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77" r:id="rId4"/>
    <p:sldId id="286" r:id="rId5"/>
    <p:sldId id="265" r:id="rId6"/>
    <p:sldId id="284" r:id="rId7"/>
    <p:sldId id="291" r:id="rId8"/>
    <p:sldId id="292" r:id="rId9"/>
    <p:sldId id="293" r:id="rId10"/>
    <p:sldId id="294" r:id="rId11"/>
    <p:sldId id="281" r:id="rId12"/>
    <p:sldId id="270" r:id="rId13"/>
    <p:sldId id="271" r:id="rId14"/>
    <p:sldId id="272" r:id="rId15"/>
    <p:sldId id="273" r:id="rId16"/>
    <p:sldId id="274" r:id="rId17"/>
    <p:sldId id="275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3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8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use\Music\SHAREit\SM-G610F\music\Ei_Amader_Desh__&#2447;&#2439;_&#2438;&#2478;&#2494;&#2470;&#2503;&#2480;_&#2470;&#2503;&#2486;__Zahid_Hassan_&amp;_Kazi_Hayat__Andrew_Kishore__Priyo_Sathi(128k).mp3" TargetMode="External"/><Relationship Id="rId1" Type="http://schemas.microsoft.com/office/2007/relationships/media" Target="file:///C:\Users\use\Music\SHAREit\SM-G610F\music\Ei_Amader_Desh__&#2447;&#2439;_&#2438;&#2478;&#2494;&#2470;&#2503;&#2480;_&#2470;&#2503;&#2486;__Zahid_Hassan_&amp;_Kazi_Hayat__Andrew_Kishore__Priyo_Sathi(128k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 dpi="0" rotWithShape="1">
            <a:blip r:embed="rId4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965537"/>
            <a:ext cx="7086600" cy="101566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  <a:latin typeface=" NikoshBAN"/>
              </a:rPr>
              <a:t>শুভেচ্ছা</a:t>
            </a:r>
            <a:r>
              <a:rPr lang="en-US" sz="6000" b="1" dirty="0" smtClean="0">
                <a:solidFill>
                  <a:srgbClr val="7030A0"/>
                </a:solidFill>
                <a:latin typeface=" NikoshBAN"/>
              </a:rPr>
              <a:t> </a:t>
            </a:r>
            <a:r>
              <a:rPr lang="en-US" sz="6000" b="1" smtClean="0">
                <a:solidFill>
                  <a:srgbClr val="7030A0"/>
                </a:solidFill>
                <a:latin typeface=" NikoshBAN"/>
              </a:rPr>
              <a:t>ও স্বাগত</a:t>
            </a:r>
            <a:endParaRPr lang="en-US" sz="6000" b="1" dirty="0">
              <a:solidFill>
                <a:srgbClr val="7030A0"/>
              </a:solidFill>
              <a:latin typeface=" 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81200"/>
            <a:ext cx="4038600" cy="3947160"/>
          </a:xfrm>
          <a:prstGeom prst="rect">
            <a:avLst/>
          </a:prstGeom>
        </p:spPr>
      </p:pic>
      <p:pic>
        <p:nvPicPr>
          <p:cNvPr id="7" name="Ei_Amader_Desh__এই_আমাদের_দেশ__Zahid_Hassan_&amp;_Kazi_Hayat__Andrew_Kishore__Priyo_Sathi(128k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>
                  <p14:bmkLst>
                    <p14:bmk name="Bookmark 1" time="20672.1794"/>
                  </p14:bmkLst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75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numSld="999" showWhenStopped="0">
                <p:cTn id="15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10800000" flipV="1">
            <a:off x="1188135" y="2030342"/>
            <a:ext cx="3581400" cy="1981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10800000" flipV="1">
            <a:off x="1181100" y="3940314"/>
            <a:ext cx="5029200" cy="76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6200000" flipH="1">
            <a:off x="4530436" y="2265426"/>
            <a:ext cx="1905000" cy="143373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30935" y="1231757"/>
            <a:ext cx="2830774" cy="846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730935" y="944864"/>
            <a:ext cx="4038600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23900" y="615878"/>
            <a:ext cx="5029200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9235" y="5455832"/>
            <a:ext cx="3352800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691772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3401943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6635" y="1358411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3947" y="779821"/>
            <a:ext cx="2988541" cy="13740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ত্রিভুজের তিনটি বাহুর আকার কী রুপ 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3186" y="2317767"/>
            <a:ext cx="1840689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সমান নয়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6352" y="4426489"/>
            <a:ext cx="6431865" cy="6526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যে ত্রিভুজের বাহুগুলির আকার সমান নয় তাকে কী বলে ?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2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220200" cy="6870032"/>
          </a:xfrm>
          <a:prstGeom prst="fram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5710" y="2265947"/>
            <a:ext cx="4914900" cy="9233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 NikoshBAN"/>
              </a:rPr>
              <a:t>সমবাহু</a:t>
            </a:r>
            <a:r>
              <a:rPr lang="en-US" sz="4800" b="1" dirty="0" smtClean="0">
                <a:solidFill>
                  <a:schemeClr val="tx1"/>
                </a:solidFill>
                <a:latin typeface=" NikoshBAN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 NikoshBAN"/>
              </a:rPr>
              <a:t>ত্রিভুজ</a:t>
            </a:r>
            <a:endParaRPr lang="en-US" sz="4800" b="1" dirty="0">
              <a:solidFill>
                <a:schemeClr val="tx1"/>
              </a:solidFill>
              <a:latin typeface=" 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8035" y="3384336"/>
            <a:ext cx="5600700" cy="1066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>
                <a:solidFill>
                  <a:schemeClr val="tx1"/>
                </a:solidFill>
                <a:latin typeface=" NikoshBAN"/>
              </a:rPr>
              <a:t>সমদ্বিবাহু</a:t>
            </a:r>
            <a:r>
              <a:rPr lang="en-US" sz="6000" dirty="0" smtClean="0">
                <a:solidFill>
                  <a:schemeClr val="tx1"/>
                </a:solidFill>
                <a:latin typeface=" NikoshBAN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 NikoshBAN"/>
              </a:rPr>
              <a:t>ত্রিভুজ</a:t>
            </a:r>
            <a:endParaRPr lang="en-US" sz="6000" dirty="0">
              <a:solidFill>
                <a:schemeClr val="tx1"/>
              </a:solidFill>
              <a:latin typeface=" NikoshB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18511" y="4639270"/>
            <a:ext cx="5829300" cy="107573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 NikoshBAN"/>
              </a:rPr>
              <a:t>বিষমবাহু</a:t>
            </a:r>
            <a:r>
              <a:rPr lang="en-US" sz="5400" b="1" dirty="0" smtClean="0">
                <a:solidFill>
                  <a:srgbClr val="FF0000"/>
                </a:solidFill>
                <a:latin typeface=" NikoshBAN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 NikoshBAN"/>
              </a:rPr>
              <a:t>ত্রিভুজ</a:t>
            </a:r>
            <a:endParaRPr lang="en-US" sz="5400" b="1" dirty="0">
              <a:solidFill>
                <a:srgbClr val="FF0000"/>
              </a:solidFill>
              <a:latin typeface=" NikoshB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8855" y="1108910"/>
            <a:ext cx="6328611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 NikoshBAN"/>
              </a:rPr>
              <a:t>বাহুভেদে</a:t>
            </a:r>
            <a:r>
              <a:rPr lang="en-US" sz="3600" b="1" dirty="0" smtClean="0">
                <a:solidFill>
                  <a:schemeClr val="tx1"/>
                </a:solidFill>
                <a:latin typeface=" NikoshBAN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 NikoshBAN"/>
              </a:rPr>
              <a:t>ত্রিভুজ</a:t>
            </a:r>
            <a:r>
              <a:rPr lang="en-US" sz="3600" b="1" dirty="0" smtClean="0">
                <a:solidFill>
                  <a:schemeClr val="tx1"/>
                </a:solidFill>
                <a:latin typeface=" NikoshBAN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 NikoshBAN"/>
              </a:rPr>
              <a:t>তিন</a:t>
            </a:r>
            <a:r>
              <a:rPr lang="en-US" sz="3600" b="1" dirty="0" smtClean="0">
                <a:solidFill>
                  <a:schemeClr val="tx1"/>
                </a:solidFill>
                <a:latin typeface=" NikoshBAN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 NikoshBAN"/>
              </a:rPr>
              <a:t>প্রকার</a:t>
            </a:r>
            <a:r>
              <a:rPr lang="en-US" sz="3600" b="1" dirty="0" smtClean="0">
                <a:solidFill>
                  <a:schemeClr val="tx1"/>
                </a:solidFill>
                <a:latin typeface=" NikoshBAN"/>
              </a:rPr>
              <a:t>।</a:t>
            </a:r>
            <a:endParaRPr lang="en-US" sz="3600" b="1" dirty="0">
              <a:solidFill>
                <a:schemeClr val="tx1"/>
              </a:solidFill>
              <a:latin typeface=" 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094717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Extract 1"/>
          <p:cNvSpPr/>
          <p:nvPr/>
        </p:nvSpPr>
        <p:spPr>
          <a:xfrm>
            <a:off x="2133600" y="1371465"/>
            <a:ext cx="5105400" cy="3272692"/>
          </a:xfrm>
          <a:prstGeom prst="flowChartExtra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65514" y="5320649"/>
            <a:ext cx="7239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                                                                                          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29100" y="476250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975013" y="4457051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5400" dirty="0"/>
          </a:p>
        </p:txBody>
      </p:sp>
      <p:sp>
        <p:nvSpPr>
          <p:cNvPr id="9" name="Rectangle 8"/>
          <p:cNvSpPr/>
          <p:nvPr/>
        </p:nvSpPr>
        <p:spPr>
          <a:xfrm>
            <a:off x="7413914" y="4280475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5400" dirty="0"/>
          </a:p>
        </p:txBody>
      </p:sp>
      <p:sp>
        <p:nvSpPr>
          <p:cNvPr id="10" name="Rectangle 9"/>
          <p:cNvSpPr/>
          <p:nvPr/>
        </p:nvSpPr>
        <p:spPr>
          <a:xfrm>
            <a:off x="3165764" y="3518475"/>
            <a:ext cx="30480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 smtClean="0"/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45662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410200"/>
            <a:ext cx="73914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।                                                                                                                       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009900" y="1203361"/>
            <a:ext cx="3124200" cy="3333823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076700" y="381000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5400" dirty="0"/>
          </a:p>
        </p:txBody>
      </p:sp>
      <p:sp>
        <p:nvSpPr>
          <p:cNvPr id="9" name="Rectangle 8"/>
          <p:cNvSpPr/>
          <p:nvPr/>
        </p:nvSpPr>
        <p:spPr>
          <a:xfrm>
            <a:off x="1835727" y="3879093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5400" dirty="0"/>
          </a:p>
        </p:txBody>
      </p:sp>
      <p:sp>
        <p:nvSpPr>
          <p:cNvPr id="10" name="Rectangle 9"/>
          <p:cNvSpPr/>
          <p:nvPr/>
        </p:nvSpPr>
        <p:spPr>
          <a:xfrm>
            <a:off x="6324600" y="3861375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5400" dirty="0"/>
          </a:p>
        </p:txBody>
      </p:sp>
      <p:sp>
        <p:nvSpPr>
          <p:cNvPr id="11" name="Rectangle 10"/>
          <p:cNvSpPr/>
          <p:nvPr/>
        </p:nvSpPr>
        <p:spPr>
          <a:xfrm>
            <a:off x="3707823" y="3138834"/>
            <a:ext cx="1676400" cy="12324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/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1349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427907" y="1533126"/>
            <a:ext cx="6134100" cy="2644933"/>
          </a:xfrm>
          <a:prstGeom prst="triangle">
            <a:avLst>
              <a:gd name="adj" fmla="val 68772"/>
            </a:avLst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053340"/>
            <a:ext cx="79248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 dpi="0" rotWithShape="1">
            <a:blip r:embed="rId2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618726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350739" y="3765553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5400" dirty="0"/>
          </a:p>
        </p:txBody>
      </p:sp>
      <p:sp>
        <p:nvSpPr>
          <p:cNvPr id="9" name="Rectangle 8"/>
          <p:cNvSpPr/>
          <p:nvPr/>
        </p:nvSpPr>
        <p:spPr>
          <a:xfrm>
            <a:off x="7648575" y="3581400"/>
            <a:ext cx="990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5400" dirty="0"/>
          </a:p>
        </p:txBody>
      </p:sp>
      <p:sp>
        <p:nvSpPr>
          <p:cNvPr id="10" name="Rectangle 9"/>
          <p:cNvSpPr/>
          <p:nvPr/>
        </p:nvSpPr>
        <p:spPr>
          <a:xfrm>
            <a:off x="3657600" y="3162300"/>
            <a:ext cx="30480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 smtClean="0"/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মবাহু ত্রিভুজ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4002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51511" y="1387549"/>
            <a:ext cx="7935289" cy="1200329"/>
          </a:xfrm>
          <a:prstGeom prst="rect">
            <a:avLst/>
          </a:prstGeom>
          <a:solidFill>
            <a:srgbClr val="92D050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 শাপলা, গাদা, গোলাপ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525959"/>
            <a:ext cx="25908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980822"/>
            <a:ext cx="7848600" cy="70788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smtClean="0">
                <a:latin typeface="NikoshBAN" pitchFamily="2" charset="0"/>
                <a:cs typeface="NikoshBAN" pitchFamily="2" charset="0"/>
              </a:rPr>
              <a:t>শাপলা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4855" y="4081652"/>
            <a:ext cx="7848600" cy="70788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smtClean="0">
                <a:latin typeface="NikoshBAN" pitchFamily="2" charset="0"/>
                <a:cs typeface="NikoshBAN" pitchFamily="2" charset="0"/>
              </a:rPr>
              <a:t>গাদা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710" y="5182482"/>
            <a:ext cx="7848600" cy="707886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smtClean="0">
                <a:latin typeface="NikoshBAN" pitchFamily="2" charset="0"/>
                <a:cs typeface="NikoshBAN" pitchFamily="2" charset="0"/>
              </a:rPr>
              <a:t>গোলাপ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বিসমবাহু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852" y="1280785"/>
            <a:ext cx="46482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496669"/>
            <a:ext cx="2971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036053" y="1981200"/>
            <a:ext cx="2545347" cy="914632"/>
          </a:xfrm>
          <a:prstGeom prst="triangle">
            <a:avLst>
              <a:gd name="adj" fmla="val 68772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436203"/>
            <a:ext cx="297180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4126" y="2133600"/>
            <a:ext cx="2974474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4953000"/>
            <a:ext cx="2971800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626937" y="3156576"/>
            <a:ext cx="1497263" cy="1110624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19705" y="4495800"/>
            <a:ext cx="1128295" cy="1455241"/>
            <a:chOff x="457201" y="5105400"/>
            <a:chExt cx="838200" cy="1397168"/>
          </a:xfrm>
        </p:grpSpPr>
        <p:cxnSp>
          <p:nvCxnSpPr>
            <p:cNvPr id="10" name="Straight Connector 9"/>
            <p:cNvCxnSpPr/>
            <p:nvPr/>
          </p:nvCxnSpPr>
          <p:spPr>
            <a:xfrm rot="10800000" flipV="1">
              <a:off x="457201" y="5105400"/>
              <a:ext cx="457200" cy="1369032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H="1" flipV="1">
              <a:off x="914401" y="5105400"/>
              <a:ext cx="381000" cy="139716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1" y="6488500"/>
              <a:ext cx="838200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>
            <a:stCxn id="4" idx="5"/>
            <a:endCxn id="6" idx="1"/>
          </p:cNvCxnSpPr>
          <p:nvPr/>
        </p:nvCxnSpPr>
        <p:spPr>
          <a:xfrm>
            <a:off x="3183970" y="2438516"/>
            <a:ext cx="1690156" cy="798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5"/>
            <a:endCxn id="5" idx="1"/>
          </p:cNvCxnSpPr>
          <p:nvPr/>
        </p:nvCxnSpPr>
        <p:spPr>
          <a:xfrm>
            <a:off x="2749884" y="3711888"/>
            <a:ext cx="2126916" cy="1398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2791569" y="5223420"/>
            <a:ext cx="2085231" cy="1143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407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799" y="1290047"/>
            <a:ext cx="4114801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বাহুভেদে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799" y="2247493"/>
            <a:ext cx="3581402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34290" y="448249"/>
            <a:ext cx="2075420" cy="70788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6320" y="1259268"/>
            <a:ext cx="2915680" cy="83099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25" y="2890602"/>
            <a:ext cx="8001000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4677" y="3573286"/>
            <a:ext cx="437457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5825" y="4240571"/>
            <a:ext cx="8001000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54677" y="4981149"/>
            <a:ext cx="4069774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1" y="5689454"/>
            <a:ext cx="80010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                                                                                                        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2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148"/>
            <a:ext cx="8686800" cy="6386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8959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457200"/>
            <a:ext cx="19812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3584" y="1237565"/>
            <a:ext cx="2546684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323706"/>
            <a:ext cx="2546684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105400" y="1676400"/>
            <a:ext cx="32084" cy="4191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30" y="2125397"/>
            <a:ext cx="1322510" cy="17655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6826" y="4082182"/>
            <a:ext cx="3088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শ্রেণিঃ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চতুর্থ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বিষয়ঃ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গণিত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পাঠের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শিরোনামঃ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ত্রিভুজ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পাঠ্যাংশ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বাহুভেদে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ত্রিভুজ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3610935"/>
            <a:ext cx="46040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চায়না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	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৭২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ঈশ্বরদী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সঃ প্রাঃ বিঃ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ভাংগা-ফরিদপুর</a:t>
            </a:r>
          </a:p>
        </p:txBody>
      </p:sp>
      <p:pic>
        <p:nvPicPr>
          <p:cNvPr id="16" name="Picture 15" descr="Screenshot_20190226-18022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9644" y="1999854"/>
            <a:ext cx="1736558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softEdge rad="12700"/>
          </a:effectLst>
          <a:scene3d>
            <a:camera prst="perspectiveHeroicExtremeLeftFacing"/>
            <a:lightRig rig="threePt" dir="t"/>
          </a:scene3d>
          <a:sp3d contourW="6350" prstMaterial="matte">
            <a:bevelT w="101600" h="101600" prst="convex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023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590800" y="1142892"/>
            <a:ext cx="4410972" cy="838084"/>
          </a:xfrm>
          <a:custGeom>
            <a:avLst/>
            <a:gdLst>
              <a:gd name="connsiteX0" fmla="*/ 0 w 4410972"/>
              <a:gd name="connsiteY0" fmla="*/ 0 h 838084"/>
              <a:gd name="connsiteX1" fmla="*/ 4410972 w 4410972"/>
              <a:gd name="connsiteY1" fmla="*/ 0 h 838084"/>
              <a:gd name="connsiteX2" fmla="*/ 4410972 w 4410972"/>
              <a:gd name="connsiteY2" fmla="*/ 838084 h 838084"/>
              <a:gd name="connsiteX3" fmla="*/ 0 w 4410972"/>
              <a:gd name="connsiteY3" fmla="*/ 838084 h 838084"/>
              <a:gd name="connsiteX4" fmla="*/ 0 w 4410972"/>
              <a:gd name="connsiteY4" fmla="*/ 0 h 83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0972" h="838084">
                <a:moveTo>
                  <a:pt x="0" y="0"/>
                </a:moveTo>
                <a:lnTo>
                  <a:pt x="4410972" y="0"/>
                </a:lnTo>
                <a:lnTo>
                  <a:pt x="4410972" y="838084"/>
                </a:lnTo>
                <a:lnTo>
                  <a:pt x="0" y="8380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3020" tIns="33020" rIns="33020" bIns="33020" numCol="1" spcCol="1270" anchor="ctr" anchorCtr="0">
            <a:noAutofit/>
          </a:bodyPr>
          <a:lstStyle/>
          <a:p>
            <a:pPr lvl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2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200" kern="1200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28671" y="2606958"/>
            <a:ext cx="6071095" cy="838084"/>
          </a:xfrm>
          <a:custGeom>
            <a:avLst/>
            <a:gdLst>
              <a:gd name="connsiteX0" fmla="*/ 0 w 6071095"/>
              <a:gd name="connsiteY0" fmla="*/ 0 h 838084"/>
              <a:gd name="connsiteX1" fmla="*/ 6071095 w 6071095"/>
              <a:gd name="connsiteY1" fmla="*/ 0 h 838084"/>
              <a:gd name="connsiteX2" fmla="*/ 6071095 w 6071095"/>
              <a:gd name="connsiteY2" fmla="*/ 838084 h 838084"/>
              <a:gd name="connsiteX3" fmla="*/ 0 w 6071095"/>
              <a:gd name="connsiteY3" fmla="*/ 838084 h 838084"/>
              <a:gd name="connsiteX4" fmla="*/ 0 w 6071095"/>
              <a:gd name="connsiteY4" fmla="*/ 0 h 83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1095" h="838084">
                <a:moveTo>
                  <a:pt x="0" y="0"/>
                </a:moveTo>
                <a:lnTo>
                  <a:pt x="6071095" y="0"/>
                </a:lnTo>
                <a:lnTo>
                  <a:pt x="6071095" y="838084"/>
                </a:lnTo>
                <a:lnTo>
                  <a:pt x="0" y="83808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29.1-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বাহুভেদে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728671" y="4168892"/>
            <a:ext cx="6006962" cy="838084"/>
          </a:xfrm>
          <a:custGeom>
            <a:avLst/>
            <a:gdLst>
              <a:gd name="connsiteX0" fmla="*/ 0 w 6006962"/>
              <a:gd name="connsiteY0" fmla="*/ 0 h 838084"/>
              <a:gd name="connsiteX1" fmla="*/ 6006962 w 6006962"/>
              <a:gd name="connsiteY1" fmla="*/ 0 h 838084"/>
              <a:gd name="connsiteX2" fmla="*/ 6006962 w 6006962"/>
              <a:gd name="connsiteY2" fmla="*/ 838084 h 838084"/>
              <a:gd name="connsiteX3" fmla="*/ 0 w 6006962"/>
              <a:gd name="connsiteY3" fmla="*/ 838084 h 838084"/>
              <a:gd name="connsiteX4" fmla="*/ 0 w 6006962"/>
              <a:gd name="connsiteY4" fmla="*/ 0 h 83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6962" h="838084">
                <a:moveTo>
                  <a:pt x="0" y="0"/>
                </a:moveTo>
                <a:lnTo>
                  <a:pt x="6006962" y="0"/>
                </a:lnTo>
                <a:lnTo>
                  <a:pt x="6006962" y="838084"/>
                </a:lnTo>
                <a:lnTo>
                  <a:pt x="0" y="8380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29.1.1-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1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kern="1200" dirty="0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-20053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99" y="709581"/>
            <a:ext cx="2099117" cy="26079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5" y="709581"/>
            <a:ext cx="2015835" cy="26079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840" y="709581"/>
            <a:ext cx="2092035" cy="260812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7"/>
          <p:cNvSpPr/>
          <p:nvPr/>
        </p:nvSpPr>
        <p:spPr>
          <a:xfrm>
            <a:off x="595900" y="3506047"/>
            <a:ext cx="22860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 তিন বাহু সমান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59357" y="3533756"/>
            <a:ext cx="22860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/>
              <a:t> দুই বাহু সমান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051840" y="3535065"/>
            <a:ext cx="22860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 কোনো বাহু সমান নয়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14538" y="4457701"/>
            <a:ext cx="5975640" cy="9525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 এ ভিন্নতার জন্য ত্রিভুজ গুলোকে আমরা কী বলবো? </a:t>
            </a:r>
            <a:endParaRPr lang="en-US" sz="36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421158" y="5579073"/>
            <a:ext cx="3962400" cy="875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800" dirty="0" smtClean="0"/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 ভেদে ত্রিভুজ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788169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9300" y="3886200"/>
            <a:ext cx="5105400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বাহুভেদে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406604"/>
            <a:ext cx="52578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2880698"/>
            <a:ext cx="609600" cy="8982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98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3100" y="457200"/>
            <a:ext cx="5257800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বাস্তব পর্যায়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3450" y="1874921"/>
            <a:ext cx="75438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তিনটি সমান আকৃতির পাট কাঠি নিয়ে সমবাহু ত্রিভুজের ধারণা  দেব।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4232" y="3277602"/>
            <a:ext cx="7543800" cy="1143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দুটি সমান আকৃতির ও ১ টি ছোট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পাট কাঠি নিয়ে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ত্রিভুজের ধারণা  দেব।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3450" y="4680284"/>
            <a:ext cx="75438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 ভিন্ন আকৃতির তিনটি পাট কাঠি নিয়ে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মবাহু ত্রিভুজের ধারণা  দেব।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43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10800000" flipV="1">
            <a:off x="2522620" y="1377296"/>
            <a:ext cx="4203760" cy="2854405"/>
          </a:xfrm>
          <a:prstGeom prst="triangle">
            <a:avLst>
              <a:gd name="adj" fmla="val 48964"/>
            </a:avLst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339804"/>
            <a:ext cx="99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গ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2019" y="3796881"/>
            <a:ext cx="99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3590" y="3677704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0004" y="4350879"/>
            <a:ext cx="388620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খ গ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47704" y="5131016"/>
            <a:ext cx="25908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কাকে বলে ?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349952" y="5758740"/>
            <a:ext cx="6391275" cy="554204"/>
          </a:xfrm>
          <a:prstGeom prst="rect">
            <a:avLst/>
          </a:prstGeom>
          <a:solidFill>
            <a:srgbClr val="00B0F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তিনটি বাহু দ্বাড়া আবদ্ধ চিত্রকে ত্রিভুজ বলে।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1156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320" y="5681899"/>
            <a:ext cx="2895600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33600" y="685800"/>
            <a:ext cx="3886200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133600" y="990600"/>
            <a:ext cx="3886200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105891" y="1295400"/>
            <a:ext cx="3913909" cy="2078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95057" y="2078223"/>
            <a:ext cx="1486362" cy="246618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91856" y="2078223"/>
            <a:ext cx="1603202" cy="244295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91856" y="4521179"/>
            <a:ext cx="3096490" cy="2322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2157" y="1445395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61507" y="4239607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98259" y="4213086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56284" y="1623649"/>
            <a:ext cx="2988541" cy="13740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ত্রিভুজের তিনটি বাহুর আকার কী রুপ 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61018" y="3097301"/>
            <a:ext cx="1426441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/>
              <a:t> সমান</a:t>
            </a:r>
            <a:endParaRPr lang="en-US" sz="36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287723" y="4925408"/>
            <a:ext cx="5310793" cy="6526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যে ত্রিভুজের তিনটি বাহু সমান তাকে কী বলে ?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3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5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09600" y="838200"/>
            <a:ext cx="3462491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609600" y="1174747"/>
            <a:ext cx="2711859" cy="1674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9600" y="533400"/>
            <a:ext cx="3462491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846884" y="2120897"/>
            <a:ext cx="1331825" cy="256895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78709" y="2120896"/>
            <a:ext cx="1327353" cy="2568957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51353" y="4665697"/>
            <a:ext cx="2654709" cy="1039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3199" y="5762788"/>
            <a:ext cx="2871019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167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46753" y="4159949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90873" y="4125402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35809" y="1428170"/>
            <a:ext cx="685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21709" y="1184562"/>
            <a:ext cx="2988541" cy="13740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ত্রিভুজের তিনটি বাহুর আকার কী রুপ 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78840" y="2667139"/>
            <a:ext cx="358585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দুটিসমান ও ১টি ছোট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16695" y="4863010"/>
            <a:ext cx="5310793" cy="6526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যে ত্রিভুজের দুটি বাহু সমান তাকে কী বলে ?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2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33BB4F49-081A-4073-A79C-17EDCAFCAE21}" vid="{2CE87BD5-57E9-4E9A-AB86-6A69291178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700</TotalTime>
  <Words>425</Words>
  <Application>Microsoft Office PowerPoint</Application>
  <PresentationFormat>On-screen Show (4:3)</PresentationFormat>
  <Paragraphs>90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 NikoshBAN</vt:lpstr>
      <vt:lpstr>Arial</vt:lpstr>
      <vt:lpstr>Calibri</vt:lpstr>
      <vt:lpstr>NikoshBAN</vt:lpstr>
      <vt:lpstr>Times New Roman</vt:lpstr>
      <vt:lpstr>Vrinda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Siraj Master</dc:creator>
  <cp:lastModifiedBy>use</cp:lastModifiedBy>
  <cp:revision>253</cp:revision>
  <dcterms:created xsi:type="dcterms:W3CDTF">2006-08-16T00:00:00Z</dcterms:created>
  <dcterms:modified xsi:type="dcterms:W3CDTF">2021-02-13T15:31:43Z</dcterms:modified>
</cp:coreProperties>
</file>