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86" y="-126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C6440-9BCF-4BC8-ACA0-496EA02EF8FB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DF991-80E4-4BA5-AF3A-D2607DAAFF4A}">
      <dgm:prSet phldrT="[Text]" custT="1"/>
      <dgm:spPr/>
      <dgm:t>
        <a:bodyPr/>
        <a:lstStyle/>
        <a:p>
          <a:pPr algn="ctr"/>
          <a:r>
            <a: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বিজ্ঞাপনের মাধ্যম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A0B2569-16A6-42C9-8C81-C8ABA544FF4C}" type="parTrans" cxnId="{41979DFB-E563-4AA9-A943-D8E7B884AD2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93548-86A0-4439-88BE-28A3DB233A40}" type="sibTrans" cxnId="{41979DFB-E563-4AA9-A943-D8E7B884AD2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3E736C-E36A-43EF-A509-F55695368BF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প্রচারপত্র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F57EB7A-DB32-4318-86AA-889CD51F0A2E}" type="parTrans" cxnId="{7B0AC0CD-E2F0-43D7-B2D5-1F02D9465A4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65F466-F2FE-48EC-B714-9806FAF785DA}" type="sibTrans" cxnId="{7B0AC0CD-E2F0-43D7-B2D5-1F02D9465A4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DD506C-9D67-4B5B-B145-9B061996D818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প্রাচীরপত্র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80ABA2F-7A25-4905-890F-DF868E59FBD3}" type="parTrans" cxnId="{7F0260C0-9D28-4C83-8A81-797508F7D25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3C032-2E7F-4712-AC26-849B4F2697EE}" type="sibTrans" cxnId="{7F0260C0-9D28-4C83-8A81-797508F7D25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3A6E14-8CF4-4A2D-8A70-97ED546BCA2E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চলচ্চিত্র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C01C1AB-FE31-4861-B93F-9BF14FD4482A}" type="parTrans" cxnId="{8616FBFB-FB5F-49C7-B648-0D403DD81E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3DFA8-931D-44FD-8519-45AFD692ACEF}" type="sibTrans" cxnId="{8616FBFB-FB5F-49C7-B648-0D403DD81E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C5532-92A2-4494-9CCF-A868639D30ED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পণ্যসজ্জা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783E4A8-E976-4A0D-95E9-33381E19AC62}" type="parTrans" cxnId="{9607DF0C-9E85-4BFD-A7FF-DEE52E90EE7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3048C7-7CE7-4BCD-8CB9-585FDDB07462}" type="sibTrans" cxnId="{9607DF0C-9E85-4BFD-A7FF-DEE52E90EE7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978B3-69AA-40B8-AE18-98D84F9D6A95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মেলা বা প্রদর্শনী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2428002-7165-445E-AD0D-BBDD5E103FF9}" type="parTrans" cxnId="{8BE4BEA5-529C-42FF-8FB8-94C7E75C7D1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D38B6-47B8-4FB4-9B55-FDB804DA8D45}" type="sibTrans" cxnId="{8BE4BEA5-529C-42FF-8FB8-94C7E75C7D1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BC1AC-15DF-4B60-A827-D4B2A6276CC7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নমুনা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4B0E02F-36BE-4443-A3FB-385D469AB13C}" type="parTrans" cxnId="{71FDC928-49C3-4A1C-B242-4DD6840E175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2DC385-F34B-4A8D-80CC-622FD297A364}" type="sibTrans" cxnId="{71FDC928-49C3-4A1C-B242-4DD6840E175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6174D2-C991-4E8B-8822-85768C217EC3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নিয়ন আলো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8953CAD-5034-48D0-ACD6-17A4A1E01154}" type="parTrans" cxnId="{D00B3E59-2A92-423A-9475-114B72D9A18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6A638F-D17B-4194-AA76-24C72DFB8DAD}" type="sibTrans" cxnId="{D00B3E59-2A92-423A-9475-114B72D9A18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685FFB-45DC-4202-AE62-F3B62779F179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পরিবহন বিজ্ঞাপন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5DC5CE6-4F77-436B-9C54-3379839E46F0}" type="parTrans" cxnId="{6044CAD4-0F36-430E-A6F9-AAA1AD32802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3B221C-B073-45DE-AE73-FF11162DB75C}" type="sibTrans" cxnId="{6044CAD4-0F36-430E-A6F9-AAA1AD32802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B50EF6-EE65-46A9-85E3-83583D679FF0}">
      <dgm:prSet phldrT="[Text]"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সাময়িকী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945CD2F-4C71-4788-804F-E88067492E04}" type="parTrans" cxnId="{BCB4E2C4-8EA3-4BFA-8690-95A52BAA5C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5C55E-1D3B-41FA-9089-5145B46D6444}" type="sibTrans" cxnId="{BCB4E2C4-8EA3-4BFA-8690-95A52BAA5C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F07DA3-4D69-4537-8A2F-6B82B7DDC14E}" type="pres">
      <dgm:prSet presAssocID="{542C6440-9BCF-4BC8-ACA0-496EA02EF8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4D0900-EF4D-4DD2-8F55-97761BAD90A7}" type="pres">
      <dgm:prSet presAssocID="{348DF991-80E4-4BA5-AF3A-D2607DAAFF4A}" presName="centerShape" presStyleLbl="node0" presStyleIdx="0" presStyleCnt="1" custLinFactNeighborX="849" custLinFactNeighborY="123"/>
      <dgm:spPr/>
      <dgm:t>
        <a:bodyPr/>
        <a:lstStyle/>
        <a:p>
          <a:endParaRPr lang="en-US"/>
        </a:p>
      </dgm:t>
    </dgm:pt>
    <dgm:pt modelId="{E35F1268-DBA9-404F-8DC3-FA43AC4A5441}" type="pres">
      <dgm:prSet presAssocID="{DF57EB7A-DB32-4318-86AA-889CD51F0A2E}" presName="parTrans" presStyleLbl="sibTrans2D1" presStyleIdx="0" presStyleCnt="9"/>
      <dgm:spPr/>
      <dgm:t>
        <a:bodyPr/>
        <a:lstStyle/>
        <a:p>
          <a:endParaRPr lang="en-US"/>
        </a:p>
      </dgm:t>
    </dgm:pt>
    <dgm:pt modelId="{CB4C7EFE-38FA-4D63-9B24-7CAF407ADEA4}" type="pres">
      <dgm:prSet presAssocID="{DF57EB7A-DB32-4318-86AA-889CD51F0A2E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C648FE8D-E557-473A-B81E-0CC94AA81F8C}" type="pres">
      <dgm:prSet presAssocID="{163E736C-E36A-43EF-A509-F55695368BF7}" presName="node" presStyleLbl="node1" presStyleIdx="0" presStyleCnt="9" custRadScaleRad="88474" custRadScaleInc="-3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2030-AD32-4325-B267-85D1A27DC12B}" type="pres">
      <dgm:prSet presAssocID="{680ABA2F-7A25-4905-890F-DF868E59FBD3}" presName="parTrans" presStyleLbl="sibTrans2D1" presStyleIdx="1" presStyleCnt="9"/>
      <dgm:spPr/>
      <dgm:t>
        <a:bodyPr/>
        <a:lstStyle/>
        <a:p>
          <a:endParaRPr lang="en-US"/>
        </a:p>
      </dgm:t>
    </dgm:pt>
    <dgm:pt modelId="{5570FB1E-B03A-467A-B608-6416BFB2168F}" type="pres">
      <dgm:prSet presAssocID="{680ABA2F-7A25-4905-890F-DF868E59FBD3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2DF28E6A-5EC3-4973-B244-98387655D6C7}" type="pres">
      <dgm:prSet presAssocID="{25DD506C-9D67-4B5B-B145-9B061996D81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13871-8659-4340-9AB5-C6FADBD7AEA3}" type="pres">
      <dgm:prSet presAssocID="{AC01C1AB-FE31-4861-B93F-9BF14FD4482A}" presName="parTrans" presStyleLbl="sibTrans2D1" presStyleIdx="2" presStyleCnt="9"/>
      <dgm:spPr/>
      <dgm:t>
        <a:bodyPr/>
        <a:lstStyle/>
        <a:p>
          <a:endParaRPr lang="en-US"/>
        </a:p>
      </dgm:t>
    </dgm:pt>
    <dgm:pt modelId="{75B806B8-E641-42AA-8426-F535196FB900}" type="pres">
      <dgm:prSet presAssocID="{AC01C1AB-FE31-4861-B93F-9BF14FD4482A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6795A560-F7ED-44F8-A6ED-9FE6B0656CF6}" type="pres">
      <dgm:prSet presAssocID="{BA3A6E14-8CF4-4A2D-8A70-97ED546BCA2E}" presName="node" presStyleLbl="node1" presStyleIdx="2" presStyleCnt="9" custRadScaleRad="100648" custRadScaleInc="-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EBD1E-6C4F-48EA-9581-94F4CD636675}" type="pres">
      <dgm:prSet presAssocID="{5783E4A8-E976-4A0D-95E9-33381E19AC62}" presName="parTrans" presStyleLbl="sibTrans2D1" presStyleIdx="3" presStyleCnt="9"/>
      <dgm:spPr/>
      <dgm:t>
        <a:bodyPr/>
        <a:lstStyle/>
        <a:p>
          <a:endParaRPr lang="en-US"/>
        </a:p>
      </dgm:t>
    </dgm:pt>
    <dgm:pt modelId="{D1E47C2F-5689-44E2-8485-306360FBD8D3}" type="pres">
      <dgm:prSet presAssocID="{5783E4A8-E976-4A0D-95E9-33381E19AC62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4A004EB9-4B2E-42B8-9363-4E4EF8D85EA5}" type="pres">
      <dgm:prSet presAssocID="{DCCC5532-92A2-4494-9CCF-A868639D30ED}" presName="node" presStyleLbl="node1" presStyleIdx="3" presStyleCnt="9" custRadScaleRad="100789" custRadScaleInc="-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7998A-1052-4DF8-A90F-B18EB10D1D86}" type="pres">
      <dgm:prSet presAssocID="{32428002-7165-445E-AD0D-BBDD5E103FF9}" presName="parTrans" presStyleLbl="sibTrans2D1" presStyleIdx="4" presStyleCnt="9"/>
      <dgm:spPr/>
      <dgm:t>
        <a:bodyPr/>
        <a:lstStyle/>
        <a:p>
          <a:endParaRPr lang="en-US"/>
        </a:p>
      </dgm:t>
    </dgm:pt>
    <dgm:pt modelId="{66A976E9-3EC2-495F-87A2-B9844AA5C0DF}" type="pres">
      <dgm:prSet presAssocID="{32428002-7165-445E-AD0D-BBDD5E103FF9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DC01AA2D-56A9-4CFE-A661-7BAC1C357BDC}" type="pres">
      <dgm:prSet presAssocID="{30D978B3-69AA-40B8-AE18-98D84F9D6A95}" presName="node" presStyleLbl="node1" presStyleIdx="4" presStyleCnt="9" custRadScaleRad="93192" custRadScaleInc="7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B66A6-17F1-4AED-A097-01F9470966D5}" type="pres">
      <dgm:prSet presAssocID="{84B0E02F-36BE-4443-A3FB-385D469AB13C}" presName="parTrans" presStyleLbl="sibTrans2D1" presStyleIdx="5" presStyleCnt="9" custLinFactNeighborX="6993" custLinFactNeighborY="-11278"/>
      <dgm:spPr/>
      <dgm:t>
        <a:bodyPr/>
        <a:lstStyle/>
        <a:p>
          <a:endParaRPr lang="en-US"/>
        </a:p>
      </dgm:t>
    </dgm:pt>
    <dgm:pt modelId="{CC47F9AE-58BA-4A74-95F9-2D02968AFFE9}" type="pres">
      <dgm:prSet presAssocID="{84B0E02F-36BE-4443-A3FB-385D469AB13C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5006A7F2-2CC9-49AF-A55E-F49891880FDC}" type="pres">
      <dgm:prSet presAssocID="{DE1BC1AC-15DF-4B60-A827-D4B2A6276CC7}" presName="node" presStyleLbl="node1" presStyleIdx="5" presStyleCnt="9" custRadScaleRad="95097" custRadScaleInc="7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3FB9F-ED86-45D7-BFF3-F463125F0262}" type="pres">
      <dgm:prSet presAssocID="{18953CAD-5034-48D0-ACD6-17A4A1E01154}" presName="parTrans" presStyleLbl="sibTrans2D1" presStyleIdx="6" presStyleCnt="9"/>
      <dgm:spPr/>
      <dgm:t>
        <a:bodyPr/>
        <a:lstStyle/>
        <a:p>
          <a:endParaRPr lang="en-US"/>
        </a:p>
      </dgm:t>
    </dgm:pt>
    <dgm:pt modelId="{78399E70-0473-4251-8628-F59C9A48BA00}" type="pres">
      <dgm:prSet presAssocID="{18953CAD-5034-48D0-ACD6-17A4A1E01154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EF93FDA-C56E-4D5D-8E66-C2632E503BE1}" type="pres">
      <dgm:prSet presAssocID="{106174D2-C991-4E8B-8822-85768C217EC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94E95-A96F-4549-9487-FC5362F39BCB}" type="pres">
      <dgm:prSet presAssocID="{C5DC5CE6-4F77-436B-9C54-3379839E46F0}" presName="parTrans" presStyleLbl="sibTrans2D1" presStyleIdx="7" presStyleCnt="9"/>
      <dgm:spPr/>
      <dgm:t>
        <a:bodyPr/>
        <a:lstStyle/>
        <a:p>
          <a:endParaRPr lang="en-US"/>
        </a:p>
      </dgm:t>
    </dgm:pt>
    <dgm:pt modelId="{C776EB41-5F2D-4253-96C4-793CE0538D57}" type="pres">
      <dgm:prSet presAssocID="{C5DC5CE6-4F77-436B-9C54-3379839E46F0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80BBAED4-AD12-4584-ADCC-6F1C237BA8FD}" type="pres">
      <dgm:prSet presAssocID="{59685FFB-45DC-4202-AE62-F3B62779F179}" presName="node" presStyleLbl="node1" presStyleIdx="7" presStyleCnt="9" custRadScaleRad="102208" custRadScaleInc="1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D2D82-5390-4A89-9182-2F1695050570}" type="pres">
      <dgm:prSet presAssocID="{9945CD2F-4C71-4788-804F-E88067492E04}" presName="parTrans" presStyleLbl="sibTrans2D1" presStyleIdx="8" presStyleCnt="9"/>
      <dgm:spPr/>
      <dgm:t>
        <a:bodyPr/>
        <a:lstStyle/>
        <a:p>
          <a:endParaRPr lang="en-US"/>
        </a:p>
      </dgm:t>
    </dgm:pt>
    <dgm:pt modelId="{B3666DE1-09DE-48E7-B6A1-1C0DE4C1D93A}" type="pres">
      <dgm:prSet presAssocID="{9945CD2F-4C71-4788-804F-E88067492E04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DB98D94F-6516-4B0F-824B-31667DA35593}" type="pres">
      <dgm:prSet presAssocID="{B1B50EF6-EE65-46A9-85E3-83583D679FF0}" presName="node" presStyleLbl="node1" presStyleIdx="8" presStyleCnt="9" custRadScaleRad="99646" custRadScaleInc="-3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0B3E59-2A92-423A-9475-114B72D9A182}" srcId="{348DF991-80E4-4BA5-AF3A-D2607DAAFF4A}" destId="{106174D2-C991-4E8B-8822-85768C217EC3}" srcOrd="6" destOrd="0" parTransId="{18953CAD-5034-48D0-ACD6-17A4A1E01154}" sibTransId="{DC6A638F-D17B-4194-AA76-24C72DFB8DAD}"/>
    <dgm:cxn modelId="{8BE4BEA5-529C-42FF-8FB8-94C7E75C7D19}" srcId="{348DF991-80E4-4BA5-AF3A-D2607DAAFF4A}" destId="{30D978B3-69AA-40B8-AE18-98D84F9D6A95}" srcOrd="4" destOrd="0" parTransId="{32428002-7165-445E-AD0D-BBDD5E103FF9}" sibTransId="{7D1D38B6-47B8-4FB4-9B55-FDB804DA8D45}"/>
    <dgm:cxn modelId="{41979DFB-E563-4AA9-A943-D8E7B884AD20}" srcId="{542C6440-9BCF-4BC8-ACA0-496EA02EF8FB}" destId="{348DF991-80E4-4BA5-AF3A-D2607DAAFF4A}" srcOrd="0" destOrd="0" parTransId="{8A0B2569-16A6-42C9-8C81-C8ABA544FF4C}" sibTransId="{4CE93548-86A0-4439-88BE-28A3DB233A40}"/>
    <dgm:cxn modelId="{B2F7DFFA-861B-466E-AEED-80BBD57805DE}" type="presOf" srcId="{DCCC5532-92A2-4494-9CCF-A868639D30ED}" destId="{4A004EB9-4B2E-42B8-9363-4E4EF8D85EA5}" srcOrd="0" destOrd="0" presId="urn:microsoft.com/office/officeart/2005/8/layout/radial5"/>
    <dgm:cxn modelId="{4E2EA275-4CE0-47AC-B982-CA0E863B01BB}" type="presOf" srcId="{9945CD2F-4C71-4788-804F-E88067492E04}" destId="{B3666DE1-09DE-48E7-B6A1-1C0DE4C1D93A}" srcOrd="1" destOrd="0" presId="urn:microsoft.com/office/officeart/2005/8/layout/radial5"/>
    <dgm:cxn modelId="{4F2E9482-4330-4FCC-9C85-66D1D40E1968}" type="presOf" srcId="{C5DC5CE6-4F77-436B-9C54-3379839E46F0}" destId="{AC694E95-A96F-4549-9487-FC5362F39BCB}" srcOrd="0" destOrd="0" presId="urn:microsoft.com/office/officeart/2005/8/layout/radial5"/>
    <dgm:cxn modelId="{1A251BCA-8474-44DA-A8A3-78EE41DB7D7F}" type="presOf" srcId="{348DF991-80E4-4BA5-AF3A-D2607DAAFF4A}" destId="{884D0900-EF4D-4DD2-8F55-97761BAD90A7}" srcOrd="0" destOrd="0" presId="urn:microsoft.com/office/officeart/2005/8/layout/radial5"/>
    <dgm:cxn modelId="{223D65CB-798C-4778-95AD-7293C6CD1085}" type="presOf" srcId="{C5DC5CE6-4F77-436B-9C54-3379839E46F0}" destId="{C776EB41-5F2D-4253-96C4-793CE0538D57}" srcOrd="1" destOrd="0" presId="urn:microsoft.com/office/officeart/2005/8/layout/radial5"/>
    <dgm:cxn modelId="{003A1704-3A7C-4098-ABF3-0F450DF27FCD}" type="presOf" srcId="{542C6440-9BCF-4BC8-ACA0-496EA02EF8FB}" destId="{81F07DA3-4D69-4537-8A2F-6B82B7DDC14E}" srcOrd="0" destOrd="0" presId="urn:microsoft.com/office/officeart/2005/8/layout/radial5"/>
    <dgm:cxn modelId="{6438E217-468A-45DB-95BF-8BB4B2843B42}" type="presOf" srcId="{DE1BC1AC-15DF-4B60-A827-D4B2A6276CC7}" destId="{5006A7F2-2CC9-49AF-A55E-F49891880FDC}" srcOrd="0" destOrd="0" presId="urn:microsoft.com/office/officeart/2005/8/layout/radial5"/>
    <dgm:cxn modelId="{0FD6CB30-00D6-4A83-A24C-3FDDEBE5C289}" type="presOf" srcId="{163E736C-E36A-43EF-A509-F55695368BF7}" destId="{C648FE8D-E557-473A-B81E-0CC94AA81F8C}" srcOrd="0" destOrd="0" presId="urn:microsoft.com/office/officeart/2005/8/layout/radial5"/>
    <dgm:cxn modelId="{BCB4E2C4-8EA3-4BFA-8690-95A52BAA5CC3}" srcId="{348DF991-80E4-4BA5-AF3A-D2607DAAFF4A}" destId="{B1B50EF6-EE65-46A9-85E3-83583D679FF0}" srcOrd="8" destOrd="0" parTransId="{9945CD2F-4C71-4788-804F-E88067492E04}" sibTransId="{C9D5C55E-1D3B-41FA-9089-5145B46D6444}"/>
    <dgm:cxn modelId="{B599CA8D-7DE7-4E9B-9016-4846ADF47877}" type="presOf" srcId="{9945CD2F-4C71-4788-804F-E88067492E04}" destId="{74FD2D82-5390-4A89-9182-2F1695050570}" srcOrd="0" destOrd="0" presId="urn:microsoft.com/office/officeart/2005/8/layout/radial5"/>
    <dgm:cxn modelId="{9520EAB9-A0FF-478B-B2C2-452F37009A17}" type="presOf" srcId="{106174D2-C991-4E8B-8822-85768C217EC3}" destId="{BEF93FDA-C56E-4D5D-8E66-C2632E503BE1}" srcOrd="0" destOrd="0" presId="urn:microsoft.com/office/officeart/2005/8/layout/radial5"/>
    <dgm:cxn modelId="{C3BC92A7-23C1-4165-BFA2-3635E9DA1B51}" type="presOf" srcId="{5783E4A8-E976-4A0D-95E9-33381E19AC62}" destId="{F3BEBD1E-6C4F-48EA-9581-94F4CD636675}" srcOrd="0" destOrd="0" presId="urn:microsoft.com/office/officeart/2005/8/layout/radial5"/>
    <dgm:cxn modelId="{73CEF5C6-524B-4C0F-B3BD-AC27395AAF5D}" type="presOf" srcId="{BA3A6E14-8CF4-4A2D-8A70-97ED546BCA2E}" destId="{6795A560-F7ED-44F8-A6ED-9FE6B0656CF6}" srcOrd="0" destOrd="0" presId="urn:microsoft.com/office/officeart/2005/8/layout/radial5"/>
    <dgm:cxn modelId="{4FDEF5C9-AAC5-46D3-89DF-60CC14694188}" type="presOf" srcId="{30D978B3-69AA-40B8-AE18-98D84F9D6A95}" destId="{DC01AA2D-56A9-4CFE-A661-7BAC1C357BDC}" srcOrd="0" destOrd="0" presId="urn:microsoft.com/office/officeart/2005/8/layout/radial5"/>
    <dgm:cxn modelId="{D27729E9-5F56-4B55-A768-102A6804F6FB}" type="presOf" srcId="{18953CAD-5034-48D0-ACD6-17A4A1E01154}" destId="{78399E70-0473-4251-8628-F59C9A48BA00}" srcOrd="1" destOrd="0" presId="urn:microsoft.com/office/officeart/2005/8/layout/radial5"/>
    <dgm:cxn modelId="{B0ABF12E-D683-4621-8B29-656CF2229223}" type="presOf" srcId="{32428002-7165-445E-AD0D-BBDD5E103FF9}" destId="{8207998A-1052-4DF8-A90F-B18EB10D1D86}" srcOrd="0" destOrd="0" presId="urn:microsoft.com/office/officeart/2005/8/layout/radial5"/>
    <dgm:cxn modelId="{A4A9C407-4F8C-4ECB-BE74-4AFB46B0BF55}" type="presOf" srcId="{59685FFB-45DC-4202-AE62-F3B62779F179}" destId="{80BBAED4-AD12-4584-ADCC-6F1C237BA8FD}" srcOrd="0" destOrd="0" presId="urn:microsoft.com/office/officeart/2005/8/layout/radial5"/>
    <dgm:cxn modelId="{51E66C77-65C1-4BED-8AA9-0624C7B07780}" type="presOf" srcId="{DF57EB7A-DB32-4318-86AA-889CD51F0A2E}" destId="{CB4C7EFE-38FA-4D63-9B24-7CAF407ADEA4}" srcOrd="1" destOrd="0" presId="urn:microsoft.com/office/officeart/2005/8/layout/radial5"/>
    <dgm:cxn modelId="{7CD02A74-D7F7-4194-87ED-F6E625B1C0A6}" type="presOf" srcId="{5783E4A8-E976-4A0D-95E9-33381E19AC62}" destId="{D1E47C2F-5689-44E2-8485-306360FBD8D3}" srcOrd="1" destOrd="0" presId="urn:microsoft.com/office/officeart/2005/8/layout/radial5"/>
    <dgm:cxn modelId="{0D244CD5-FB58-438A-84DB-2C179376F24C}" type="presOf" srcId="{680ABA2F-7A25-4905-890F-DF868E59FBD3}" destId="{B0D32030-AD32-4325-B267-85D1A27DC12B}" srcOrd="0" destOrd="0" presId="urn:microsoft.com/office/officeart/2005/8/layout/radial5"/>
    <dgm:cxn modelId="{8616FBFB-FB5F-49C7-B648-0D403DD81E5B}" srcId="{348DF991-80E4-4BA5-AF3A-D2607DAAFF4A}" destId="{BA3A6E14-8CF4-4A2D-8A70-97ED546BCA2E}" srcOrd="2" destOrd="0" parTransId="{AC01C1AB-FE31-4861-B93F-9BF14FD4482A}" sibTransId="{96F3DFA8-931D-44FD-8519-45AFD692ACEF}"/>
    <dgm:cxn modelId="{7F0260C0-9D28-4C83-8A81-797508F7D254}" srcId="{348DF991-80E4-4BA5-AF3A-D2607DAAFF4A}" destId="{25DD506C-9D67-4B5B-B145-9B061996D818}" srcOrd="1" destOrd="0" parTransId="{680ABA2F-7A25-4905-890F-DF868E59FBD3}" sibTransId="{C4B3C032-2E7F-4712-AC26-849B4F2697EE}"/>
    <dgm:cxn modelId="{24B3D5F4-F367-4A73-B1C3-FC5252D92178}" type="presOf" srcId="{18953CAD-5034-48D0-ACD6-17A4A1E01154}" destId="{4DF3FB9F-ED86-45D7-BFF3-F463125F0262}" srcOrd="0" destOrd="0" presId="urn:microsoft.com/office/officeart/2005/8/layout/radial5"/>
    <dgm:cxn modelId="{25CE611F-CA27-4E51-9E0A-709BCD303D53}" type="presOf" srcId="{AC01C1AB-FE31-4861-B93F-9BF14FD4482A}" destId="{75B806B8-E641-42AA-8426-F535196FB900}" srcOrd="1" destOrd="0" presId="urn:microsoft.com/office/officeart/2005/8/layout/radial5"/>
    <dgm:cxn modelId="{71FDC928-49C3-4A1C-B242-4DD6840E175F}" srcId="{348DF991-80E4-4BA5-AF3A-D2607DAAFF4A}" destId="{DE1BC1AC-15DF-4B60-A827-D4B2A6276CC7}" srcOrd="5" destOrd="0" parTransId="{84B0E02F-36BE-4443-A3FB-385D469AB13C}" sibTransId="{6A2DC385-F34B-4A8D-80CC-622FD297A364}"/>
    <dgm:cxn modelId="{98FEBD3D-BC76-4B01-BBEA-CE85467DDD2A}" type="presOf" srcId="{680ABA2F-7A25-4905-890F-DF868E59FBD3}" destId="{5570FB1E-B03A-467A-B608-6416BFB2168F}" srcOrd="1" destOrd="0" presId="urn:microsoft.com/office/officeart/2005/8/layout/radial5"/>
    <dgm:cxn modelId="{08873067-4FC9-4859-89F3-CCA03B96F81F}" type="presOf" srcId="{DF57EB7A-DB32-4318-86AA-889CD51F0A2E}" destId="{E35F1268-DBA9-404F-8DC3-FA43AC4A5441}" srcOrd="0" destOrd="0" presId="urn:microsoft.com/office/officeart/2005/8/layout/radial5"/>
    <dgm:cxn modelId="{7B0AC0CD-E2F0-43D7-B2D5-1F02D9465A42}" srcId="{348DF991-80E4-4BA5-AF3A-D2607DAAFF4A}" destId="{163E736C-E36A-43EF-A509-F55695368BF7}" srcOrd="0" destOrd="0" parTransId="{DF57EB7A-DB32-4318-86AA-889CD51F0A2E}" sibTransId="{7165F466-F2FE-48EC-B714-9806FAF785DA}"/>
    <dgm:cxn modelId="{9607DF0C-9E85-4BFD-A7FF-DEE52E90EE7C}" srcId="{348DF991-80E4-4BA5-AF3A-D2607DAAFF4A}" destId="{DCCC5532-92A2-4494-9CCF-A868639D30ED}" srcOrd="3" destOrd="0" parTransId="{5783E4A8-E976-4A0D-95E9-33381E19AC62}" sibTransId="{3F3048C7-7CE7-4BCD-8CB9-585FDDB07462}"/>
    <dgm:cxn modelId="{BF2B1AE2-F14A-4582-A44B-D1288A36F272}" type="presOf" srcId="{25DD506C-9D67-4B5B-B145-9B061996D818}" destId="{2DF28E6A-5EC3-4973-B244-98387655D6C7}" srcOrd="0" destOrd="0" presId="urn:microsoft.com/office/officeart/2005/8/layout/radial5"/>
    <dgm:cxn modelId="{EAA212BB-F891-4678-AE68-EDC952091864}" type="presOf" srcId="{32428002-7165-445E-AD0D-BBDD5E103FF9}" destId="{66A976E9-3EC2-495F-87A2-B9844AA5C0DF}" srcOrd="1" destOrd="0" presId="urn:microsoft.com/office/officeart/2005/8/layout/radial5"/>
    <dgm:cxn modelId="{821259B0-5EA0-44FA-89D8-1675AE7724D1}" type="presOf" srcId="{84B0E02F-36BE-4443-A3FB-385D469AB13C}" destId="{CC47F9AE-58BA-4A74-95F9-2D02968AFFE9}" srcOrd="1" destOrd="0" presId="urn:microsoft.com/office/officeart/2005/8/layout/radial5"/>
    <dgm:cxn modelId="{6044CAD4-0F36-430E-A6F9-AAA1AD328022}" srcId="{348DF991-80E4-4BA5-AF3A-D2607DAAFF4A}" destId="{59685FFB-45DC-4202-AE62-F3B62779F179}" srcOrd="7" destOrd="0" parTransId="{C5DC5CE6-4F77-436B-9C54-3379839E46F0}" sibTransId="{3F3B221C-B073-45DE-AE73-FF11162DB75C}"/>
    <dgm:cxn modelId="{7C682CD6-DC65-4C67-87AD-F8DF12EE115C}" type="presOf" srcId="{B1B50EF6-EE65-46A9-85E3-83583D679FF0}" destId="{DB98D94F-6516-4B0F-824B-31667DA35593}" srcOrd="0" destOrd="0" presId="urn:microsoft.com/office/officeart/2005/8/layout/radial5"/>
    <dgm:cxn modelId="{F1D7AB85-4407-45FE-B56D-80B5D2CB22B4}" type="presOf" srcId="{AC01C1AB-FE31-4861-B93F-9BF14FD4482A}" destId="{2EC13871-8659-4340-9AB5-C6FADBD7AEA3}" srcOrd="0" destOrd="0" presId="urn:microsoft.com/office/officeart/2005/8/layout/radial5"/>
    <dgm:cxn modelId="{76DC5728-E98E-4C80-9F4F-3BC3E333BA0B}" type="presOf" srcId="{84B0E02F-36BE-4443-A3FB-385D469AB13C}" destId="{59BB66A6-17F1-4AED-A097-01F9470966D5}" srcOrd="0" destOrd="0" presId="urn:microsoft.com/office/officeart/2005/8/layout/radial5"/>
    <dgm:cxn modelId="{88FB25A0-F42A-407D-A04C-7C9E2FD7FE9A}" type="presParOf" srcId="{81F07DA3-4D69-4537-8A2F-6B82B7DDC14E}" destId="{884D0900-EF4D-4DD2-8F55-97761BAD90A7}" srcOrd="0" destOrd="0" presId="urn:microsoft.com/office/officeart/2005/8/layout/radial5"/>
    <dgm:cxn modelId="{9C25D8C0-78C5-4669-A759-29A19CC4D6AF}" type="presParOf" srcId="{81F07DA3-4D69-4537-8A2F-6B82B7DDC14E}" destId="{E35F1268-DBA9-404F-8DC3-FA43AC4A5441}" srcOrd="1" destOrd="0" presId="urn:microsoft.com/office/officeart/2005/8/layout/radial5"/>
    <dgm:cxn modelId="{B2AF354C-4BF2-455E-A964-633AB0F8375C}" type="presParOf" srcId="{E35F1268-DBA9-404F-8DC3-FA43AC4A5441}" destId="{CB4C7EFE-38FA-4D63-9B24-7CAF407ADEA4}" srcOrd="0" destOrd="0" presId="urn:microsoft.com/office/officeart/2005/8/layout/radial5"/>
    <dgm:cxn modelId="{2D19E5FC-E4B1-48F6-A320-B2021E16A6CC}" type="presParOf" srcId="{81F07DA3-4D69-4537-8A2F-6B82B7DDC14E}" destId="{C648FE8D-E557-473A-B81E-0CC94AA81F8C}" srcOrd="2" destOrd="0" presId="urn:microsoft.com/office/officeart/2005/8/layout/radial5"/>
    <dgm:cxn modelId="{7B0770C2-E0A2-4FC5-B4EC-E6EE642517F5}" type="presParOf" srcId="{81F07DA3-4D69-4537-8A2F-6B82B7DDC14E}" destId="{B0D32030-AD32-4325-B267-85D1A27DC12B}" srcOrd="3" destOrd="0" presId="urn:microsoft.com/office/officeart/2005/8/layout/radial5"/>
    <dgm:cxn modelId="{2F6BAC98-A780-416E-AE75-DDD1AE90BD0F}" type="presParOf" srcId="{B0D32030-AD32-4325-B267-85D1A27DC12B}" destId="{5570FB1E-B03A-467A-B608-6416BFB2168F}" srcOrd="0" destOrd="0" presId="urn:microsoft.com/office/officeart/2005/8/layout/radial5"/>
    <dgm:cxn modelId="{D75C8C1A-EBB0-4017-9664-071D85A7CF14}" type="presParOf" srcId="{81F07DA3-4D69-4537-8A2F-6B82B7DDC14E}" destId="{2DF28E6A-5EC3-4973-B244-98387655D6C7}" srcOrd="4" destOrd="0" presId="urn:microsoft.com/office/officeart/2005/8/layout/radial5"/>
    <dgm:cxn modelId="{B80BDC92-455C-44BC-8E23-2858CDC672AF}" type="presParOf" srcId="{81F07DA3-4D69-4537-8A2F-6B82B7DDC14E}" destId="{2EC13871-8659-4340-9AB5-C6FADBD7AEA3}" srcOrd="5" destOrd="0" presId="urn:microsoft.com/office/officeart/2005/8/layout/radial5"/>
    <dgm:cxn modelId="{7693BB17-AB21-494C-8BFE-57EC5A804A07}" type="presParOf" srcId="{2EC13871-8659-4340-9AB5-C6FADBD7AEA3}" destId="{75B806B8-E641-42AA-8426-F535196FB900}" srcOrd="0" destOrd="0" presId="urn:microsoft.com/office/officeart/2005/8/layout/radial5"/>
    <dgm:cxn modelId="{1BD9F4CF-C951-484C-AECF-CC0BA87EA25C}" type="presParOf" srcId="{81F07DA3-4D69-4537-8A2F-6B82B7DDC14E}" destId="{6795A560-F7ED-44F8-A6ED-9FE6B0656CF6}" srcOrd="6" destOrd="0" presId="urn:microsoft.com/office/officeart/2005/8/layout/radial5"/>
    <dgm:cxn modelId="{263D45B9-160B-4E8B-8787-708B71A4A59E}" type="presParOf" srcId="{81F07DA3-4D69-4537-8A2F-6B82B7DDC14E}" destId="{F3BEBD1E-6C4F-48EA-9581-94F4CD636675}" srcOrd="7" destOrd="0" presId="urn:microsoft.com/office/officeart/2005/8/layout/radial5"/>
    <dgm:cxn modelId="{074434F4-6EB0-4736-B351-F748DE6FDF03}" type="presParOf" srcId="{F3BEBD1E-6C4F-48EA-9581-94F4CD636675}" destId="{D1E47C2F-5689-44E2-8485-306360FBD8D3}" srcOrd="0" destOrd="0" presId="urn:microsoft.com/office/officeart/2005/8/layout/radial5"/>
    <dgm:cxn modelId="{23EDE271-B329-4589-8E08-D1F6A6B25013}" type="presParOf" srcId="{81F07DA3-4D69-4537-8A2F-6B82B7DDC14E}" destId="{4A004EB9-4B2E-42B8-9363-4E4EF8D85EA5}" srcOrd="8" destOrd="0" presId="urn:microsoft.com/office/officeart/2005/8/layout/radial5"/>
    <dgm:cxn modelId="{E8632C9F-C6E7-436D-8057-AC1D87886485}" type="presParOf" srcId="{81F07DA3-4D69-4537-8A2F-6B82B7DDC14E}" destId="{8207998A-1052-4DF8-A90F-B18EB10D1D86}" srcOrd="9" destOrd="0" presId="urn:microsoft.com/office/officeart/2005/8/layout/radial5"/>
    <dgm:cxn modelId="{F1491D67-3002-414B-9662-C101AB173FD3}" type="presParOf" srcId="{8207998A-1052-4DF8-A90F-B18EB10D1D86}" destId="{66A976E9-3EC2-495F-87A2-B9844AA5C0DF}" srcOrd="0" destOrd="0" presId="urn:microsoft.com/office/officeart/2005/8/layout/radial5"/>
    <dgm:cxn modelId="{28CD318D-1BBA-44B2-97B3-A603C6E2938E}" type="presParOf" srcId="{81F07DA3-4D69-4537-8A2F-6B82B7DDC14E}" destId="{DC01AA2D-56A9-4CFE-A661-7BAC1C357BDC}" srcOrd="10" destOrd="0" presId="urn:microsoft.com/office/officeart/2005/8/layout/radial5"/>
    <dgm:cxn modelId="{6B134CFF-E525-48E5-92B7-4120DF4B74EA}" type="presParOf" srcId="{81F07DA3-4D69-4537-8A2F-6B82B7DDC14E}" destId="{59BB66A6-17F1-4AED-A097-01F9470966D5}" srcOrd="11" destOrd="0" presId="urn:microsoft.com/office/officeart/2005/8/layout/radial5"/>
    <dgm:cxn modelId="{60F05B25-3073-43C5-8D8C-905A32E9DE8A}" type="presParOf" srcId="{59BB66A6-17F1-4AED-A097-01F9470966D5}" destId="{CC47F9AE-58BA-4A74-95F9-2D02968AFFE9}" srcOrd="0" destOrd="0" presId="urn:microsoft.com/office/officeart/2005/8/layout/radial5"/>
    <dgm:cxn modelId="{10F1663F-C5E7-496A-B941-B301831774C8}" type="presParOf" srcId="{81F07DA3-4D69-4537-8A2F-6B82B7DDC14E}" destId="{5006A7F2-2CC9-49AF-A55E-F49891880FDC}" srcOrd="12" destOrd="0" presId="urn:microsoft.com/office/officeart/2005/8/layout/radial5"/>
    <dgm:cxn modelId="{7FA6EE10-17F3-4637-8EBF-DF382AAA4812}" type="presParOf" srcId="{81F07DA3-4D69-4537-8A2F-6B82B7DDC14E}" destId="{4DF3FB9F-ED86-45D7-BFF3-F463125F0262}" srcOrd="13" destOrd="0" presId="urn:microsoft.com/office/officeart/2005/8/layout/radial5"/>
    <dgm:cxn modelId="{A35548B9-8909-48C4-85BA-6918F05D5C69}" type="presParOf" srcId="{4DF3FB9F-ED86-45D7-BFF3-F463125F0262}" destId="{78399E70-0473-4251-8628-F59C9A48BA00}" srcOrd="0" destOrd="0" presId="urn:microsoft.com/office/officeart/2005/8/layout/radial5"/>
    <dgm:cxn modelId="{26587C53-3073-497C-9849-34B2D9017B88}" type="presParOf" srcId="{81F07DA3-4D69-4537-8A2F-6B82B7DDC14E}" destId="{BEF93FDA-C56E-4D5D-8E66-C2632E503BE1}" srcOrd="14" destOrd="0" presId="urn:microsoft.com/office/officeart/2005/8/layout/radial5"/>
    <dgm:cxn modelId="{10F0721B-FF8E-43F2-9E16-A41CE75F3655}" type="presParOf" srcId="{81F07DA3-4D69-4537-8A2F-6B82B7DDC14E}" destId="{AC694E95-A96F-4549-9487-FC5362F39BCB}" srcOrd="15" destOrd="0" presId="urn:microsoft.com/office/officeart/2005/8/layout/radial5"/>
    <dgm:cxn modelId="{8ED0263C-960F-412E-993F-9A63D13562A7}" type="presParOf" srcId="{AC694E95-A96F-4549-9487-FC5362F39BCB}" destId="{C776EB41-5F2D-4253-96C4-793CE0538D57}" srcOrd="0" destOrd="0" presId="urn:microsoft.com/office/officeart/2005/8/layout/radial5"/>
    <dgm:cxn modelId="{6DF50029-0E00-410D-A092-98A5E5633213}" type="presParOf" srcId="{81F07DA3-4D69-4537-8A2F-6B82B7DDC14E}" destId="{80BBAED4-AD12-4584-ADCC-6F1C237BA8FD}" srcOrd="16" destOrd="0" presId="urn:microsoft.com/office/officeart/2005/8/layout/radial5"/>
    <dgm:cxn modelId="{4B231E7F-234B-4187-88F3-6EB30557B6E9}" type="presParOf" srcId="{81F07DA3-4D69-4537-8A2F-6B82B7DDC14E}" destId="{74FD2D82-5390-4A89-9182-2F1695050570}" srcOrd="17" destOrd="0" presId="urn:microsoft.com/office/officeart/2005/8/layout/radial5"/>
    <dgm:cxn modelId="{0E8EE95D-742C-4FFC-9559-AB9443767B2A}" type="presParOf" srcId="{74FD2D82-5390-4A89-9182-2F1695050570}" destId="{B3666DE1-09DE-48E7-B6A1-1C0DE4C1D93A}" srcOrd="0" destOrd="0" presId="urn:microsoft.com/office/officeart/2005/8/layout/radial5"/>
    <dgm:cxn modelId="{E1213264-F031-4657-9504-693A5D3DBB86}" type="presParOf" srcId="{81F07DA3-4D69-4537-8A2F-6B82B7DDC14E}" destId="{DB98D94F-6516-4B0F-824B-31667DA3559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C3BA6-AA68-4A8B-AE01-EC1CE5B6C1C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CF698-4C08-4B92-986C-9BFA3435CB67}">
      <dgm:prSet phldrT="[Text]" custT="1"/>
      <dgm:spPr>
        <a:solidFill>
          <a:schemeClr val="tx2">
            <a:lumMod val="20000"/>
            <a:lumOff val="8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সুনাম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বৃদ্ধি</a:t>
          </a:r>
          <a:endParaRPr lang="en-US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6CFE34E-B312-487C-B399-02A15CC07E23}" type="parTrans" cxnId="{D9A9E493-8C7F-43E4-BA4F-05B1CCAFEF5C}">
      <dgm:prSet/>
      <dgm:spPr/>
      <dgm:t>
        <a:bodyPr/>
        <a:lstStyle/>
        <a:p>
          <a:endParaRPr lang="en-US"/>
        </a:p>
      </dgm:t>
    </dgm:pt>
    <dgm:pt modelId="{16299A59-4091-4E5C-B851-BCF4C2F22BEB}" type="sibTrans" cxnId="{D9A9E493-8C7F-43E4-BA4F-05B1CCAFEF5C}">
      <dgm:prSet/>
      <dgm:spPr/>
      <dgm:t>
        <a:bodyPr/>
        <a:lstStyle/>
        <a:p>
          <a:endParaRPr lang="en-US"/>
        </a:p>
      </dgm:t>
    </dgm:pt>
    <dgm:pt modelId="{836A4D9F-C3BC-4B58-BA28-A143909717AC}">
      <dgm:prSet phldrT="[Text]" custT="1"/>
      <dgm:spPr>
        <a:solidFill>
          <a:schemeClr val="accent5">
            <a:lumMod val="40000"/>
            <a:lumOff val="6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ব্যবসায়  বাণিজ্যের প্রসার</a:t>
          </a:r>
          <a:endParaRPr lang="en-US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2DB4AAC-0536-49F4-A57F-BAEDD6825B8D}" type="parTrans" cxnId="{AE79FECA-D196-4BB5-A365-BAD33769FD92}">
      <dgm:prSet/>
      <dgm:spPr/>
      <dgm:t>
        <a:bodyPr/>
        <a:lstStyle/>
        <a:p>
          <a:endParaRPr lang="en-US"/>
        </a:p>
      </dgm:t>
    </dgm:pt>
    <dgm:pt modelId="{A4B140D6-0F70-4A6D-B949-6227378FF4CB}" type="sibTrans" cxnId="{AE79FECA-D196-4BB5-A365-BAD33769FD92}">
      <dgm:prSet/>
      <dgm:spPr/>
      <dgm:t>
        <a:bodyPr/>
        <a:lstStyle/>
        <a:p>
          <a:endParaRPr lang="en-US"/>
        </a:p>
      </dgm:t>
    </dgm:pt>
    <dgm:pt modelId="{D7526AC3-8F45-4A22-979C-9E09E6F7852C}">
      <dgm:prSet phldrT="[Text]" custT="1"/>
      <dgm:spPr>
        <a:solidFill>
          <a:schemeClr val="accent1">
            <a:lumMod val="40000"/>
            <a:lumOff val="6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4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কর্মসংস্থানের</a:t>
          </a:r>
          <a:r>
            <a: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সুযোগ সৃষ্টি</a:t>
          </a:r>
          <a:endParaRPr lang="en-US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C48DDA6-3484-4150-BCF2-8E39999FCDA6}" type="parTrans" cxnId="{96D8EC46-ECB2-4209-955F-5DFE862FCCEB}">
      <dgm:prSet/>
      <dgm:spPr/>
      <dgm:t>
        <a:bodyPr/>
        <a:lstStyle/>
        <a:p>
          <a:endParaRPr lang="en-US"/>
        </a:p>
      </dgm:t>
    </dgm:pt>
    <dgm:pt modelId="{3C7A8C46-748B-4083-AA50-856341535065}" type="sibTrans" cxnId="{96D8EC46-ECB2-4209-955F-5DFE862FCCEB}">
      <dgm:prSet/>
      <dgm:spPr/>
      <dgm:t>
        <a:bodyPr/>
        <a:lstStyle/>
        <a:p>
          <a:endParaRPr lang="en-US"/>
        </a:p>
      </dgm:t>
    </dgm:pt>
    <dgm:pt modelId="{E54412CE-614A-415C-B15E-B9B211E566A0}">
      <dgm:prSet custT="1"/>
      <dgm:spPr>
        <a:solidFill>
          <a:schemeClr val="bg2">
            <a:lumMod val="9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পণ্যের</a:t>
          </a:r>
          <a:r>
            <a: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মান,মূল্য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</a:t>
          </a:r>
          <a:endParaRPr lang="bn-IN" sz="3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বিধি</a:t>
          </a:r>
          <a:r>
            <a: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তুলে ধরা 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0B4E1D5-619C-4E61-8073-F28E023ABCD3}" type="parTrans" cxnId="{C4ED62BA-BB32-4910-9563-593652D9D064}">
      <dgm:prSet/>
      <dgm:spPr/>
      <dgm:t>
        <a:bodyPr/>
        <a:lstStyle/>
        <a:p>
          <a:endParaRPr lang="en-US"/>
        </a:p>
      </dgm:t>
    </dgm:pt>
    <dgm:pt modelId="{FF4E8A6F-7ABE-4EAA-BCC3-645A0F6C65A4}" type="sibTrans" cxnId="{C4ED62BA-BB32-4910-9563-593652D9D064}">
      <dgm:prSet/>
      <dgm:spPr/>
      <dgm:t>
        <a:bodyPr/>
        <a:lstStyle/>
        <a:p>
          <a:endParaRPr lang="en-US"/>
        </a:p>
      </dgm:t>
    </dgm:pt>
    <dgm:pt modelId="{17013DD1-41AC-4DB2-B6D0-D59CB390A473}">
      <dgm:prSet custT="1"/>
      <dgm:spPr>
        <a:solidFill>
          <a:schemeClr val="accent2">
            <a:lumMod val="20000"/>
            <a:lumOff val="8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পণ্যের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প্রচার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বৃদ্ধি</a:t>
          </a:r>
          <a:endParaRPr lang="en-US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7FFBF71-DCB8-48A2-BD78-27998C123BF4}" type="parTrans" cxnId="{2C043C9D-F666-4D2E-BF33-419C6F2689D2}">
      <dgm:prSet/>
      <dgm:spPr/>
      <dgm:t>
        <a:bodyPr/>
        <a:lstStyle/>
        <a:p>
          <a:endParaRPr lang="en-US"/>
        </a:p>
      </dgm:t>
    </dgm:pt>
    <dgm:pt modelId="{5D3BB31A-7944-4B29-9285-236BA03BC47E}" type="sibTrans" cxnId="{2C043C9D-F666-4D2E-BF33-419C6F2689D2}">
      <dgm:prSet/>
      <dgm:spPr/>
      <dgm:t>
        <a:bodyPr/>
        <a:lstStyle/>
        <a:p>
          <a:endParaRPr lang="en-US"/>
        </a:p>
      </dgm:t>
    </dgm:pt>
    <dgm:pt modelId="{3947E33F-C864-4B37-9782-BFF52ECDF082}">
      <dgm:prSet custT="1"/>
      <dgm:spPr>
        <a:solidFill>
          <a:schemeClr val="accent6">
            <a:lumMod val="20000"/>
            <a:lumOff val="80000"/>
          </a:schemeClr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সামাজিক  ও নৈতিক সচেতনতা সৃষ্টি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37379A9-DEC0-4E98-92E9-CF6570E8645A}" type="sibTrans" cxnId="{99DE72B7-C653-45EF-ADBB-68E602F64B29}">
      <dgm:prSet/>
      <dgm:spPr/>
      <dgm:t>
        <a:bodyPr/>
        <a:lstStyle/>
        <a:p>
          <a:endParaRPr lang="en-US"/>
        </a:p>
      </dgm:t>
    </dgm:pt>
    <dgm:pt modelId="{30A9511F-84DC-432C-BE94-27B04B539706}" type="parTrans" cxnId="{99DE72B7-C653-45EF-ADBB-68E602F64B29}">
      <dgm:prSet/>
      <dgm:spPr/>
      <dgm:t>
        <a:bodyPr/>
        <a:lstStyle/>
        <a:p>
          <a:endParaRPr lang="en-US"/>
        </a:p>
      </dgm:t>
    </dgm:pt>
    <dgm:pt modelId="{5F0F635F-4443-4478-B3A7-245B522FA7E1}">
      <dgm:prSet phldrT="[Text]" custT="1"/>
      <dgm:spPr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দেশপ্রেম ও  জাতীয়তাবোধ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জাগ্রত</a:t>
          </a:r>
          <a:endParaRPr lang="en-US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5CBC817-7AE8-4401-AB28-DA92D1364578}" type="sibTrans" cxnId="{A4F212A0-B6C8-478C-B8D1-58FFCA02852C}">
      <dgm:prSet/>
      <dgm:spPr/>
      <dgm:t>
        <a:bodyPr/>
        <a:lstStyle/>
        <a:p>
          <a:endParaRPr lang="en-US"/>
        </a:p>
      </dgm:t>
    </dgm:pt>
    <dgm:pt modelId="{5FE82167-AD76-4AD7-9611-1D0CB5703451}" type="parTrans" cxnId="{A4F212A0-B6C8-478C-B8D1-58FFCA02852C}">
      <dgm:prSet/>
      <dgm:spPr/>
      <dgm:t>
        <a:bodyPr/>
        <a:lstStyle/>
        <a:p>
          <a:endParaRPr lang="en-US"/>
        </a:p>
      </dgm:t>
    </dgm:pt>
    <dgm:pt modelId="{21860035-B887-4AE9-83D0-5F4FC4792287}">
      <dgm:prSet phldrT="[Text]" custT="1"/>
      <dgm:spPr>
        <a:solidFill>
          <a:schemeClr val="accent4">
            <a:lumMod val="20000"/>
            <a:lumOff val="8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জীবনযাত্রার  মান উন্নয়ন</a:t>
          </a:r>
          <a:endParaRPr lang="en-US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26BE8BE-7699-42AC-8951-F788A51F989F}" type="sibTrans" cxnId="{EF79230E-1950-469D-9E05-0E7CB9DFAAD2}">
      <dgm:prSet/>
      <dgm:spPr/>
      <dgm:t>
        <a:bodyPr/>
        <a:lstStyle/>
        <a:p>
          <a:endParaRPr lang="en-US"/>
        </a:p>
      </dgm:t>
    </dgm:pt>
    <dgm:pt modelId="{883E1980-754A-4915-BFFB-36D6E4694BCF}" type="parTrans" cxnId="{EF79230E-1950-469D-9E05-0E7CB9DFAAD2}">
      <dgm:prSet/>
      <dgm:spPr/>
      <dgm:t>
        <a:bodyPr/>
        <a:lstStyle/>
        <a:p>
          <a:endParaRPr lang="en-US"/>
        </a:p>
      </dgm:t>
    </dgm:pt>
    <dgm:pt modelId="{C4B0B00B-7A4E-4CE8-B45E-D58D94E777D8}" type="pres">
      <dgm:prSet presAssocID="{558C3BA6-AA68-4A8B-AE01-EC1CE5B6C1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58763A-653C-4202-A733-6720C2013C8F}" type="pres">
      <dgm:prSet presAssocID="{E54412CE-614A-415C-B15E-B9B211E566A0}" presName="node" presStyleLbl="node1" presStyleIdx="0" presStyleCnt="8" custLinFactNeighborX="-4255" custLinFactNeighborY="27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87D12-4735-495C-9046-A54744DEDB7C}" type="pres">
      <dgm:prSet presAssocID="{FF4E8A6F-7ABE-4EAA-BCC3-645A0F6C65A4}" presName="sibTrans" presStyleCnt="0"/>
      <dgm:spPr/>
    </dgm:pt>
    <dgm:pt modelId="{B1A32798-F8C4-4493-978C-1789EA7DBA9C}" type="pres">
      <dgm:prSet presAssocID="{5FFCF698-4C08-4B92-986C-9BFA3435CB67}" presName="node" presStyleLbl="node1" presStyleIdx="1" presStyleCnt="8" custLinFactNeighborX="-8707" custLinFactNeighborY="26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D743C-2643-44C8-A2A3-A90E4B6ADBE4}" type="pres">
      <dgm:prSet presAssocID="{16299A59-4091-4E5C-B851-BCF4C2F22BEB}" presName="sibTrans" presStyleCnt="0"/>
      <dgm:spPr/>
    </dgm:pt>
    <dgm:pt modelId="{250DB233-C946-4854-8E66-EED172944A5B}" type="pres">
      <dgm:prSet presAssocID="{17013DD1-41AC-4DB2-B6D0-D59CB390A473}" presName="node" presStyleLbl="node1" presStyleIdx="2" presStyleCnt="8" custLinFactNeighborX="-5502" custLinFactNeighborY="28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79D6D-B806-41E9-B924-D544F98D6D53}" type="pres">
      <dgm:prSet presAssocID="{5D3BB31A-7944-4B29-9285-236BA03BC47E}" presName="sibTrans" presStyleCnt="0"/>
      <dgm:spPr/>
    </dgm:pt>
    <dgm:pt modelId="{4C14D2E5-9B90-418E-B74F-631B3925F05D}" type="pres">
      <dgm:prSet presAssocID="{836A4D9F-C3BC-4B58-BA28-A143909717AC}" presName="node" presStyleLbl="node1" presStyleIdx="3" presStyleCnt="8" custScaleY="122221" custLinFactNeighborX="-12775" custLinFactNeighborY="18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86BFA-EB08-46A6-80C0-4F26CB389398}" type="pres">
      <dgm:prSet presAssocID="{A4B140D6-0F70-4A6D-B949-6227378FF4CB}" presName="sibTrans" presStyleCnt="0"/>
      <dgm:spPr/>
    </dgm:pt>
    <dgm:pt modelId="{ADC121C2-E476-4A85-8D30-7EC2B8174BFC}" type="pres">
      <dgm:prSet presAssocID="{D7526AC3-8F45-4A22-979C-9E09E6F7852C}" presName="node" presStyleLbl="node1" presStyleIdx="4" presStyleCnt="8" custScaleX="102667" custScaleY="104441" custLinFactY="46887" custLinFactNeighborX="19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A1B74-C042-4C34-A2CD-9EC00200B485}" type="pres">
      <dgm:prSet presAssocID="{3C7A8C46-748B-4083-AA50-856341535065}" presName="sibTrans" presStyleCnt="0"/>
      <dgm:spPr/>
    </dgm:pt>
    <dgm:pt modelId="{4C854541-66E1-4D0F-B9A1-6A3BF755761C}" type="pres">
      <dgm:prSet presAssocID="{21860035-B887-4AE9-83D0-5F4FC4792287}" presName="node" presStyleLbl="node1" presStyleIdx="5" presStyleCnt="8" custScaleX="107999" custScaleY="108889" custLinFactX="-100000" custLinFactY="49111" custLinFactNeighborX="-12356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91C7-62B0-4568-96BB-4CEB42242E1A}" type="pres">
      <dgm:prSet presAssocID="{726BE8BE-7699-42AC-8951-F788A51F989F}" presName="sibTrans" presStyleCnt="0"/>
      <dgm:spPr/>
    </dgm:pt>
    <dgm:pt modelId="{5728A5DC-1537-4ABE-8488-579587A80026}" type="pres">
      <dgm:prSet presAssocID="{3947E33F-C864-4B37-9782-BFF52ECDF082}" presName="node" presStyleLbl="node1" presStyleIdx="6" presStyleCnt="8" custScaleX="94000" custScaleY="122220" custLinFactX="68597" custLinFactY="-215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885C5-6975-4189-A690-A25CB37A1544}" type="pres">
      <dgm:prSet presAssocID="{D37379A9-DEC0-4E98-92E9-CF6570E8645A}" presName="sibTrans" presStyleCnt="0"/>
      <dgm:spPr/>
    </dgm:pt>
    <dgm:pt modelId="{1725267E-90E1-4103-B7EB-91D35473A323}" type="pres">
      <dgm:prSet presAssocID="{5F0F635F-4443-4478-B3A7-245B522FA7E1}" presName="node" presStyleLbl="node1" presStyleIdx="7" presStyleCnt="8" custScaleX="94666" custScaleY="108889" custLinFactNeighborX="62618" custLinFactNeighborY="2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43C9D-F666-4D2E-BF33-419C6F2689D2}" srcId="{558C3BA6-AA68-4A8B-AE01-EC1CE5B6C1C0}" destId="{17013DD1-41AC-4DB2-B6D0-D59CB390A473}" srcOrd="2" destOrd="0" parTransId="{17FFBF71-DCB8-48A2-BD78-27998C123BF4}" sibTransId="{5D3BB31A-7944-4B29-9285-236BA03BC47E}"/>
    <dgm:cxn modelId="{57006D0E-A1E5-48A6-AB39-4DA78EF1735C}" type="presOf" srcId="{558C3BA6-AA68-4A8B-AE01-EC1CE5B6C1C0}" destId="{C4B0B00B-7A4E-4CE8-B45E-D58D94E777D8}" srcOrd="0" destOrd="0" presId="urn:microsoft.com/office/officeart/2005/8/layout/default#1"/>
    <dgm:cxn modelId="{89F1AF63-6512-409A-8B76-E5FBBCA36E46}" type="presOf" srcId="{21860035-B887-4AE9-83D0-5F4FC4792287}" destId="{4C854541-66E1-4D0F-B9A1-6A3BF755761C}" srcOrd="0" destOrd="0" presId="urn:microsoft.com/office/officeart/2005/8/layout/default#1"/>
    <dgm:cxn modelId="{99DE72B7-C653-45EF-ADBB-68E602F64B29}" srcId="{558C3BA6-AA68-4A8B-AE01-EC1CE5B6C1C0}" destId="{3947E33F-C864-4B37-9782-BFF52ECDF082}" srcOrd="6" destOrd="0" parTransId="{30A9511F-84DC-432C-BE94-27B04B539706}" sibTransId="{D37379A9-DEC0-4E98-92E9-CF6570E8645A}"/>
    <dgm:cxn modelId="{D9A9E493-8C7F-43E4-BA4F-05B1CCAFEF5C}" srcId="{558C3BA6-AA68-4A8B-AE01-EC1CE5B6C1C0}" destId="{5FFCF698-4C08-4B92-986C-9BFA3435CB67}" srcOrd="1" destOrd="0" parTransId="{36CFE34E-B312-487C-B399-02A15CC07E23}" sibTransId="{16299A59-4091-4E5C-B851-BCF4C2F22BEB}"/>
    <dgm:cxn modelId="{4DC6D832-71F1-447F-8979-F626BB86FEF0}" type="presOf" srcId="{17013DD1-41AC-4DB2-B6D0-D59CB390A473}" destId="{250DB233-C946-4854-8E66-EED172944A5B}" srcOrd="0" destOrd="0" presId="urn:microsoft.com/office/officeart/2005/8/layout/default#1"/>
    <dgm:cxn modelId="{C4ED62BA-BB32-4910-9563-593652D9D064}" srcId="{558C3BA6-AA68-4A8B-AE01-EC1CE5B6C1C0}" destId="{E54412CE-614A-415C-B15E-B9B211E566A0}" srcOrd="0" destOrd="0" parTransId="{B0B4E1D5-619C-4E61-8073-F28E023ABCD3}" sibTransId="{FF4E8A6F-7ABE-4EAA-BCC3-645A0F6C65A4}"/>
    <dgm:cxn modelId="{5DE53375-0B98-4AB5-B8F3-8DCECA64AA31}" type="presOf" srcId="{836A4D9F-C3BC-4B58-BA28-A143909717AC}" destId="{4C14D2E5-9B90-418E-B74F-631B3925F05D}" srcOrd="0" destOrd="0" presId="urn:microsoft.com/office/officeart/2005/8/layout/default#1"/>
    <dgm:cxn modelId="{EF79230E-1950-469D-9E05-0E7CB9DFAAD2}" srcId="{558C3BA6-AA68-4A8B-AE01-EC1CE5B6C1C0}" destId="{21860035-B887-4AE9-83D0-5F4FC4792287}" srcOrd="5" destOrd="0" parTransId="{883E1980-754A-4915-BFFB-36D6E4694BCF}" sibTransId="{726BE8BE-7699-42AC-8951-F788A51F989F}"/>
    <dgm:cxn modelId="{4DE162C2-8250-4AB0-87DF-C06E73F307CE}" type="presOf" srcId="{E54412CE-614A-415C-B15E-B9B211E566A0}" destId="{5A58763A-653C-4202-A733-6720C2013C8F}" srcOrd="0" destOrd="0" presId="urn:microsoft.com/office/officeart/2005/8/layout/default#1"/>
    <dgm:cxn modelId="{3DE671A7-8A10-4751-92D6-11D772402FF9}" type="presOf" srcId="{5FFCF698-4C08-4B92-986C-9BFA3435CB67}" destId="{B1A32798-F8C4-4493-978C-1789EA7DBA9C}" srcOrd="0" destOrd="0" presId="urn:microsoft.com/office/officeart/2005/8/layout/default#1"/>
    <dgm:cxn modelId="{0B3F7E23-F517-4850-AC97-8F6DDB214768}" type="presOf" srcId="{D7526AC3-8F45-4A22-979C-9E09E6F7852C}" destId="{ADC121C2-E476-4A85-8D30-7EC2B8174BFC}" srcOrd="0" destOrd="0" presId="urn:microsoft.com/office/officeart/2005/8/layout/default#1"/>
    <dgm:cxn modelId="{AE79FECA-D196-4BB5-A365-BAD33769FD92}" srcId="{558C3BA6-AA68-4A8B-AE01-EC1CE5B6C1C0}" destId="{836A4D9F-C3BC-4B58-BA28-A143909717AC}" srcOrd="3" destOrd="0" parTransId="{02DB4AAC-0536-49F4-A57F-BAEDD6825B8D}" sibTransId="{A4B140D6-0F70-4A6D-B949-6227378FF4CB}"/>
    <dgm:cxn modelId="{96D8EC46-ECB2-4209-955F-5DFE862FCCEB}" srcId="{558C3BA6-AA68-4A8B-AE01-EC1CE5B6C1C0}" destId="{D7526AC3-8F45-4A22-979C-9E09E6F7852C}" srcOrd="4" destOrd="0" parTransId="{9C48DDA6-3484-4150-BCF2-8E39999FCDA6}" sibTransId="{3C7A8C46-748B-4083-AA50-856341535065}"/>
    <dgm:cxn modelId="{A4F212A0-B6C8-478C-B8D1-58FFCA02852C}" srcId="{558C3BA6-AA68-4A8B-AE01-EC1CE5B6C1C0}" destId="{5F0F635F-4443-4478-B3A7-245B522FA7E1}" srcOrd="7" destOrd="0" parTransId="{5FE82167-AD76-4AD7-9611-1D0CB5703451}" sibTransId="{85CBC817-7AE8-4401-AB28-DA92D1364578}"/>
    <dgm:cxn modelId="{18AF723C-E3A8-4884-B55D-CFF2C0DB07F0}" type="presOf" srcId="{5F0F635F-4443-4478-B3A7-245B522FA7E1}" destId="{1725267E-90E1-4103-B7EB-91D35473A323}" srcOrd="0" destOrd="0" presId="urn:microsoft.com/office/officeart/2005/8/layout/default#1"/>
    <dgm:cxn modelId="{7A64A684-9696-47B9-AB4A-119BDBB5F2CA}" type="presOf" srcId="{3947E33F-C864-4B37-9782-BFF52ECDF082}" destId="{5728A5DC-1537-4ABE-8488-579587A80026}" srcOrd="0" destOrd="0" presId="urn:microsoft.com/office/officeart/2005/8/layout/default#1"/>
    <dgm:cxn modelId="{C15AF9EC-A08D-453C-918A-3046B2408380}" type="presParOf" srcId="{C4B0B00B-7A4E-4CE8-B45E-D58D94E777D8}" destId="{5A58763A-653C-4202-A733-6720C2013C8F}" srcOrd="0" destOrd="0" presId="urn:microsoft.com/office/officeart/2005/8/layout/default#1"/>
    <dgm:cxn modelId="{08CD5D9D-918D-4FC8-B71C-A97980A4F9BE}" type="presParOf" srcId="{C4B0B00B-7A4E-4CE8-B45E-D58D94E777D8}" destId="{C7A87D12-4735-495C-9046-A54744DEDB7C}" srcOrd="1" destOrd="0" presId="urn:microsoft.com/office/officeart/2005/8/layout/default#1"/>
    <dgm:cxn modelId="{63D0BAA3-824F-4AC4-A922-BE372EF5758A}" type="presParOf" srcId="{C4B0B00B-7A4E-4CE8-B45E-D58D94E777D8}" destId="{B1A32798-F8C4-4493-978C-1789EA7DBA9C}" srcOrd="2" destOrd="0" presId="urn:microsoft.com/office/officeart/2005/8/layout/default#1"/>
    <dgm:cxn modelId="{59007E50-6813-4634-9CF3-C587B4AA37F2}" type="presParOf" srcId="{C4B0B00B-7A4E-4CE8-B45E-D58D94E777D8}" destId="{310D743C-2643-44C8-A2A3-A90E4B6ADBE4}" srcOrd="3" destOrd="0" presId="urn:microsoft.com/office/officeart/2005/8/layout/default#1"/>
    <dgm:cxn modelId="{E7568EB7-4C05-4CE9-B5C7-1EF47F81B23C}" type="presParOf" srcId="{C4B0B00B-7A4E-4CE8-B45E-D58D94E777D8}" destId="{250DB233-C946-4854-8E66-EED172944A5B}" srcOrd="4" destOrd="0" presId="urn:microsoft.com/office/officeart/2005/8/layout/default#1"/>
    <dgm:cxn modelId="{9C004442-0D4B-48E6-9703-FB7D1A2E1BAF}" type="presParOf" srcId="{C4B0B00B-7A4E-4CE8-B45E-D58D94E777D8}" destId="{11C79D6D-B806-41E9-B924-D544F98D6D53}" srcOrd="5" destOrd="0" presId="urn:microsoft.com/office/officeart/2005/8/layout/default#1"/>
    <dgm:cxn modelId="{C1BAECE2-4709-4B8C-98CB-E7AA95E4D36C}" type="presParOf" srcId="{C4B0B00B-7A4E-4CE8-B45E-D58D94E777D8}" destId="{4C14D2E5-9B90-418E-B74F-631B3925F05D}" srcOrd="6" destOrd="0" presId="urn:microsoft.com/office/officeart/2005/8/layout/default#1"/>
    <dgm:cxn modelId="{66B7CF0A-31E7-4228-8FFE-B9CCD783A46C}" type="presParOf" srcId="{C4B0B00B-7A4E-4CE8-B45E-D58D94E777D8}" destId="{5B186BFA-EB08-46A6-80C0-4F26CB389398}" srcOrd="7" destOrd="0" presId="urn:microsoft.com/office/officeart/2005/8/layout/default#1"/>
    <dgm:cxn modelId="{F223C9CA-4DA9-4303-81E7-BB6D4C7DA251}" type="presParOf" srcId="{C4B0B00B-7A4E-4CE8-B45E-D58D94E777D8}" destId="{ADC121C2-E476-4A85-8D30-7EC2B8174BFC}" srcOrd="8" destOrd="0" presId="urn:microsoft.com/office/officeart/2005/8/layout/default#1"/>
    <dgm:cxn modelId="{6E5D6CA0-109F-461F-86DF-1E9CC844BEE8}" type="presParOf" srcId="{C4B0B00B-7A4E-4CE8-B45E-D58D94E777D8}" destId="{56FA1B74-C042-4C34-A2CD-9EC00200B485}" srcOrd="9" destOrd="0" presId="urn:microsoft.com/office/officeart/2005/8/layout/default#1"/>
    <dgm:cxn modelId="{08548F73-C24C-4BC9-AF74-D838BF754A7B}" type="presParOf" srcId="{C4B0B00B-7A4E-4CE8-B45E-D58D94E777D8}" destId="{4C854541-66E1-4D0F-B9A1-6A3BF755761C}" srcOrd="10" destOrd="0" presId="urn:microsoft.com/office/officeart/2005/8/layout/default#1"/>
    <dgm:cxn modelId="{A835CC3F-C512-4617-A8CF-9F2918EB9523}" type="presParOf" srcId="{C4B0B00B-7A4E-4CE8-B45E-D58D94E777D8}" destId="{0D1791C7-62B0-4568-96BB-4CEB42242E1A}" srcOrd="11" destOrd="0" presId="urn:microsoft.com/office/officeart/2005/8/layout/default#1"/>
    <dgm:cxn modelId="{599D9467-9713-44EB-9A1C-723369A94052}" type="presParOf" srcId="{C4B0B00B-7A4E-4CE8-B45E-D58D94E777D8}" destId="{5728A5DC-1537-4ABE-8488-579587A80026}" srcOrd="12" destOrd="0" presId="urn:microsoft.com/office/officeart/2005/8/layout/default#1"/>
    <dgm:cxn modelId="{04584AC0-A297-4994-B32F-31CBA8A9D25A}" type="presParOf" srcId="{C4B0B00B-7A4E-4CE8-B45E-D58D94E777D8}" destId="{CC4885C5-6975-4189-A690-A25CB37A1544}" srcOrd="13" destOrd="0" presId="urn:microsoft.com/office/officeart/2005/8/layout/default#1"/>
    <dgm:cxn modelId="{DA2DE2DB-9832-4595-BAEB-EE915D7DF229}" type="presParOf" srcId="{C4B0B00B-7A4E-4CE8-B45E-D58D94E777D8}" destId="{1725267E-90E1-4103-B7EB-91D35473A323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D0900-EF4D-4DD2-8F55-97761BAD90A7}">
      <dsp:nvSpPr>
        <dsp:cNvPr id="0" name=""/>
        <dsp:cNvSpPr/>
      </dsp:nvSpPr>
      <dsp:spPr>
        <a:xfrm>
          <a:off x="7415088" y="3070484"/>
          <a:ext cx="2149780" cy="2149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বিজ্ঞাপনের মাধ্যম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729916" y="3385312"/>
        <a:ext cx="1520124" cy="1520124"/>
      </dsp:txXfrm>
    </dsp:sp>
    <dsp:sp modelId="{E35F1268-DBA9-404F-8DC3-FA43AC4A5441}">
      <dsp:nvSpPr>
        <dsp:cNvPr id="0" name=""/>
        <dsp:cNvSpPr/>
      </dsp:nvSpPr>
      <dsp:spPr>
        <a:xfrm rot="16097923">
          <a:off x="8186786" y="2234795"/>
          <a:ext cx="514600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266268" y="2458136"/>
        <a:ext cx="360220" cy="438555"/>
      </dsp:txXfrm>
    </dsp:sp>
    <dsp:sp modelId="{C648FE8D-E557-473A-B81E-0CC94AA81F8C}">
      <dsp:nvSpPr>
        <dsp:cNvPr id="0" name=""/>
        <dsp:cNvSpPr/>
      </dsp:nvSpPr>
      <dsp:spPr>
        <a:xfrm>
          <a:off x="7543799" y="380997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প্রচারপত্র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795661" y="632859"/>
        <a:ext cx="1216100" cy="1216100"/>
      </dsp:txXfrm>
    </dsp:sp>
    <dsp:sp modelId="{B0D32030-AD32-4325-B267-85D1A27DC12B}">
      <dsp:nvSpPr>
        <dsp:cNvPr id="0" name=""/>
        <dsp:cNvSpPr/>
      </dsp:nvSpPr>
      <dsp:spPr>
        <a:xfrm rot="18549394">
          <a:off x="9222742" y="2453785"/>
          <a:ext cx="694253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61123" y="2680721"/>
        <a:ext cx="485977" cy="438555"/>
      </dsp:txXfrm>
    </dsp:sp>
    <dsp:sp modelId="{2DF28E6A-5EC3-4973-B244-98387655D6C7}">
      <dsp:nvSpPr>
        <dsp:cNvPr id="0" name=""/>
        <dsp:cNvSpPr/>
      </dsp:nvSpPr>
      <dsp:spPr>
        <a:xfrm>
          <a:off x="9678914" y="769435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প্রাচীরপত্র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9930776" y="1021297"/>
        <a:ext cx="1216100" cy="1216100"/>
      </dsp:txXfrm>
    </dsp:sp>
    <dsp:sp modelId="{2EC13871-8659-4340-9AB5-C6FADBD7AEA3}">
      <dsp:nvSpPr>
        <dsp:cNvPr id="0" name=""/>
        <dsp:cNvSpPr/>
      </dsp:nvSpPr>
      <dsp:spPr>
        <a:xfrm rot="20975498">
          <a:off x="9824305" y="3471192"/>
          <a:ext cx="692746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26015" y="3636150"/>
        <a:ext cx="484922" cy="438555"/>
      </dsp:txXfrm>
    </dsp:sp>
    <dsp:sp modelId="{6795A560-F7ED-44F8-A6ED-9FE6B0656CF6}">
      <dsp:nvSpPr>
        <dsp:cNvPr id="0" name=""/>
        <dsp:cNvSpPr/>
      </dsp:nvSpPr>
      <dsp:spPr>
        <a:xfrm>
          <a:off x="10818593" y="2699777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চলচ্চিত্র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070455" y="2951639"/>
        <a:ext cx="1216100" cy="1216100"/>
      </dsp:txXfrm>
    </dsp:sp>
    <dsp:sp modelId="{F3BEBD1E-6C4F-48EA-9581-94F4CD636675}">
      <dsp:nvSpPr>
        <dsp:cNvPr id="0" name=""/>
        <dsp:cNvSpPr/>
      </dsp:nvSpPr>
      <dsp:spPr>
        <a:xfrm rot="1790924">
          <a:off x="9626607" y="4631762"/>
          <a:ext cx="695712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40451" y="4726007"/>
        <a:ext cx="486998" cy="438555"/>
      </dsp:txXfrm>
    </dsp:sp>
    <dsp:sp modelId="{4A004EB9-4B2E-42B8-9363-4E4EF8D85EA5}">
      <dsp:nvSpPr>
        <dsp:cNvPr id="0" name=""/>
        <dsp:cNvSpPr/>
      </dsp:nvSpPr>
      <dsp:spPr>
        <a:xfrm>
          <a:off x="10446733" y="4901765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পণ্যসজ্জা</a:t>
          </a:r>
          <a:endParaRPr 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0698595" y="5153627"/>
        <a:ext cx="1216100" cy="1216100"/>
      </dsp:txXfrm>
    </dsp:sp>
    <dsp:sp modelId="{8207998A-1052-4DF8-A90F-B18EB10D1D86}">
      <dsp:nvSpPr>
        <dsp:cNvPr id="0" name=""/>
        <dsp:cNvSpPr/>
      </dsp:nvSpPr>
      <dsp:spPr>
        <a:xfrm rot="4352093">
          <a:off x="8682218" y="5310199"/>
          <a:ext cx="578467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42946" y="5373614"/>
        <a:ext cx="404927" cy="438555"/>
      </dsp:txXfrm>
    </dsp:sp>
    <dsp:sp modelId="{DC01AA2D-56A9-4CFE-A661-7BAC1C357BDC}">
      <dsp:nvSpPr>
        <dsp:cNvPr id="0" name=""/>
        <dsp:cNvSpPr/>
      </dsp:nvSpPr>
      <dsp:spPr>
        <a:xfrm>
          <a:off x="8538320" y="6172202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মেলা বা প্রদর্শনী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790182" y="6424064"/>
        <a:ext cx="1216100" cy="1216100"/>
      </dsp:txXfrm>
    </dsp:sp>
    <dsp:sp modelId="{59BB66A6-17F1-4AED-A097-01F9470966D5}">
      <dsp:nvSpPr>
        <dsp:cNvPr id="0" name=""/>
        <dsp:cNvSpPr/>
      </dsp:nvSpPr>
      <dsp:spPr>
        <a:xfrm rot="6756065">
          <a:off x="7582981" y="5223567"/>
          <a:ext cx="631790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14170" y="5282261"/>
        <a:ext cx="442253" cy="438555"/>
      </dsp:txXfrm>
    </dsp:sp>
    <dsp:sp modelId="{5006A7F2-2CC9-49AF-A55E-F49891880FDC}">
      <dsp:nvSpPr>
        <dsp:cNvPr id="0" name=""/>
        <dsp:cNvSpPr/>
      </dsp:nvSpPr>
      <dsp:spPr>
        <a:xfrm>
          <a:off x="6428374" y="6172188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নমুনা</a:t>
          </a:r>
          <a:endParaRPr 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680236" y="6424050"/>
        <a:ext cx="1216100" cy="1216100"/>
      </dsp:txXfrm>
    </dsp:sp>
    <dsp:sp modelId="{4DF3FB9F-ED86-45D7-BFF3-F463125F0262}">
      <dsp:nvSpPr>
        <dsp:cNvPr id="0" name=""/>
        <dsp:cNvSpPr/>
      </dsp:nvSpPr>
      <dsp:spPr>
        <a:xfrm rot="9036024">
          <a:off x="6602356" y="4636946"/>
          <a:ext cx="733214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807513" y="4729310"/>
        <a:ext cx="513937" cy="438555"/>
      </dsp:txXfrm>
    </dsp:sp>
    <dsp:sp modelId="{BEF93FDA-C56E-4D5D-8E66-C2632E503BE1}">
      <dsp:nvSpPr>
        <dsp:cNvPr id="0" name=""/>
        <dsp:cNvSpPr/>
      </dsp:nvSpPr>
      <dsp:spPr>
        <a:xfrm>
          <a:off x="4739171" y="4914372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নিয়ন আলো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991033" y="5166234"/>
        <a:ext cx="1216100" cy="1216100"/>
      </dsp:txXfrm>
    </dsp:sp>
    <dsp:sp modelId="{AC694E95-A96F-4549-9487-FC5362F39BCB}">
      <dsp:nvSpPr>
        <dsp:cNvPr id="0" name=""/>
        <dsp:cNvSpPr/>
      </dsp:nvSpPr>
      <dsp:spPr>
        <a:xfrm rot="11411278">
          <a:off x="6342595" y="3463892"/>
          <a:ext cx="777802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560143" y="3629470"/>
        <a:ext cx="558525" cy="438555"/>
      </dsp:txXfrm>
    </dsp:sp>
    <dsp:sp modelId="{80BBAED4-AD12-4584-ADCC-6F1C237BA8FD}">
      <dsp:nvSpPr>
        <dsp:cNvPr id="0" name=""/>
        <dsp:cNvSpPr/>
      </dsp:nvSpPr>
      <dsp:spPr>
        <a:xfrm>
          <a:off x="4281358" y="2683661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পরিবহন বিজ্ঞাপন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533220" y="2935523"/>
        <a:ext cx="1216100" cy="1216100"/>
      </dsp:txXfrm>
    </dsp:sp>
    <dsp:sp modelId="{74FD2D82-5390-4A89-9182-2F1695050570}">
      <dsp:nvSpPr>
        <dsp:cNvPr id="0" name=""/>
        <dsp:cNvSpPr/>
      </dsp:nvSpPr>
      <dsp:spPr>
        <a:xfrm rot="13717787">
          <a:off x="6977292" y="2474573"/>
          <a:ext cx="726162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158207" y="2702501"/>
        <a:ext cx="508313" cy="438555"/>
      </dsp:txXfrm>
    </dsp:sp>
    <dsp:sp modelId="{DB98D94F-6516-4B0F-824B-31667DA35593}">
      <dsp:nvSpPr>
        <dsp:cNvPr id="0" name=""/>
        <dsp:cNvSpPr/>
      </dsp:nvSpPr>
      <dsp:spPr>
        <a:xfrm>
          <a:off x="5445772" y="805270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সাময়িকী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697634" y="1057132"/>
        <a:ext cx="1216100" cy="1216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8763A-653C-4202-A733-6720C2013C8F}">
      <dsp:nvSpPr>
        <dsp:cNvPr id="0" name=""/>
        <dsp:cNvSpPr/>
      </dsp:nvSpPr>
      <dsp:spPr>
        <a:xfrm>
          <a:off x="702492" y="565344"/>
          <a:ext cx="3469183" cy="2081510"/>
        </a:xfrm>
        <a:prstGeom prst="rect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পণ্যের</a:t>
          </a:r>
          <a:r>
            <a:rPr lang="bn-IN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মান,মূল্য</a:t>
          </a: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</a:t>
          </a:r>
          <a:endParaRPr lang="bn-IN" sz="36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বিধি</a:t>
          </a:r>
          <a:r>
            <a:rPr lang="bn-IN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তুলে ধরা 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02492" y="565344"/>
        <a:ext cx="3469183" cy="2081510"/>
      </dsp:txXfrm>
    </dsp:sp>
    <dsp:sp modelId="{B1A32798-F8C4-4493-978C-1789EA7DBA9C}">
      <dsp:nvSpPr>
        <dsp:cNvPr id="0" name=""/>
        <dsp:cNvSpPr/>
      </dsp:nvSpPr>
      <dsp:spPr>
        <a:xfrm>
          <a:off x="4364146" y="560057"/>
          <a:ext cx="3469183" cy="208151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সুনাম</a:t>
          </a:r>
          <a:r>
            <a:rPr lang="en-U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বৃদ্ধি</a:t>
          </a:r>
          <a:endParaRPr lang="en-U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364146" y="560057"/>
        <a:ext cx="3469183" cy="2081510"/>
      </dsp:txXfrm>
    </dsp:sp>
    <dsp:sp modelId="{250DB233-C946-4854-8E66-EED172944A5B}">
      <dsp:nvSpPr>
        <dsp:cNvPr id="0" name=""/>
        <dsp:cNvSpPr/>
      </dsp:nvSpPr>
      <dsp:spPr>
        <a:xfrm>
          <a:off x="8291435" y="591758"/>
          <a:ext cx="3469183" cy="208151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পণ্যের</a:t>
          </a:r>
          <a:r>
            <a:rPr lang="en-U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প্রচার</a:t>
          </a:r>
          <a:r>
            <a:rPr lang="en-U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বৃদ্ধি</a:t>
          </a:r>
          <a:endParaRPr lang="en-U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291435" y="591758"/>
        <a:ext cx="3469183" cy="2081510"/>
      </dsp:txXfrm>
    </dsp:sp>
    <dsp:sp modelId="{4C14D2E5-9B90-418E-B74F-631B3925F05D}">
      <dsp:nvSpPr>
        <dsp:cNvPr id="0" name=""/>
        <dsp:cNvSpPr/>
      </dsp:nvSpPr>
      <dsp:spPr>
        <a:xfrm>
          <a:off x="221906" y="2819404"/>
          <a:ext cx="3469183" cy="25440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ব্যবসায়  বাণিজ্যের প্রসার</a:t>
          </a:r>
          <a:endParaRPr lang="en-U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21906" y="2819404"/>
        <a:ext cx="3469183" cy="2544042"/>
      </dsp:txXfrm>
    </dsp:sp>
    <dsp:sp modelId="{ADC121C2-E476-4A85-8D30-7EC2B8174BFC}">
      <dsp:nvSpPr>
        <dsp:cNvPr id="0" name=""/>
        <dsp:cNvSpPr/>
      </dsp:nvSpPr>
      <dsp:spPr>
        <a:xfrm>
          <a:off x="4547145" y="5671157"/>
          <a:ext cx="3561706" cy="21739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কর্মসংস্থানের</a:t>
          </a:r>
          <a:r>
            <a:rPr lang="en-US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সুযোগ সৃষ্টি</a:t>
          </a:r>
          <a:endParaRPr lang="en-US" sz="44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547145" y="5671157"/>
        <a:ext cx="3561706" cy="2173950"/>
      </dsp:txXfrm>
    </dsp:sp>
    <dsp:sp modelId="{4C854541-66E1-4D0F-B9A1-6A3BF755761C}">
      <dsp:nvSpPr>
        <dsp:cNvPr id="0" name=""/>
        <dsp:cNvSpPr/>
      </dsp:nvSpPr>
      <dsp:spPr>
        <a:xfrm>
          <a:off x="633837" y="5597304"/>
          <a:ext cx="3746683" cy="226653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জীবনযাত্রার  মান উন্নয়ন</a:t>
          </a:r>
          <a:endParaRPr lang="en-US" sz="44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33837" y="5597304"/>
        <a:ext cx="3746683" cy="2266535"/>
      </dsp:txXfrm>
    </dsp:sp>
    <dsp:sp modelId="{5728A5DC-1537-4ABE-8488-579587A80026}">
      <dsp:nvSpPr>
        <dsp:cNvPr id="0" name=""/>
        <dsp:cNvSpPr/>
      </dsp:nvSpPr>
      <dsp:spPr>
        <a:xfrm>
          <a:off x="8803695" y="2789986"/>
          <a:ext cx="3261032" cy="25440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সামাজিক  ও নৈতিক সচেতনতা সৃষ্টি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803695" y="2789986"/>
        <a:ext cx="3261032" cy="2544021"/>
      </dsp:txXfrm>
    </dsp:sp>
    <dsp:sp modelId="{1725267E-90E1-4103-B7EB-91D35473A323}">
      <dsp:nvSpPr>
        <dsp:cNvPr id="0" name=""/>
        <dsp:cNvSpPr/>
      </dsp:nvSpPr>
      <dsp:spPr>
        <a:xfrm>
          <a:off x="8735040" y="5505867"/>
          <a:ext cx="3284137" cy="226653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দেশপ্রেম ও  জাতীয়তাবোধ</a:t>
          </a:r>
          <a:r>
            <a:rPr lang="en-U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জাগ্রত</a:t>
          </a:r>
          <a:endParaRPr lang="en-U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735040" y="5505867"/>
        <a:ext cx="3284137" cy="2266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A6FB5-C07C-4B8E-BF05-B89E60189B3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69F3-1338-4607-9981-2B796E8B8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128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1594"/>
            <a:ext cx="12801599" cy="12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57650" y="4057650"/>
            <a:ext cx="8229600" cy="11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5850" y="4057650"/>
            <a:ext cx="8229600" cy="114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9935969" y="7767935"/>
            <a:ext cx="29418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িকদার</a:t>
            </a:r>
            <a:r>
              <a:rPr lang="bn-IN" sz="2400" b="0" cap="none" spc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মোঃ শাজিদুর জাহান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2123420" y="128006"/>
            <a:ext cx="640080" cy="64008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18110" y="7461514"/>
            <a:ext cx="640080" cy="64008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11480"/>
            <a:ext cx="12268199" cy="1055431"/>
          </a:xfrm>
          <a:prstGeom prst="rect">
            <a:avLst/>
          </a:prstGeom>
          <a:noFill/>
        </p:spPr>
        <p:txBody>
          <a:bodyPr wrap="square" lIns="125366" tIns="62684" rIns="125366" bIns="62684" rtlCol="0">
            <a:spAutoFit/>
          </a:bodyPr>
          <a:lstStyle/>
          <a:p>
            <a:pPr algn="ctr"/>
            <a:r>
              <a:rPr lang="en-US" sz="5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5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057400"/>
            <a:ext cx="6858000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921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99083"/>
            <a:ext cx="4667250" cy="39349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32" y="1371600"/>
            <a:ext cx="3245468" cy="426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1"/>
            <a:ext cx="4667918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/>
          <p:cNvSpPr txBox="1"/>
          <p:nvPr/>
        </p:nvSpPr>
        <p:spPr>
          <a:xfrm>
            <a:off x="600075" y="5867400"/>
            <a:ext cx="11668125" cy="1578893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জিঙ্গেল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আকৃষ্ট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599"/>
            <a:ext cx="7086600" cy="47412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43200" y="381000"/>
            <a:ext cx="7200900" cy="6924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750" y="6096000"/>
            <a:ext cx="11801475" cy="1080296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 মাধ্যমে পণ্যের মান, গুনাগুন আকর্ষণীয় ভাবে উপস্থাপন করা হয় যা খুব সহজেই ক্রেতাসাধারণকে পণ্য ক্রয়ে উদ্বুদ্ধ করে।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25" y="6294121"/>
            <a:ext cx="11134725" cy="574120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দৈনিক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পৃষ্ঠা বা নির্ধরিত পৃষ্ঠায় বিজ্ঞাপন দেয়া হয়।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725" y="5590957"/>
            <a:ext cx="12639675" cy="574120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just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 গুরুত্বপুর্ণ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 ও রাস্তার পাশে কাঠ বা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হার্ডবোর্ডর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বিলবোর্ডের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বিজ্ঞাপন দেয়া হয়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362767"/>
            <a:ext cx="11963400" cy="704033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কোন কোন মাধ্যমে বিজ্ঞাপন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দেখো?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5" grpId="0"/>
      <p:bldP spid="17" grpId="0"/>
      <p:bldP spid="17" grpId="1"/>
      <p:bldP spid="21" grpId="0"/>
      <p:bldP spid="21" grpId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4263393"/>
              </p:ext>
            </p:extLst>
          </p:nvPr>
        </p:nvGraphicFramePr>
        <p:xfrm>
          <a:off x="-1905000" y="0"/>
          <a:ext cx="16868775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1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D0900-EF4D-4DD2-8F55-97761BAD9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84D0900-EF4D-4DD2-8F55-97761BAD9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5F1268-DBA9-404F-8DC3-FA43AC4A5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35F1268-DBA9-404F-8DC3-FA43AC4A5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48FE8D-E557-473A-B81E-0CC94AA81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648FE8D-E557-473A-B81E-0CC94AA81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32030-AD32-4325-B267-85D1A27DC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0D32030-AD32-4325-B267-85D1A27DC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28E6A-5EC3-4973-B244-98387655D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DF28E6A-5EC3-4973-B244-98387655D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C13871-8659-4340-9AB5-C6FADBD7A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EC13871-8659-4340-9AB5-C6FADBD7A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95A560-F7ED-44F8-A6ED-9FE6B0656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6795A560-F7ED-44F8-A6ED-9FE6B0656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BEBD1E-6C4F-48EA-9581-94F4CD636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F3BEBD1E-6C4F-48EA-9581-94F4CD636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04EB9-4B2E-42B8-9363-4E4EF8D85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4A004EB9-4B2E-42B8-9363-4E4EF8D85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07998A-1052-4DF8-A90F-B18EB10D1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8207998A-1052-4DF8-A90F-B18EB10D1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01AA2D-56A9-4CFE-A661-7BAC1C357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DC01AA2D-56A9-4CFE-A661-7BAC1C357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BB66A6-17F1-4AED-A097-01F94709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59BB66A6-17F1-4AED-A097-01F94709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06A7F2-2CC9-49AF-A55E-F49891880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5006A7F2-2CC9-49AF-A55E-F49891880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3FB9F-ED86-45D7-BFF3-F463125F0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4DF3FB9F-ED86-45D7-BFF3-F463125F0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93FDA-C56E-4D5D-8E66-C2632E503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BEF93FDA-C56E-4D5D-8E66-C2632E503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94E95-A96F-4549-9487-FC5362F39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AC694E95-A96F-4549-9487-FC5362F39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BAED4-AD12-4584-ADCC-6F1C237BA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80BBAED4-AD12-4584-ADCC-6F1C237BA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D2D82-5390-4A89-9182-2F1695050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74FD2D82-5390-4A89-9182-2F1695050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8D94F-6516-4B0F-824B-31667DA35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DB98D94F-6516-4B0F-824B-31667DA35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519" y="551580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1927" y="1905001"/>
            <a:ext cx="7116490" cy="706341"/>
          </a:xfrm>
          <a:prstGeom prst="rect">
            <a:avLst/>
          </a:prstGeom>
        </p:spPr>
        <p:txBody>
          <a:bodyPr wrap="none" lIns="105151" tIns="52575" rIns="105151" bIns="52575">
            <a:spAutoFit/>
          </a:bodyPr>
          <a:lstStyle/>
          <a:p>
            <a:pPr marL="657193" indent="-657193">
              <a:buFont typeface="Wingdings" pitchFamily="2" charset="2"/>
              <a:buChar char="q"/>
            </a:pP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</a:t>
            </a:r>
            <a:endParaRPr lang="en-US" sz="3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71" y="3200400"/>
            <a:ext cx="6096000" cy="3680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5618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482636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5" y="5943601"/>
            <a:ext cx="11605486" cy="1196475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মাধ্যমে পণ্যের মান, মূল্য ও ব্যবহারবিধি ক্রেতা বা জনসাধারণের কাছে তুলে ধরা হয়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এতে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চাহিদা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 ফলে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বিক্রয়ের পরিমাণ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90" y="1443039"/>
            <a:ext cx="5015345" cy="35390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77675"/>
            <a:ext cx="4992067" cy="350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9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67992"/>
            <a:ext cx="5334000" cy="40344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497840" y="5943600"/>
            <a:ext cx="11948160" cy="116569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মাধ্যমে ব্যবসায়ের সুনাম বৃদ্ধি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প্রসার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ব্যবসায়ের সুনাম ধরে রাখার ক্ষেত্রেও বিজ্ঞাপন গুরুত্বপূর্ণ ভূমিকা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 করে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4572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7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20" y="1524000"/>
            <a:ext cx="5257800" cy="3755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7840" y="6019800"/>
            <a:ext cx="11948160" cy="120032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প্রচারে পণ্যের গতিশীলতা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এতে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পন্যের চাহিদা, বিক্রয় ও মোট উৎপাদন বৃদ্ধি পায়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জাতীয় আয়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বাড়ে।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3810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13626"/>
            <a:ext cx="4114800" cy="3306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513626"/>
            <a:ext cx="4114800" cy="31898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497840" y="5562600"/>
            <a:ext cx="11948160" cy="1752015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মাধ্যমে জনসাধারণ নতুন নতুন পণ্য ও সেবা সামগ্রী সম্পর্কে জানতে পারে। এতে তাদের মধ্যে ভোগ প্রবণতা বৃদ্ধি পায়। মানসম্মত পণ্য ভোগ করার মাধ্যমে তাদের জীবনযাত্রার মান উন্নত হয়।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4572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7840" y="5791200"/>
            <a:ext cx="11948160" cy="1198017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প্রভাবে পণ্যের বাজার সম্প্রসারিত হয়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 সুযোগ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 সাথে সাথে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বেকার সমস্যা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সমাধান হয়।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3810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1" y="1295400"/>
            <a:ext cx="4668999" cy="40815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492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840" y="5991762"/>
            <a:ext cx="11948160" cy="64401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সচেতনতা সৃষ্টির মাধ্যমে সামাজিক ও নৈতিক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সৃষ্টিতে ভুমিকা রাখে।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3810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44" y="1905000"/>
            <a:ext cx="8263303" cy="29759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285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4241001" cy="29071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00200"/>
            <a:ext cx="4193888" cy="28689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97840" y="5181600"/>
            <a:ext cx="11948160" cy="1754326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জনসাধারণের জাতীয়তাবোধ জাগ্রত করে দেশীয় পন্য ব্যবহার ও ক্রয়ে ভুমিকা রাখে। ‘স্বদেশী পণ্য কিনে হউন ধন্য’ জাতীয় বিজ্ঞাপন দেশপ্রেম ও জাতীয়তাবোধকে লালন করতে উৎসাহ যোগায়</a:t>
            </a:r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87040" y="3810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375" y="4267200"/>
            <a:ext cx="6049645" cy="3427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4" tIns="50461" rIns="100924" bIns="50461">
            <a:spAutoFit/>
          </a:bodyPr>
          <a:lstStyle/>
          <a:p>
            <a:pPr algn="ctr">
              <a:defRPr/>
            </a:pP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4175" y="4267200"/>
            <a:ext cx="5394012" cy="287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4" tIns="50461" rIns="100924" bIns="50461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</a:t>
            </a:r>
          </a:p>
          <a:p>
            <a:pPr algn="ctr"/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85" y="1371600"/>
            <a:ext cx="2090835" cy="2653978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3C4632-9603-4ED4-9B9F-E9F1776A6461}"/>
              </a:ext>
            </a:extLst>
          </p:cNvPr>
          <p:cNvSpPr txBox="1"/>
          <p:nvPr/>
        </p:nvSpPr>
        <p:spPr>
          <a:xfrm>
            <a:off x="4836162" y="312016"/>
            <a:ext cx="3104756" cy="830985"/>
          </a:xfrm>
          <a:prstGeom prst="rect">
            <a:avLst/>
          </a:prstGeom>
          <a:noFill/>
        </p:spPr>
        <p:txBody>
          <a:bodyPr wrap="square" lIns="87616" tIns="43807" rIns="87616" bIns="43807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6329680" y="1143000"/>
            <a:ext cx="106680" cy="6554542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26" tIns="43812" rIns="87626" bIns="43812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67" y="1371601"/>
            <a:ext cx="2061774" cy="272229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279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6887450"/>
              </p:ext>
            </p:extLst>
          </p:nvPr>
        </p:nvGraphicFramePr>
        <p:xfrm>
          <a:off x="0" y="0"/>
          <a:ext cx="12801600" cy="786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947160" y="2674620"/>
            <a:ext cx="4320540" cy="299466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5" tIns="60087" rIns="120175" bIns="60087"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বিজ্ঞাপনের  গুরুত্ব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8763A-653C-4202-A733-6720C2013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A58763A-653C-4202-A733-6720C2013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A58763A-653C-4202-A733-6720C2013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A32798-F8C4-4493-978C-1789EA7D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1A32798-F8C4-4493-978C-1789EA7D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1A32798-F8C4-4493-978C-1789EA7D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0DB233-C946-4854-8E66-EED17294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50DB233-C946-4854-8E66-EED17294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50DB233-C946-4854-8E66-EED17294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4D2E5-9B90-418E-B74F-631B3925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C14D2E5-9B90-418E-B74F-631B3925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C14D2E5-9B90-418E-B74F-631B3925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C121C2-E476-4A85-8D30-7EC2B8174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ADC121C2-E476-4A85-8D30-7EC2B8174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DC121C2-E476-4A85-8D30-7EC2B8174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854541-66E1-4D0F-B9A1-6A3BF755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C854541-66E1-4D0F-B9A1-6A3BF755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C854541-66E1-4D0F-B9A1-6A3BF755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28A5DC-1537-4ABE-8488-579587A80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728A5DC-1537-4ABE-8488-579587A80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728A5DC-1537-4ABE-8488-579587A80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5267E-90E1-4103-B7EB-91D35473A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725267E-90E1-4103-B7EB-91D35473A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725267E-90E1-4103-B7EB-91D35473A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" y="381001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9164" y="1371601"/>
            <a:ext cx="7403237" cy="726353"/>
          </a:xfrm>
          <a:prstGeom prst="rect">
            <a:avLst/>
          </a:prstGeom>
        </p:spPr>
        <p:txBody>
          <a:bodyPr wrap="square" lIns="105151" tIns="52575" rIns="105151" bIns="52575">
            <a:spAutoFit/>
          </a:bodyPr>
          <a:lstStyle/>
          <a:p>
            <a:pPr marL="657193" indent="-657193">
              <a:buFont typeface="Wingdings" pitchFamily="2" charset="2"/>
              <a:buChar char="q"/>
            </a:pP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গুরুত্ব বিশ্লেষণ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</a:t>
            </a:r>
            <a:endParaRPr lang="en-US" sz="3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49859"/>
            <a:ext cx="7443787" cy="4566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90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0"/>
            <a:ext cx="11049001" cy="2858469"/>
          </a:xfrm>
          <a:prstGeom prst="rect">
            <a:avLst/>
          </a:prstGeom>
        </p:spPr>
        <p:txBody>
          <a:bodyPr wrap="square" lIns="87626" tIns="43812" rIns="87626" bIns="43812">
            <a:spAutoFit/>
          </a:bodyPr>
          <a:lstStyle/>
          <a:p>
            <a:pPr marL="711960" indent="-71196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কাকে বলে?</a:t>
            </a:r>
          </a:p>
          <a:p>
            <a:pPr marL="711960" indent="-71196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 বলতে কী বুঝ?</a:t>
            </a:r>
          </a:p>
          <a:p>
            <a:pPr marL="711960" indent="-71196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 বিজ্ঞাপন কেন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হয়?</a:t>
            </a:r>
          </a:p>
          <a:p>
            <a:pPr marL="711960" indent="-711960">
              <a:buFont typeface="+mj-lt"/>
              <a:buAutoNum type="arabicPeriod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 নির্বাচনে কোন কোন দিক গুলো বিবেচনা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11960" indent="-71196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 কি অবচয় না বিনিয়োগ? বুঝিয়ে বল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" y="533400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280" y="1295402"/>
            <a:ext cx="4409440" cy="1090813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20144" tIns="60072" rIns="120144" bIns="60072" rtlCol="0">
            <a:spAutoFit/>
          </a:bodyPr>
          <a:lstStyle/>
          <a:p>
            <a:pPr algn="ctr"/>
            <a:r>
              <a:rPr lang="bn-BD" sz="6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60" y="3138096"/>
            <a:ext cx="12077065" cy="1272975"/>
          </a:xfrm>
          <a:prstGeom prst="rect">
            <a:avLst/>
          </a:prstGeom>
          <a:noFill/>
        </p:spPr>
        <p:txBody>
          <a:bodyPr wrap="square" lIns="120144" tIns="60072" rIns="120144" bIns="60072" rtlCol="0">
            <a:spAutoFit/>
          </a:bodyPr>
          <a:lstStyle/>
          <a:p>
            <a:pPr marL="547661" indent="-547661">
              <a:buFont typeface="Wingdings" panose="05000000000000000000" pitchFamily="2" charset="2"/>
              <a:buChar char="v"/>
            </a:pPr>
            <a:r>
              <a:rPr lang="bn-BD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প্রতিদিন বিভিন্ন মাধ্যমে যে সকল পণ্যের বিজ্ঞাপন দেখে থাক সে সকল পণ্যের একটি তালিকা তৈরি করে আনবে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269" y="457200"/>
            <a:ext cx="5248371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8" y="3774583"/>
            <a:ext cx="7744460" cy="435625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14424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00" y="2286000"/>
            <a:ext cx="7619401" cy="42676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Rectangle 3"/>
          <p:cNvSpPr/>
          <p:nvPr/>
        </p:nvSpPr>
        <p:spPr>
          <a:xfrm>
            <a:off x="213360" y="578078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সবাইকে ধন্যবাদ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225" y="282814"/>
            <a:ext cx="6248301" cy="124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4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20" y="6781800"/>
            <a:ext cx="9174480" cy="64401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দেখে কী বুঝলে? </a:t>
            </a:r>
            <a:endParaRPr lang="en-US" sz="35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236292"/>
              </p:ext>
            </p:extLst>
          </p:nvPr>
        </p:nvGraphicFramePr>
        <p:xfrm>
          <a:off x="5239738" y="2819400"/>
          <a:ext cx="2444044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9738" y="2819400"/>
                        <a:ext cx="2444044" cy="206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1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1560" y="699669"/>
            <a:ext cx="5440680" cy="135773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7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endParaRPr lang="en-US" sz="7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1905000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43200"/>
            <a:ext cx="7081521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228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2" y="2209800"/>
            <a:ext cx="10312398" cy="234261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বিজ্ঞাপনের মাধ্যম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বিজ্ঞাপনের গুরুত্ব বিশ্লেষণ করতে পারবে।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54278"/>
            <a:ext cx="9906000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5a0c63ed9961-winback-current-bang.jpg"/>
          <p:cNvPicPr>
            <a:picLocks noChangeAspect="1"/>
          </p:cNvPicPr>
          <p:nvPr/>
        </p:nvPicPr>
        <p:blipFill>
          <a:blip r:embed="rId2"/>
          <a:srcRect t="19149"/>
          <a:stretch>
            <a:fillRect/>
          </a:stretch>
        </p:blipFill>
        <p:spPr>
          <a:xfrm>
            <a:off x="6667500" y="1440180"/>
            <a:ext cx="5404381" cy="3902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" y="1457132"/>
            <a:ext cx="5404381" cy="38921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33350" y="6417409"/>
            <a:ext cx="12574905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 বা সেবা সামগ্রীর প্রতি জনসাধারণের দৃষ্টি আর্কষণের উপায় বা কৌশল হচ্ছে বিজ্ঞাপন।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3700" y="460183"/>
            <a:ext cx="7200900" cy="6924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0093" y="5966460"/>
            <a:ext cx="5271032" cy="6370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73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30465"/>
            <a:ext cx="6134100" cy="4193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3400425" y="5966460"/>
            <a:ext cx="5400675" cy="6370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লিফলেট বিতরণ করছে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425" y="6652260"/>
            <a:ext cx="11668125" cy="64401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ক্রেতাসাধারণের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প্রচারিত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লিফলেট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একটি মাধ্যম।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800350" y="368335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50" y="6995160"/>
            <a:ext cx="11592561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মাধ্যমে খুব সহজেই ক্রেতাসাধারণকে পণ্য ক্রয়ে উদ্বুদ্ধ করা যায়।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466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3360" y="381001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2481" y="1360338"/>
            <a:ext cx="8766857" cy="814063"/>
          </a:xfrm>
          <a:prstGeom prst="rect">
            <a:avLst/>
          </a:prstGeom>
        </p:spPr>
        <p:txBody>
          <a:bodyPr wrap="square" lIns="105151" tIns="52575" rIns="105151" bIns="52575">
            <a:spAutoFit/>
          </a:bodyPr>
          <a:lstStyle/>
          <a:p>
            <a:pPr marL="657193" indent="-657193" algn="ctr">
              <a:buFont typeface="Wingdings" pitchFamily="2" charset="2"/>
              <a:buChar char="q"/>
            </a:pPr>
            <a:r>
              <a:rPr lang="bn-IN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কী বোঝায়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01" y="2743200"/>
            <a:ext cx="6781800" cy="41444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47564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47557" y="3505200"/>
            <a:ext cx="2596643" cy="64008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5154" tIns="52577" rIns="105154" bIns="52577"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রেডিও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0349" y="6172200"/>
            <a:ext cx="2541651" cy="73152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5154" tIns="52577" rIns="105154" bIns="52577"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সংবাদপত্র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5487" y="6202680"/>
            <a:ext cx="2877313" cy="73152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5154" tIns="52577" rIns="105154" bIns="52577"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বিলবোর্ড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a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6059" y="1093613"/>
            <a:ext cx="2870541" cy="22591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 descr="new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10" y="4226587"/>
            <a:ext cx="2992690" cy="196483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038CAD-4AA5-41C0-838F-AE87CAD13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8" b="17695"/>
          <a:stretch/>
        </p:blipFill>
        <p:spPr>
          <a:xfrm>
            <a:off x="1544738" y="929427"/>
            <a:ext cx="3560662" cy="2812649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C58B537C-7969-4423-9E77-798258F0429D}"/>
              </a:ext>
            </a:extLst>
          </p:cNvPr>
          <p:cNvSpPr/>
          <p:nvPr/>
        </p:nvSpPr>
        <p:spPr>
          <a:xfrm>
            <a:off x="1945005" y="3505200"/>
            <a:ext cx="2626995" cy="64008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5154" tIns="52577" rIns="105154" bIns="52577"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9183" y="342900"/>
            <a:ext cx="6508217" cy="704033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বিজ্ঞাপনের মাধ্যম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10" y="4169608"/>
            <a:ext cx="2992690" cy="20218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087538" y="6705600"/>
            <a:ext cx="11180662" cy="1196475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চাহিদা, গুনাগুন, মূল্য ও ক্রেতাদের কথা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3700" y="374303"/>
            <a:ext cx="7200900" cy="6924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986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  <p:bldP spid="11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645</Words>
  <Application>Microsoft Office PowerPoint</Application>
  <PresentationFormat>Custom</PresentationFormat>
  <Paragraphs>96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6</cp:revision>
  <dcterms:created xsi:type="dcterms:W3CDTF">2006-08-16T00:00:00Z</dcterms:created>
  <dcterms:modified xsi:type="dcterms:W3CDTF">2021-02-16T16:00:02Z</dcterms:modified>
</cp:coreProperties>
</file>