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7" r:id="rId2"/>
    <p:sldId id="286" r:id="rId3"/>
    <p:sldId id="273" r:id="rId4"/>
    <p:sldId id="260" r:id="rId5"/>
    <p:sldId id="274" r:id="rId6"/>
    <p:sldId id="259" r:id="rId7"/>
    <p:sldId id="261" r:id="rId8"/>
    <p:sldId id="279" r:id="rId9"/>
    <p:sldId id="262" r:id="rId10"/>
    <p:sldId id="263" r:id="rId11"/>
    <p:sldId id="276" r:id="rId12"/>
    <p:sldId id="264" r:id="rId13"/>
    <p:sldId id="281" r:id="rId14"/>
    <p:sldId id="283" r:id="rId15"/>
    <p:sldId id="282" r:id="rId16"/>
    <p:sldId id="284" r:id="rId17"/>
    <p:sldId id="268" r:id="rId18"/>
    <p:sldId id="272" r:id="rId19"/>
    <p:sldId id="265" r:id="rId20"/>
    <p:sldId id="267" r:id="rId21"/>
    <p:sldId id="266" r:id="rId22"/>
  </p:sldIdLst>
  <p:sldSz cx="13716000" cy="7772400"/>
  <p:notesSz cx="6858000" cy="9144000"/>
  <p:defaultTextStyle>
    <a:defPPr>
      <a:defRPr lang="en-US"/>
    </a:defPPr>
    <a:lvl1pPr marL="0" algn="l" defTabSz="1201704" rtl="0" eaLnBrk="1" latinLnBrk="0" hangingPunct="1">
      <a:defRPr sz="2366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2366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2366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2366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2366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2366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2366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2366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236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63" autoAdjust="0"/>
    <p:restoredTop sz="87006" autoAdjust="0"/>
  </p:normalViewPr>
  <p:slideViewPr>
    <p:cSldViewPr snapToGrid="0">
      <p:cViewPr varScale="1">
        <p:scale>
          <a:sx n="73" d="100"/>
          <a:sy n="73" d="100"/>
        </p:scale>
        <p:origin x="408" y="43"/>
      </p:cViewPr>
      <p:guideLst>
        <p:guide orient="horz" pos="244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E15AC-0FA2-44D2-8959-37AD31D872C5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43000"/>
            <a:ext cx="5445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F9482-871C-49AD-92F0-251F900D3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23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01704" rtl="0" eaLnBrk="1" latinLnBrk="0" hangingPunct="1">
      <a:defRPr sz="1577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1577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1577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1577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1577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1577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1577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1577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157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43000"/>
            <a:ext cx="5445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9482-871C-49AD-92F0-251F900D321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47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43000"/>
            <a:ext cx="5445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9482-871C-49AD-92F0-251F900D321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34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43000"/>
            <a:ext cx="5445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9482-871C-49AD-92F0-251F900D321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93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9482-871C-49AD-92F0-251F900D321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23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43000"/>
            <a:ext cx="5445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9482-871C-49AD-92F0-251F900D321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20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43000"/>
            <a:ext cx="5445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40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43000"/>
            <a:ext cx="5445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9482-871C-49AD-92F0-251F900D321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95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43000"/>
            <a:ext cx="5445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9482-871C-49AD-92F0-251F900D321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62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43000"/>
            <a:ext cx="5445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9482-871C-49AD-92F0-251F900D321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86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43000"/>
            <a:ext cx="5445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9482-871C-49AD-92F0-251F900D321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36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43000"/>
            <a:ext cx="5445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9482-871C-49AD-92F0-251F900D321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45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43000"/>
            <a:ext cx="5445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9482-871C-49AD-92F0-251F900D321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3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3716000" cy="777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  <p:sp useBgFill="1">
        <p:nvSpPr>
          <p:cNvPr id="8" name="Rounded Rectangle 7"/>
          <p:cNvSpPr/>
          <p:nvPr/>
        </p:nvSpPr>
        <p:spPr>
          <a:xfrm>
            <a:off x="137160" y="115147"/>
            <a:ext cx="13441680" cy="7553622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F908-A9C1-4D26-92EE-0835E7F38B72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8163" y="3334950"/>
            <a:ext cx="10721897" cy="279230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  <p:sp>
        <p:nvSpPr>
          <p:cNvPr id="12" name="Rectangle 11"/>
          <p:cNvSpPr/>
          <p:nvPr/>
        </p:nvSpPr>
        <p:spPr>
          <a:xfrm>
            <a:off x="11358978" y="3337252"/>
            <a:ext cx="1785522" cy="27877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  <p:sp>
        <p:nvSpPr>
          <p:cNvPr id="13" name="Rectangle 12"/>
          <p:cNvSpPr/>
          <p:nvPr/>
        </p:nvSpPr>
        <p:spPr>
          <a:xfrm>
            <a:off x="11569071" y="3554880"/>
            <a:ext cx="1365336" cy="2352446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  <p:sp>
        <p:nvSpPr>
          <p:cNvPr id="14" name="Rectangle 13"/>
          <p:cNvSpPr/>
          <p:nvPr/>
        </p:nvSpPr>
        <p:spPr>
          <a:xfrm>
            <a:off x="668227" y="3463040"/>
            <a:ext cx="10421768" cy="2544741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80239" y="5241970"/>
            <a:ext cx="1143000" cy="518160"/>
          </a:xfrm>
        </p:spPr>
        <p:txBody>
          <a:bodyPr/>
          <a:lstStyle>
            <a:lvl1pPr algn="ctr">
              <a:defRPr sz="2975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859AC02-9CC5-4F3D-8DBA-D9FFBA27D6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12734" y="5167182"/>
            <a:ext cx="10132749" cy="752949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  <p:sp>
        <p:nvSpPr>
          <p:cNvPr id="10" name="Rectangle 9"/>
          <p:cNvSpPr/>
          <p:nvPr/>
        </p:nvSpPr>
        <p:spPr>
          <a:xfrm>
            <a:off x="808458" y="3558032"/>
            <a:ext cx="10141302" cy="23547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4208" y="5267960"/>
            <a:ext cx="9829800" cy="518160"/>
          </a:xfrm>
        </p:spPr>
        <p:txBody>
          <a:bodyPr>
            <a:normAutofit/>
          </a:bodyPr>
          <a:lstStyle>
            <a:lvl1pPr marL="0" indent="0" algn="ctr">
              <a:buNone/>
              <a:defRPr sz="1913" cap="all" spc="319" baseline="0">
                <a:solidFill>
                  <a:srgbClr val="FFFFFF"/>
                </a:solidFill>
              </a:defRPr>
            </a:lvl1pPr>
            <a:lvl2pPr marL="48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1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7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3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2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4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0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86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58" y="3657307"/>
            <a:ext cx="9944100" cy="1381761"/>
          </a:xfrm>
        </p:spPr>
        <p:txBody>
          <a:bodyPr anchor="b" anchorCtr="0">
            <a:noAutofit/>
          </a:bodyPr>
          <a:lstStyle>
            <a:lvl1pPr>
              <a:defRPr sz="42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3716000" y="0"/>
            <a:ext cx="0" cy="777240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F908-A9C1-4D26-92EE-0835E7F38B72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AC02-9CC5-4F3D-8DBA-D9FFBA27D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292553" y="259080"/>
            <a:ext cx="2788920" cy="6938986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71550" rtl="0" eaLnBrk="1" latinLnBrk="0" hangingPunct="1"/>
            <a:endParaRPr lang="en-US" sz="1913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32841" y="398267"/>
            <a:ext cx="2508353" cy="6660619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72867" y="448155"/>
            <a:ext cx="2228297" cy="65608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31803"/>
            <a:ext cx="9258300" cy="65633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F908-A9C1-4D26-92EE-0835E7F38B72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AC02-9CC5-4F3D-8DBA-D9FFBA27D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F908-A9C1-4D26-92EE-0835E7F38B72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AC02-9CC5-4F3D-8DBA-D9FFBA27D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3716000" cy="777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  <p:sp useBgFill="1">
        <p:nvSpPr>
          <p:cNvPr id="8" name="Rounded Rectangle 7"/>
          <p:cNvSpPr/>
          <p:nvPr/>
        </p:nvSpPr>
        <p:spPr>
          <a:xfrm>
            <a:off x="137160" y="115147"/>
            <a:ext cx="13441680" cy="7553622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F908-A9C1-4D26-92EE-0835E7F38B72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7966" y="3339254"/>
            <a:ext cx="12397740" cy="279230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  <p:sp>
        <p:nvSpPr>
          <p:cNvPr id="16" name="Rectangle 15"/>
          <p:cNvSpPr/>
          <p:nvPr/>
        </p:nvSpPr>
        <p:spPr>
          <a:xfrm>
            <a:off x="851486" y="3454400"/>
            <a:ext cx="12050700" cy="2544741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AC02-9CC5-4F3D-8DBA-D9FFBA27D6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684" y="3627123"/>
            <a:ext cx="11544300" cy="1468121"/>
          </a:xfrm>
        </p:spPr>
        <p:txBody>
          <a:bodyPr anchor="b" anchorCtr="0">
            <a:noAutofit/>
          </a:bodyPr>
          <a:lstStyle>
            <a:lvl1pPr algn="ctr" defTabSz="971550" rtl="0" eaLnBrk="1" latinLnBrk="0" hangingPunct="1">
              <a:spcBef>
                <a:spcPct val="0"/>
              </a:spcBef>
              <a:buNone/>
              <a:defRPr lang="en-US" sz="425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13244" y="5147059"/>
            <a:ext cx="11727180" cy="752949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684" y="5221847"/>
            <a:ext cx="11544300" cy="5936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25" cap="all" spc="266" baseline="0">
                <a:solidFill>
                  <a:srgbClr val="FFFFFF"/>
                </a:solidFill>
              </a:defRPr>
            </a:lvl1pPr>
            <a:lvl2pPr marL="485775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2pPr>
            <a:lvl3pPr marL="9715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57325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4pPr>
            <a:lvl5pPr marL="194310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5pPr>
            <a:lvl6pPr marL="2428875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6pPr>
            <a:lvl7pPr marL="291465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7pPr>
            <a:lvl8pPr marL="3400425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8pPr>
            <a:lvl9pPr marL="388620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13639" y="3540760"/>
            <a:ext cx="11726399" cy="23547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194" y="462825"/>
            <a:ext cx="12391008" cy="1178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192" y="1948281"/>
            <a:ext cx="6057900" cy="4995062"/>
          </a:xfrm>
        </p:spPr>
        <p:txBody>
          <a:bodyPr/>
          <a:lstStyle>
            <a:lvl1pPr>
              <a:defRPr sz="2975"/>
            </a:lvl1pPr>
            <a:lvl2pPr>
              <a:defRPr sz="2550"/>
            </a:lvl2pPr>
            <a:lvl3pPr>
              <a:defRPr sz="2125"/>
            </a:lvl3pPr>
            <a:lvl4pPr>
              <a:defRPr sz="1913"/>
            </a:lvl4pPr>
            <a:lvl5pPr>
              <a:defRPr sz="1913"/>
            </a:lvl5pPr>
            <a:lvl6pPr>
              <a:defRPr sz="1913"/>
            </a:lvl6pPr>
            <a:lvl7pPr>
              <a:defRPr sz="1913"/>
            </a:lvl7pPr>
            <a:lvl8pPr>
              <a:defRPr sz="1913"/>
            </a:lvl8pPr>
            <a:lvl9pPr>
              <a:defRPr sz="19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948281"/>
            <a:ext cx="6057900" cy="4995062"/>
          </a:xfrm>
        </p:spPr>
        <p:txBody>
          <a:bodyPr/>
          <a:lstStyle>
            <a:lvl1pPr>
              <a:defRPr sz="2975"/>
            </a:lvl1pPr>
            <a:lvl2pPr>
              <a:defRPr sz="2550"/>
            </a:lvl2pPr>
            <a:lvl3pPr>
              <a:defRPr sz="2125"/>
            </a:lvl3pPr>
            <a:lvl4pPr>
              <a:defRPr sz="1913"/>
            </a:lvl4pPr>
            <a:lvl5pPr>
              <a:defRPr sz="1913"/>
            </a:lvl5pPr>
            <a:lvl6pPr>
              <a:defRPr sz="1913"/>
            </a:lvl6pPr>
            <a:lvl7pPr>
              <a:defRPr sz="1913"/>
            </a:lvl7pPr>
            <a:lvl8pPr>
              <a:defRPr sz="1913"/>
            </a:lvl8pPr>
            <a:lvl9pPr>
              <a:defRPr sz="19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F908-A9C1-4D26-92EE-0835E7F38B72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AC02-9CC5-4F3D-8DBA-D9FFBA27D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194" y="462825"/>
            <a:ext cx="12391008" cy="117801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194" y="1952097"/>
            <a:ext cx="6060282" cy="725064"/>
          </a:xfrm>
        </p:spPr>
        <p:txBody>
          <a:bodyPr anchor="b">
            <a:noAutofit/>
          </a:bodyPr>
          <a:lstStyle>
            <a:lvl1pPr marL="0" indent="0" algn="ctr">
              <a:buNone/>
              <a:defRPr sz="2338" b="1"/>
            </a:lvl1pPr>
            <a:lvl2pPr marL="485775" indent="0">
              <a:buNone/>
              <a:defRPr sz="2125" b="1"/>
            </a:lvl2pPr>
            <a:lvl3pPr marL="971550" indent="0">
              <a:buNone/>
              <a:defRPr sz="1913" b="1"/>
            </a:lvl3pPr>
            <a:lvl4pPr marL="1457325" indent="0">
              <a:buNone/>
              <a:defRPr sz="1700" b="1"/>
            </a:lvl4pPr>
            <a:lvl5pPr marL="1943100" indent="0">
              <a:buNone/>
              <a:defRPr sz="1700" b="1"/>
            </a:lvl5pPr>
            <a:lvl6pPr marL="2428875" indent="0">
              <a:buNone/>
              <a:defRPr sz="1700" b="1"/>
            </a:lvl6pPr>
            <a:lvl7pPr marL="2914650" indent="0">
              <a:buNone/>
              <a:defRPr sz="1700" b="1"/>
            </a:lvl7pPr>
            <a:lvl8pPr marL="3400425" indent="0">
              <a:buNone/>
              <a:defRPr sz="1700" b="1"/>
            </a:lvl8pPr>
            <a:lvl9pPr marL="388620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194" y="2763520"/>
            <a:ext cx="6060282" cy="4179464"/>
          </a:xfrm>
        </p:spPr>
        <p:txBody>
          <a:bodyPr/>
          <a:lstStyle>
            <a:lvl1pPr>
              <a:defRPr sz="2550"/>
            </a:lvl1pPr>
            <a:lvl2pPr>
              <a:defRPr sz="2125"/>
            </a:lvl2pPr>
            <a:lvl3pPr>
              <a:defRPr sz="1913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1" y="1952097"/>
            <a:ext cx="6062663" cy="725064"/>
          </a:xfrm>
        </p:spPr>
        <p:txBody>
          <a:bodyPr anchor="b">
            <a:noAutofit/>
          </a:bodyPr>
          <a:lstStyle>
            <a:lvl1pPr marL="0" indent="0" algn="ctr">
              <a:buNone/>
              <a:defRPr sz="2338" b="1"/>
            </a:lvl1pPr>
            <a:lvl2pPr marL="485775" indent="0">
              <a:buNone/>
              <a:defRPr sz="2125" b="1"/>
            </a:lvl2pPr>
            <a:lvl3pPr marL="971550" indent="0">
              <a:buNone/>
              <a:defRPr sz="1913" b="1"/>
            </a:lvl3pPr>
            <a:lvl4pPr marL="1457325" indent="0">
              <a:buNone/>
              <a:defRPr sz="1700" b="1"/>
            </a:lvl4pPr>
            <a:lvl5pPr marL="1943100" indent="0">
              <a:buNone/>
              <a:defRPr sz="1700" b="1"/>
            </a:lvl5pPr>
            <a:lvl6pPr marL="2428875" indent="0">
              <a:buNone/>
              <a:defRPr sz="1700" b="1"/>
            </a:lvl6pPr>
            <a:lvl7pPr marL="2914650" indent="0">
              <a:buNone/>
              <a:defRPr sz="1700" b="1"/>
            </a:lvl7pPr>
            <a:lvl8pPr marL="3400425" indent="0">
              <a:buNone/>
              <a:defRPr sz="1700" b="1"/>
            </a:lvl8pPr>
            <a:lvl9pPr marL="388620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1" y="2763520"/>
            <a:ext cx="6062663" cy="4179464"/>
          </a:xfrm>
        </p:spPr>
        <p:txBody>
          <a:bodyPr/>
          <a:lstStyle>
            <a:lvl1pPr>
              <a:defRPr sz="2550"/>
            </a:lvl1pPr>
            <a:lvl2pPr>
              <a:defRPr sz="2125"/>
            </a:lvl2pPr>
            <a:lvl3pPr>
              <a:defRPr sz="1913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F908-A9C1-4D26-92EE-0835E7F38B72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AC02-9CC5-4F3D-8DBA-D9FFBA27D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F908-A9C1-4D26-92EE-0835E7F38B72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AC02-9CC5-4F3D-8DBA-D9FFBA27D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3716000" cy="777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37160" y="115147"/>
            <a:ext cx="13441680" cy="7553622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F908-A9C1-4D26-92EE-0835E7F38B72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AC02-9CC5-4F3D-8DBA-D9FFBA27D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3716000" cy="777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37160" y="115147"/>
            <a:ext cx="13441680" cy="7553622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9300" y="777240"/>
            <a:ext cx="6858000" cy="5958842"/>
          </a:xfrm>
        </p:spPr>
        <p:txBody>
          <a:bodyPr/>
          <a:lstStyle>
            <a:lvl1pPr>
              <a:defRPr sz="3400"/>
            </a:lvl1pPr>
            <a:lvl2pPr>
              <a:defRPr sz="2975"/>
            </a:lvl2pPr>
            <a:lvl3pPr>
              <a:defRPr sz="2550"/>
            </a:lvl3pPr>
            <a:lvl4pPr>
              <a:defRPr sz="2125"/>
            </a:lvl4pPr>
            <a:lvl5pPr>
              <a:defRPr sz="2125"/>
            </a:lvl5pPr>
            <a:lvl6pPr>
              <a:defRPr sz="2125"/>
            </a:lvl6pPr>
            <a:lvl7pPr>
              <a:defRPr sz="2125"/>
            </a:lvl7pPr>
            <a:lvl8pPr>
              <a:defRPr sz="2125"/>
            </a:lvl8pPr>
            <a:lvl9pPr>
              <a:defRPr sz="2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F908-A9C1-4D26-92EE-0835E7F38B72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AC02-9CC5-4F3D-8DBA-D9FFBA27D6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0052" y="1706474"/>
            <a:ext cx="4074849" cy="399328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  <p:sp>
        <p:nvSpPr>
          <p:cNvPr id="10" name="Rectangle 9"/>
          <p:cNvSpPr/>
          <p:nvPr/>
        </p:nvSpPr>
        <p:spPr>
          <a:xfrm>
            <a:off x="1015038" y="1861468"/>
            <a:ext cx="3724881" cy="3665572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3503" y="3368040"/>
            <a:ext cx="3447951" cy="1986280"/>
          </a:xfrm>
        </p:spPr>
        <p:txBody>
          <a:bodyPr/>
          <a:lstStyle>
            <a:lvl1pPr marL="0" indent="0">
              <a:spcBef>
                <a:spcPts val="425"/>
              </a:spcBef>
              <a:buNone/>
              <a:defRPr sz="1488">
                <a:solidFill>
                  <a:schemeClr val="accent1">
                    <a:lumMod val="50000"/>
                  </a:schemeClr>
                </a:solidFill>
              </a:defRPr>
            </a:lvl1pPr>
            <a:lvl2pPr marL="485775" indent="0">
              <a:buNone/>
              <a:defRPr sz="1275"/>
            </a:lvl2pPr>
            <a:lvl3pPr marL="971550" indent="0">
              <a:buNone/>
              <a:defRPr sz="1063"/>
            </a:lvl3pPr>
            <a:lvl4pPr marL="1457325" indent="0">
              <a:buNone/>
              <a:defRPr sz="956"/>
            </a:lvl4pPr>
            <a:lvl5pPr marL="1943100" indent="0">
              <a:buNone/>
              <a:defRPr sz="956"/>
            </a:lvl5pPr>
            <a:lvl6pPr marL="2428875" indent="0">
              <a:buNone/>
              <a:defRPr sz="956"/>
            </a:lvl6pPr>
            <a:lvl7pPr marL="2914650" indent="0">
              <a:buNone/>
              <a:defRPr sz="956"/>
            </a:lvl7pPr>
            <a:lvl8pPr marL="3400425" indent="0">
              <a:buNone/>
              <a:defRPr sz="956"/>
            </a:lvl8pPr>
            <a:lvl9pPr marL="3886200" indent="0">
              <a:buNone/>
              <a:defRPr sz="95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503" y="1965555"/>
            <a:ext cx="3447951" cy="1350502"/>
          </a:xfrm>
        </p:spPr>
        <p:txBody>
          <a:bodyPr anchor="b">
            <a:normAutofit/>
          </a:bodyPr>
          <a:lstStyle>
            <a:lvl1pPr algn="l">
              <a:defRPr sz="2125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3716000" cy="777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  <p:sp useBgFill="1">
        <p:nvSpPr>
          <p:cNvPr id="9" name="Rounded Rectangle 8"/>
          <p:cNvSpPr/>
          <p:nvPr/>
        </p:nvSpPr>
        <p:spPr>
          <a:xfrm>
            <a:off x="137160" y="115147"/>
            <a:ext cx="13441680" cy="7553622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28700" y="704296"/>
            <a:ext cx="11658600" cy="4909106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400"/>
            </a:lvl1pPr>
            <a:lvl2pPr marL="485775" indent="0">
              <a:buNone/>
              <a:defRPr sz="2975"/>
            </a:lvl2pPr>
            <a:lvl3pPr marL="971550" indent="0">
              <a:buNone/>
              <a:defRPr sz="2550"/>
            </a:lvl3pPr>
            <a:lvl4pPr marL="1457325" indent="0">
              <a:buNone/>
              <a:defRPr sz="2125"/>
            </a:lvl4pPr>
            <a:lvl5pPr marL="1943100" indent="0">
              <a:buNone/>
              <a:defRPr sz="2125"/>
            </a:lvl5pPr>
            <a:lvl6pPr marL="2428875" indent="0">
              <a:buNone/>
              <a:defRPr sz="2125"/>
            </a:lvl6pPr>
            <a:lvl7pPr marL="2914650" indent="0">
              <a:buNone/>
              <a:defRPr sz="2125"/>
            </a:lvl7pPr>
            <a:lvl8pPr marL="3400425" indent="0">
              <a:buNone/>
              <a:defRPr sz="2125"/>
            </a:lvl8pPr>
            <a:lvl9pPr marL="3886200" indent="0">
              <a:buNone/>
              <a:defRPr sz="2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F908-A9C1-4D26-92EE-0835E7F38B72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AC02-9CC5-4F3D-8DBA-D9FFBA27D6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28700" y="5613400"/>
            <a:ext cx="11658600" cy="15544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  <p:sp>
        <p:nvSpPr>
          <p:cNvPr id="12" name="Rectangle 11"/>
          <p:cNvSpPr/>
          <p:nvPr/>
        </p:nvSpPr>
        <p:spPr>
          <a:xfrm>
            <a:off x="1143001" y="5699761"/>
            <a:ext cx="11401148" cy="136331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71600" y="6390641"/>
            <a:ext cx="10992771" cy="511922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  <p:sp>
        <p:nvSpPr>
          <p:cNvPr id="11" name="Rectangle 10"/>
          <p:cNvSpPr/>
          <p:nvPr/>
        </p:nvSpPr>
        <p:spPr>
          <a:xfrm>
            <a:off x="908384" y="5751576"/>
            <a:ext cx="11919204" cy="1243584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434" y="6410766"/>
            <a:ext cx="10867104" cy="45527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94" cap="all" spc="266" baseline="0">
                <a:solidFill>
                  <a:srgbClr val="FFFFFF"/>
                </a:solidFill>
              </a:defRPr>
            </a:lvl1pPr>
            <a:lvl2pPr marL="485775" indent="0">
              <a:buNone/>
              <a:defRPr sz="1275"/>
            </a:lvl2pPr>
            <a:lvl3pPr marL="971550" indent="0">
              <a:buNone/>
              <a:defRPr sz="1063"/>
            </a:lvl3pPr>
            <a:lvl4pPr marL="1457325" indent="0">
              <a:buNone/>
              <a:defRPr sz="956"/>
            </a:lvl4pPr>
            <a:lvl5pPr marL="1943100" indent="0">
              <a:buNone/>
              <a:defRPr sz="956"/>
            </a:lvl5pPr>
            <a:lvl6pPr marL="2428875" indent="0">
              <a:buNone/>
              <a:defRPr sz="956"/>
            </a:lvl6pPr>
            <a:lvl7pPr marL="2914650" indent="0">
              <a:buNone/>
              <a:defRPr sz="956"/>
            </a:lvl7pPr>
            <a:lvl8pPr marL="3400425" indent="0">
              <a:buNone/>
              <a:defRPr sz="956"/>
            </a:lvl8pPr>
            <a:lvl9pPr marL="3886200" indent="0">
              <a:buNone/>
              <a:defRPr sz="95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786122"/>
            <a:ext cx="10992771" cy="592783"/>
          </a:xfrm>
        </p:spPr>
        <p:txBody>
          <a:bodyPr anchor="ctr" anchorCtr="0"/>
          <a:lstStyle>
            <a:lvl1pPr algn="ctr">
              <a:defRPr sz="2125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3716000" cy="777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  <p:sp useBgFill="1">
        <p:nvSpPr>
          <p:cNvPr id="7" name="Rounded Rectangle 6"/>
          <p:cNvSpPr/>
          <p:nvPr/>
        </p:nvSpPr>
        <p:spPr>
          <a:xfrm>
            <a:off x="137160" y="115147"/>
            <a:ext cx="13441680" cy="7553622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86283"/>
            <a:ext cx="12344400" cy="4956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203866"/>
            <a:ext cx="320040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5">
                <a:solidFill>
                  <a:schemeClr val="tx2"/>
                </a:solidFill>
              </a:defRPr>
            </a:lvl1pPr>
          </a:lstStyle>
          <a:p>
            <a:fld id="{A2B0F908-A9C1-4D26-92EE-0835E7F38B72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203866"/>
            <a:ext cx="434340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5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203866"/>
            <a:ext cx="320040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5">
                <a:solidFill>
                  <a:schemeClr val="tx2"/>
                </a:solidFill>
              </a:defRPr>
            </a:lvl1pPr>
          </a:lstStyle>
          <a:p>
            <a:fld id="{B859AC02-9CC5-4F3D-8DBA-D9FFBA27D6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1480" y="315254"/>
            <a:ext cx="12893040" cy="1502664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71550" rtl="0" eaLnBrk="1" latinLnBrk="0" hangingPunct="1"/>
            <a:endParaRPr lang="en-US" sz="1913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9296" y="422578"/>
            <a:ext cx="12570780" cy="1267731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9194" y="462825"/>
            <a:ext cx="12391008" cy="1178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3716000" y="0"/>
            <a:ext cx="0" cy="77724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71550" rtl="0" eaLnBrk="1" latinLnBrk="0" hangingPunct="1">
        <a:spcBef>
          <a:spcPct val="0"/>
        </a:spcBef>
        <a:buNone/>
        <a:defRPr sz="3719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64331" indent="-242888" algn="l" defTabSz="97155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550" kern="1200">
          <a:solidFill>
            <a:schemeClr val="tx2"/>
          </a:solidFill>
          <a:latin typeface="+mn-lt"/>
          <a:ea typeface="+mn-ea"/>
          <a:cs typeface="+mn-cs"/>
        </a:defRPr>
      </a:lvl1pPr>
      <a:lvl2pPr marL="680085" indent="-242888" algn="l" defTabSz="97155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125" kern="1200">
          <a:solidFill>
            <a:schemeClr val="tx2"/>
          </a:solidFill>
          <a:latin typeface="+mn-lt"/>
          <a:ea typeface="+mn-ea"/>
          <a:cs typeface="+mn-cs"/>
        </a:defRPr>
      </a:lvl2pPr>
      <a:lvl3pPr marL="971550" indent="-242888" algn="l" defTabSz="97155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913" kern="1200">
          <a:solidFill>
            <a:schemeClr val="tx2"/>
          </a:solidFill>
          <a:latin typeface="+mn-lt"/>
          <a:ea typeface="+mn-ea"/>
          <a:cs typeface="+mn-cs"/>
        </a:defRPr>
      </a:lvl3pPr>
      <a:lvl4pPr marL="1360170" indent="-242888" algn="l" defTabSz="97155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1651635" indent="-242888" algn="l" defTabSz="97155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7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845945" indent="-194310" algn="l" defTabSz="97155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88" kern="1200">
          <a:solidFill>
            <a:schemeClr val="tx2"/>
          </a:solidFill>
          <a:latin typeface="+mn-lt"/>
          <a:ea typeface="+mn-ea"/>
          <a:cs typeface="+mn-cs"/>
        </a:defRPr>
      </a:lvl6pPr>
      <a:lvl7pPr marL="2137410" indent="-194310" algn="l" defTabSz="97155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88" kern="1200">
          <a:solidFill>
            <a:schemeClr val="tx2"/>
          </a:solidFill>
          <a:latin typeface="+mn-lt"/>
          <a:ea typeface="+mn-ea"/>
          <a:cs typeface="+mn-cs"/>
        </a:defRPr>
      </a:lvl7pPr>
      <a:lvl8pPr marL="2331720" indent="-194310" algn="l" defTabSz="97155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88" kern="1200">
          <a:solidFill>
            <a:schemeClr val="tx2"/>
          </a:solidFill>
          <a:latin typeface="+mn-lt"/>
          <a:ea typeface="+mn-ea"/>
          <a:cs typeface="+mn-cs"/>
        </a:defRPr>
      </a:lvl8pPr>
      <a:lvl9pPr marL="2526030" indent="-194310" algn="l" defTabSz="97155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88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1550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5775" algn="l" defTabSz="971550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algn="l" defTabSz="971550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7325" algn="l" defTabSz="971550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3100" algn="l" defTabSz="971550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28875" algn="l" defTabSz="971550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4650" algn="l" defTabSz="971550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0425" algn="l" defTabSz="971550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algn="l" defTabSz="971550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5.png"/><Relationship Id="rId4" Type="http://schemas.microsoft.com/office/2007/relationships/hdphoto" Target="../media/hdphoto4.wdp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81000" y="242888"/>
            <a:ext cx="12954000" cy="7286625"/>
          </a:xfrm>
          <a:prstGeom prst="frame">
            <a:avLst>
              <a:gd name="adj1" fmla="val 161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14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07" y="555390"/>
            <a:ext cx="12707007" cy="67913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29828" y="5238918"/>
            <a:ext cx="3986705" cy="1972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19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12219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587" y="555390"/>
            <a:ext cx="7608861" cy="2834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6587" y="1334814"/>
            <a:ext cx="7535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B0F0"/>
                </a:solidFill>
              </a:rPr>
              <a:t>      সকল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ভাষা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শহীদের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প্রতি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বিনম্র</a:t>
            </a:r>
            <a:r>
              <a:rPr lang="en-US" sz="3200" dirty="0" smtClean="0">
                <a:solidFill>
                  <a:srgbClr val="00B0F0"/>
                </a:solidFill>
              </a:rPr>
              <a:t>  </a:t>
            </a:r>
            <a:r>
              <a:rPr lang="en-US" sz="3200" dirty="0" err="1" smtClean="0">
                <a:solidFill>
                  <a:srgbClr val="00B0F0"/>
                </a:solidFill>
              </a:rPr>
              <a:t>শ্রদ্ধা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23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81000" y="242888"/>
            <a:ext cx="12954000" cy="7286625"/>
          </a:xfrm>
          <a:prstGeom prst="frame">
            <a:avLst>
              <a:gd name="adj1" fmla="val 161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14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76" b="26424"/>
          <a:stretch/>
        </p:blipFill>
        <p:spPr>
          <a:xfrm>
            <a:off x="2813026" y="4296017"/>
            <a:ext cx="2934891" cy="204024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715" l="5397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085" t="7134"/>
          <a:stretch/>
        </p:blipFill>
        <p:spPr>
          <a:xfrm>
            <a:off x="3273280" y="4774009"/>
            <a:ext cx="1357914" cy="163949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622773" y="1776484"/>
            <a:ext cx="1620545" cy="1007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ব্যাক্টেরিয়া</a:t>
            </a:r>
            <a:endParaRPr lang="en-US" sz="29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29540" y="5076952"/>
            <a:ext cx="1620545" cy="55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নডিওল</a:t>
            </a:r>
            <a:endParaRPr lang="en-US" sz="29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18873" y="6447914"/>
            <a:ext cx="5658802" cy="1007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রাইজোবিয়াম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ব্যাক্টেরিয়া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N</a:t>
            </a:r>
            <a:r>
              <a:rPr lang="en-US" sz="2975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2 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সংবন্ধন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975" baseline="-25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52373" y="6216940"/>
            <a:ext cx="2795424" cy="5501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সংবন্ধন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671" y="835772"/>
            <a:ext cx="3135601" cy="316553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755544" y="1032273"/>
            <a:ext cx="4756003" cy="2893417"/>
            <a:chOff x="2413577" y="1233489"/>
            <a:chExt cx="3787196" cy="228600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63" t="10584" r="9707" b="15797"/>
            <a:stretch/>
          </p:blipFill>
          <p:spPr>
            <a:xfrm>
              <a:off x="3900486" y="1233489"/>
              <a:ext cx="2300287" cy="22860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cxnSp>
          <p:nvCxnSpPr>
            <p:cNvPr id="7" name="Straight Connector 6"/>
            <p:cNvCxnSpPr/>
            <p:nvPr/>
          </p:nvCxnSpPr>
          <p:spPr>
            <a:xfrm flipV="1">
              <a:off x="2418373" y="1306462"/>
              <a:ext cx="2090055" cy="139266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413577" y="2835365"/>
              <a:ext cx="2466180" cy="68412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4755544" y="3740095"/>
            <a:ext cx="7684015" cy="10079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শিমজাতীয়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ব্যাক্টেরিয়া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উপকৃত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cxnSp>
        <p:nvCxnSpPr>
          <p:cNvPr id="10" name="Straight Connector 9"/>
          <p:cNvCxnSpPr>
            <a:stCxn id="22" idx="3"/>
          </p:cNvCxnSpPr>
          <p:nvPr/>
        </p:nvCxnSpPr>
        <p:spPr>
          <a:xfrm>
            <a:off x="5747917" y="5316139"/>
            <a:ext cx="1412813" cy="775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629326" y="6177614"/>
            <a:ext cx="1191330" cy="3172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77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0787 L -1.45833E-6 0.0081 C 0.00208 0.00764 0.0043 0.00764 0.00664 0.00718 C 0.00768 0.00718 0.0082 0.00694 0.00912 0.00671 C 0.01211 0.00648 0.01524 0.00648 0.01836 0.00648 C 0.02578 0.00579 0.01797 0.00625 0.03307 0.00579 C 0.03464 0.00579 0.03607 0.00556 0.03776 0.00556 C 0.04414 0.00532 0.05065 0.00532 0.05703 0.00532 L 0.07565 0.0044 C 0.07774 0.00417 0.07969 0.00394 0.08177 0.00394 C 0.09414 0.00394 0.10586 0.0037 0.11823 0.00347 C 0.12044 0.00347 0.12279 0.00324 0.12513 0.00324 C 0.13698 0.00278 0.14883 0.00232 0.16068 0.00208 L 0.18086 0.00162 C 0.18529 0.00116 0.18672 0.00093 0.19167 0.00046 C 0.19557 0.00023 0.20195 0.00023 0.2056 -3.7037E-7 C 0.20664 -0.00023 0.20755 -0.00046 0.20873 -0.00069 C 0.2112 -0.00093 0.21367 -0.00093 0.21641 -0.00116 C 0.2293 -0.00231 0.21458 -0.00116 0.22422 -0.00231 C 0.22539 -0.00255 0.22669 -0.00255 0.228 -0.00278 C 0.23008 -0.00301 0.23425 -0.00324 0.23425 -0.00301 C 0.23646 -0.00393 0.2362 -0.00393 0.23893 -0.00393 C 0.23906 -0.00393 0.23945 -0.00393 0.23985 -0.00393 L 0.23985 -0.0037 " pathEditMode="relative" rAng="0" ptsTypes="AAAAAAAAAAAAAAAAAAAAAAA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2" y="-57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81000" y="242888"/>
            <a:ext cx="12954000" cy="7286625"/>
          </a:xfrm>
          <a:prstGeom prst="frame">
            <a:avLst>
              <a:gd name="adj1" fmla="val 161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14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299" y="2118865"/>
            <a:ext cx="4163349" cy="2794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39" b="9477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668" y="1202082"/>
            <a:ext cx="1704409" cy="21378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4127" y="1352697"/>
            <a:ext cx="7266551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সম্পর্ককে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29280" y="1340176"/>
            <a:ext cx="2830939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মিউচুয়ালিজম</a:t>
            </a:r>
            <a:endParaRPr lang="en-US" sz="3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528" y="2122688"/>
            <a:ext cx="4842221" cy="27905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10966" y="5025072"/>
            <a:ext cx="6702651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কান্ডে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এরকম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দেখেছ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018" y="2987516"/>
            <a:ext cx="913300" cy="8986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26" r="46160" b="-693"/>
          <a:stretch/>
        </p:blipFill>
        <p:spPr>
          <a:xfrm>
            <a:off x="9600678" y="1955729"/>
            <a:ext cx="2830941" cy="14133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5611" y="5057774"/>
            <a:ext cx="5240744" cy="5501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শৈবালের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bn-IN" sz="2975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endParaRPr lang="en-US" sz="29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2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L 2.5E-6 0.00046 C -0.00143 -0.03171 -0.00274 -0.03935 2.5E-6 -0.07454 C 0.00026 -0.0787 0.00182 -0.08195 0.00286 -0.08542 C 0.00338 -0.09144 0.00338 -0.09792 0.00416 -0.10394 C 0.00534 -0.11181 0.00872 -0.11875 0.0112 -0.12546 C 0.01224 -0.12801 0.01315 -0.13056 0.01406 -0.13333 C 0.01458 -0.13658 0.01445 -0.14097 0.01549 -0.14398 C 0.01627 -0.14676 0.01849 -0.14699 0.01966 -0.14908 C 0.022 -0.15417 0.02396 -0.15949 0.02539 -0.16528 C 0.02656 -0.16945 0.02903 -0.17986 0.03112 -0.18357 C 0.03958 -0.2 0.03073 -0.17431 0.04088 -0.2 C 0.04817 -0.21783 0.03893 -0.20463 0.04804 -0.21574 C 0.04883 -0.21852 0.04948 -0.22176 0.05078 -0.22361 C 0.05195 -0.22546 0.05364 -0.22523 0.05508 -0.22639 C 0.05651 -0.22801 0.05781 -0.22963 0.05924 -0.23171 C 0.06432 -0.24653 0.05924 -0.23403 0.0664 -0.24491 C 0.06784 -0.24745 0.06888 -0.25116 0.07044 -0.25324 C 0.07226 -0.25463 0.07435 -0.25463 0.07617 -0.25533 C 0.09687 -0.28171 0.07513 -0.25509 0.09036 -0.27176 C 0.09179 -0.27315 0.09297 -0.27546 0.09453 -0.27685 C 0.09583 -0.27824 0.09739 -0.2787 0.0987 -0.27963 C 0.10065 -0.28102 0.10247 -0.2831 0.10442 -0.28495 C 0.10937 -0.28912 0.11107 -0.29005 0.11575 -0.29283 C 0.11705 -0.29537 0.11823 -0.29861 0.11979 -0.3007 C 0.12422 -0.30695 0.1263 -0.30625 0.13112 -0.3088 C 0.14388 -0.31574 0.12213 -0.30625 0.14518 -0.31389 C 0.14713 -0.31505 0.14909 -0.3162 0.15091 -0.31667 C 0.15416 -0.31783 0.15768 -0.31852 0.1608 -0.31968 C 0.16315 -0.32014 0.16549 -0.32153 0.16784 -0.32222 C 0.17109 -0.32315 0.17448 -0.32315 0.1776 -0.325 C 0.17825 -0.32523 0.1776 -0.32639 0.1776 -0.32708 L 0.1776 -0.32685 " pathEditMode="relative" rAng="0" ptsTypes="AAAAAAAAAAAAAAAAAAAAAAAAAAAAAAA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5" y="-1631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81000" y="242888"/>
            <a:ext cx="12954000" cy="7286625"/>
          </a:xfrm>
          <a:prstGeom prst="frame">
            <a:avLst>
              <a:gd name="adj1" fmla="val 161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14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574" y="1282618"/>
            <a:ext cx="3908600" cy="419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77511" y="6761077"/>
            <a:ext cx="9995338" cy="5501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লতানো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উদ্ভিদটি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পারছে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67477" y="6169710"/>
            <a:ext cx="9805372" cy="5501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2975" dirty="0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উপকৃত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29628" y="431448"/>
            <a:ext cx="6656745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সম্পর্ককে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56612" y="3951784"/>
            <a:ext cx="3468626" cy="6809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25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কমেনসেলিজম</a:t>
            </a:r>
            <a:endParaRPr lang="en-US" sz="3825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43" y="1282618"/>
            <a:ext cx="4932014" cy="419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43" y="1581568"/>
            <a:ext cx="4857750" cy="35522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6647" y="5587599"/>
            <a:ext cx="2865960" cy="5501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পরাশ্রয়ী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sz="29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05" b="66493"/>
          <a:stretch/>
        </p:blipFill>
        <p:spPr>
          <a:xfrm>
            <a:off x="9961799" y="1719428"/>
            <a:ext cx="3076576" cy="15454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15138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0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143" y="1323955"/>
            <a:ext cx="5902037" cy="41904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63143" y="5952317"/>
            <a:ext cx="5902037" cy="11387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4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 দুটির এই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bn-IN" sz="3400" dirty="0"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 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65660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56" y="1542973"/>
            <a:ext cx="3822142" cy="2970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0306" y="5454573"/>
            <a:ext cx="8486343" cy="5501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975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স্বর্নলতার বেঁচে থাকার কৌশল ব্যাখ্যা কর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005" y="1542972"/>
            <a:ext cx="3893010" cy="2970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322" y="1542972"/>
            <a:ext cx="4045955" cy="2970015"/>
          </a:xfrm>
          <a:prstGeom prst="rect">
            <a:avLst/>
          </a:prstGeom>
        </p:spPr>
      </p:pic>
      <p:sp>
        <p:nvSpPr>
          <p:cNvPr id="7" name="Curved Down Arrow 6"/>
          <p:cNvSpPr/>
          <p:nvPr/>
        </p:nvSpPr>
        <p:spPr>
          <a:xfrm>
            <a:off x="6166469" y="1044108"/>
            <a:ext cx="5428343" cy="1645903"/>
          </a:xfrm>
          <a:prstGeom prst="curvedDownArrow">
            <a:avLst>
              <a:gd name="adj1" fmla="val 10243"/>
              <a:gd name="adj2" fmla="val 50000"/>
              <a:gd name="adj3" fmla="val 25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14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9028387" y="551864"/>
            <a:ext cx="1834814" cy="492241"/>
          </a:xfrm>
          <a:prstGeom prst="wedgeRectCallout">
            <a:avLst>
              <a:gd name="adj1" fmla="val -26790"/>
              <a:gd name="adj2" fmla="val 3191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975" dirty="0">
                <a:latin typeface="NikoshBAN" panose="02000000000000000000" pitchFamily="2" charset="0"/>
                <a:cs typeface="NikoshBAN" panose="02000000000000000000" pitchFamily="2" charset="0"/>
              </a:rPr>
              <a:t>পরভোজী</a:t>
            </a:r>
            <a:endParaRPr lang="en-US" sz="2975" dirty="0"/>
          </a:p>
        </p:txBody>
      </p:sp>
      <p:sp>
        <p:nvSpPr>
          <p:cNvPr id="9" name="Rectangular Callout 8"/>
          <p:cNvSpPr/>
          <p:nvPr/>
        </p:nvSpPr>
        <p:spPr>
          <a:xfrm>
            <a:off x="11266651" y="669247"/>
            <a:ext cx="2045931" cy="492241"/>
          </a:xfrm>
          <a:prstGeom prst="wedgeRectCallout">
            <a:avLst>
              <a:gd name="adj1" fmla="val -46790"/>
              <a:gd name="adj2" fmla="val 450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975" dirty="0">
                <a:latin typeface="NikoshBAN" panose="02000000000000000000" pitchFamily="2" charset="0"/>
                <a:cs typeface="NikoshBAN" panose="02000000000000000000" pitchFamily="2" charset="0"/>
              </a:rPr>
              <a:t>হস্টেরিয়াম</a:t>
            </a:r>
            <a:endParaRPr lang="en-US" sz="2975" dirty="0"/>
          </a:p>
        </p:txBody>
      </p:sp>
      <p:sp>
        <p:nvSpPr>
          <p:cNvPr id="10" name="Rectangular Callout 9"/>
          <p:cNvSpPr/>
          <p:nvPr/>
        </p:nvSpPr>
        <p:spPr>
          <a:xfrm>
            <a:off x="9475271" y="4648351"/>
            <a:ext cx="2485343" cy="492241"/>
          </a:xfrm>
          <a:prstGeom prst="wedgeRectCallout">
            <a:avLst>
              <a:gd name="adj1" fmla="val 64465"/>
              <a:gd name="adj2" fmla="val -1884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975" dirty="0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975" dirty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2975" dirty="0"/>
          </a:p>
        </p:txBody>
      </p:sp>
      <p:sp>
        <p:nvSpPr>
          <p:cNvPr id="11" name="TextBox 10"/>
          <p:cNvSpPr txBox="1"/>
          <p:nvPr/>
        </p:nvSpPr>
        <p:spPr>
          <a:xfrm>
            <a:off x="626556" y="6189278"/>
            <a:ext cx="12605968" cy="5501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হস্টোরিয়া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চোষক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অঙ্গের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পোষক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29627" y="431448"/>
            <a:ext cx="4978646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4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400" dirty="0">
                <a:latin typeface="NikoshBAN" panose="02000000000000000000" pitchFamily="2" charset="0"/>
                <a:cs typeface="NikoshBAN" panose="02000000000000000000" pitchFamily="2" charset="0"/>
              </a:rPr>
              <a:t> দেখছ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366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-0.32773 -0.001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93" y="-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284" y="1330601"/>
            <a:ext cx="5782256" cy="40238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8706" y="5491049"/>
            <a:ext cx="8275404" cy="5501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975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ছোট উদ্ভিদ বড় হতে পারছেনা কেন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4" name="Explosion 2 3"/>
          <p:cNvSpPr/>
          <p:nvPr/>
        </p:nvSpPr>
        <p:spPr>
          <a:xfrm>
            <a:off x="8124497" y="2787426"/>
            <a:ext cx="5412827" cy="2313214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975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</a:t>
            </a:r>
            <a:endParaRPr lang="en-US" sz="2975" dirty="0"/>
          </a:p>
        </p:txBody>
      </p:sp>
    </p:spTree>
    <p:extLst>
      <p:ext uri="{BB962C8B-B14F-4D97-AF65-F5344CB8AC3E}">
        <p14:creationId xmlns:p14="http://schemas.microsoft.com/office/powerpoint/2010/main" val="427215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27" y="1317902"/>
            <a:ext cx="7472179" cy="4629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8778" y="6292118"/>
            <a:ext cx="6314513" cy="5501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975" dirty="0">
                <a:latin typeface="NikoshBAN" panose="02000000000000000000" pitchFamily="2" charset="0"/>
                <a:cs typeface="NikoshBAN" panose="02000000000000000000" pitchFamily="2" charset="0"/>
              </a:rPr>
              <a:t>ক অংশ ধংস হচ্ছে কেন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4" name="Explosion 2 3"/>
          <p:cNvSpPr/>
          <p:nvPr/>
        </p:nvSpPr>
        <p:spPr>
          <a:xfrm>
            <a:off x="6773183" y="3514235"/>
            <a:ext cx="6705599" cy="2313214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975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অ্যান্টিবায়োসি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2975" dirty="0"/>
          </a:p>
        </p:txBody>
      </p:sp>
      <p:sp>
        <p:nvSpPr>
          <p:cNvPr id="5" name="Rectangular Callout 4"/>
          <p:cNvSpPr/>
          <p:nvPr/>
        </p:nvSpPr>
        <p:spPr>
          <a:xfrm>
            <a:off x="325822" y="3065012"/>
            <a:ext cx="3278260" cy="647699"/>
          </a:xfrm>
          <a:prstGeom prst="wedgeRectCallout">
            <a:avLst>
              <a:gd name="adj1" fmla="val 103641"/>
              <a:gd name="adj2" fmla="val -2083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400" dirty="0">
                <a:latin typeface="NikoshBAN" panose="02000000000000000000" pitchFamily="2" charset="0"/>
                <a:cs typeface="NikoshBAN" panose="02000000000000000000" pitchFamily="2" charset="0"/>
              </a:rPr>
              <a:t>বাধাগ্রস্থ কোলনি</a:t>
            </a:r>
            <a:endParaRPr lang="en-US" sz="3400" dirty="0"/>
          </a:p>
        </p:txBody>
      </p:sp>
      <p:sp>
        <p:nvSpPr>
          <p:cNvPr id="6" name="Rectangular Callout 5"/>
          <p:cNvSpPr/>
          <p:nvPr/>
        </p:nvSpPr>
        <p:spPr>
          <a:xfrm>
            <a:off x="325823" y="4144272"/>
            <a:ext cx="4573656" cy="647699"/>
          </a:xfrm>
          <a:prstGeom prst="wedgeRectCallout">
            <a:avLst>
              <a:gd name="adj1" fmla="val 94692"/>
              <a:gd name="adj2" fmla="val -1366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400" dirty="0">
                <a:latin typeface="NikoshBAN" panose="02000000000000000000" pitchFamily="2" charset="0"/>
                <a:cs typeface="NikoshBAN" panose="02000000000000000000" pitchFamily="2" charset="0"/>
              </a:rPr>
              <a:t> কোলনির স্বাভাবিক বৃদ্ধি</a:t>
            </a:r>
            <a:endParaRPr lang="en-US" sz="3400" dirty="0"/>
          </a:p>
        </p:txBody>
      </p:sp>
      <p:sp>
        <p:nvSpPr>
          <p:cNvPr id="7" name="TextBox 6"/>
          <p:cNvSpPr txBox="1"/>
          <p:nvPr/>
        </p:nvSpPr>
        <p:spPr>
          <a:xfrm>
            <a:off x="4899479" y="2159002"/>
            <a:ext cx="786492" cy="680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825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825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73183" y="3292180"/>
            <a:ext cx="948417" cy="680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825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825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48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3" r="46235" b="29732"/>
          <a:stretch/>
        </p:blipFill>
        <p:spPr>
          <a:xfrm>
            <a:off x="1373144" y="1305057"/>
            <a:ext cx="2167198" cy="1341112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364298" y="208798"/>
            <a:ext cx="12954000" cy="7286625"/>
          </a:xfrm>
          <a:prstGeom prst="frame">
            <a:avLst>
              <a:gd name="adj1" fmla="val 161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14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6744" y="1165163"/>
            <a:ext cx="8118926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400" dirty="0">
                <a:latin typeface="NikoshBAN" panose="02000000000000000000" pitchFamily="2" charset="0"/>
                <a:cs typeface="NikoshBAN" panose="02000000000000000000" pitchFamily="2" charset="0"/>
              </a:rPr>
              <a:t>ঋণাত্বক আন্তঃক্রিয়া কত রকমের দেখলে?</a:t>
            </a:r>
            <a:endParaRPr lang="en-US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939" y="2667178"/>
            <a:ext cx="3526807" cy="25271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749785" y="2632405"/>
            <a:ext cx="3601387" cy="2704376"/>
            <a:chOff x="7715045" y="1061893"/>
            <a:chExt cx="4268408" cy="436749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41" b="3003"/>
            <a:stretch/>
          </p:blipFill>
          <p:spPr>
            <a:xfrm>
              <a:off x="7734278" y="1061893"/>
              <a:ext cx="4249175" cy="407158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715045" y="4646533"/>
              <a:ext cx="2550813" cy="78285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55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পেনিসিলিয়াম</a:t>
              </a:r>
              <a:endParaRPr lang="en-US" sz="255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966766" y="1145242"/>
              <a:ext cx="2523319" cy="78285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5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ব্যাকটেরিয়া</a:t>
              </a:r>
              <a:endParaRPr lang="en-US" sz="255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238892" y="5328790"/>
            <a:ext cx="5112280" cy="4847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5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অনুজীবজগতে</a:t>
            </a:r>
            <a:r>
              <a:rPr lang="en-US" sz="25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5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এরকম</a:t>
            </a:r>
            <a:r>
              <a:rPr lang="en-US" sz="25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5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5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5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endParaRPr lang="en-US" sz="25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76863" y="2090245"/>
            <a:ext cx="2210492" cy="55015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975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শোষণ</a:t>
            </a:r>
            <a:r>
              <a:rPr lang="en-US" sz="2975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91140" y="2032602"/>
            <a:ext cx="2771775" cy="55015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975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অ্যান্টিবায়োসিস</a:t>
            </a:r>
            <a:endParaRPr lang="en-US" sz="2975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5906309"/>
            <a:ext cx="12509091" cy="8771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5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25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5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5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25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5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5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5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লাভবান</a:t>
            </a:r>
            <a:r>
              <a:rPr lang="en-US" sz="25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en-US" sz="25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ক্ষতিগ্রস্থ</a:t>
            </a:r>
            <a:r>
              <a:rPr lang="bn-IN" sz="25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5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5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এভাবেই</a:t>
            </a:r>
            <a:r>
              <a:rPr lang="en-US" sz="25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25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25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25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5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907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81000" y="242888"/>
            <a:ext cx="12954000" cy="7286625"/>
          </a:xfrm>
          <a:prstGeom prst="frame">
            <a:avLst>
              <a:gd name="adj1" fmla="val 161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14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852" y="2042898"/>
            <a:ext cx="4410346" cy="28128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74444" y="939808"/>
            <a:ext cx="1881122" cy="680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2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82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6101" y="5759384"/>
            <a:ext cx="5079889" cy="10079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5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349" y="2785830"/>
            <a:ext cx="3161650" cy="25556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68471" y="5063536"/>
            <a:ext cx="1931484" cy="550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5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2837" y="5700027"/>
            <a:ext cx="5017364" cy="10079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পরিত্রা</a:t>
            </a:r>
            <a:r>
              <a:rPr lang="bn-IN" sz="2975" dirty="0"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5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1345" y="1378958"/>
            <a:ext cx="3607341" cy="550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মিউচুয়ালিজম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endParaRPr lang="en-US" sz="25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703" y="2229910"/>
            <a:ext cx="6518134" cy="550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কমেনসেলিজম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5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48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81000" y="242888"/>
            <a:ext cx="12954000" cy="7286625"/>
          </a:xfrm>
          <a:prstGeom prst="frame">
            <a:avLst>
              <a:gd name="adj1" fmla="val 161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14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6433" y="1760590"/>
            <a:ext cx="3852559" cy="680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2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25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82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25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382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2212" y="3034338"/>
            <a:ext cx="5408557" cy="3035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7219" indent="-607219">
              <a:buFont typeface="Wingdings" panose="05000000000000000000" pitchFamily="2" charset="2"/>
              <a:buChar char="Ø"/>
            </a:pPr>
            <a:r>
              <a:rPr lang="en-US" sz="3825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মিউচুয়ালিজম</a:t>
            </a:r>
            <a:endParaRPr lang="en-US" sz="3825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07219" indent="-607219">
              <a:buFont typeface="Wingdings" panose="05000000000000000000" pitchFamily="2" charset="2"/>
              <a:buChar char="Ø"/>
            </a:pPr>
            <a:r>
              <a:rPr lang="en-US" sz="3825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কমেনসেলিজম</a:t>
            </a:r>
            <a:endParaRPr lang="en-US" sz="3825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07219" indent="-607219">
              <a:buFont typeface="Wingdings" panose="05000000000000000000" pitchFamily="2" charset="2"/>
              <a:buChar char="Ø"/>
            </a:pPr>
            <a:r>
              <a:rPr lang="en-US" sz="3825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রাইজোবিয়াম</a:t>
            </a:r>
            <a:endParaRPr lang="en-US" sz="3825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07219" indent="-607219">
              <a:buFont typeface="Wingdings" panose="05000000000000000000" pitchFamily="2" charset="2"/>
              <a:buChar char="Ø"/>
            </a:pPr>
            <a:r>
              <a:rPr lang="en-US" sz="3825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</a:t>
            </a:r>
            <a:r>
              <a:rPr lang="en-US" sz="382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25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সংবন্ধন</a:t>
            </a:r>
            <a:endParaRPr lang="en-US" sz="3825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07219" indent="-607219">
              <a:buFont typeface="Wingdings" panose="05000000000000000000" pitchFamily="2" charset="2"/>
              <a:buChar char="Ø"/>
            </a:pPr>
            <a:r>
              <a:rPr lang="en-US" sz="3825" dirty="0" err="1">
                <a:latin typeface="NikoshBAN" panose="02000000000000000000" pitchFamily="2" charset="0"/>
                <a:cs typeface="NikoshBAN" panose="02000000000000000000" pitchFamily="2" charset="0"/>
              </a:rPr>
              <a:t>হস্টোরিয়া</a:t>
            </a:r>
            <a:endParaRPr lang="en-US" sz="382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05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0500" y="342072"/>
            <a:ext cx="12898147" cy="166199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0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10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3873" y="5044965"/>
            <a:ext cx="9931400" cy="185820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400" b="1" dirty="0"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3400" b="1" dirty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3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75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67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75" dirty="0" err="1">
                <a:latin typeface="NikoshBAN" pitchFamily="2" charset="0"/>
                <a:cs typeface="NikoshBAN" pitchFamily="2" charset="0"/>
              </a:rPr>
              <a:t>মার্কনী</a:t>
            </a:r>
            <a:r>
              <a:rPr lang="en-US" sz="467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75" dirty="0" err="1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bn-BD" sz="34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3400" dirty="0">
                <a:latin typeface="NikoshBAN" pitchFamily="2" charset="0"/>
                <a:cs typeface="NikoshBAN" pitchFamily="2" charset="0"/>
              </a:rPr>
            </a:br>
            <a:r>
              <a:rPr lang="bn-BD" sz="3400" dirty="0">
                <a:latin typeface="NikoshBAN" pitchFamily="2" charset="0"/>
                <a:cs typeface="NikoshBAN" pitchFamily="2" charset="0"/>
              </a:rPr>
              <a:t>পদবীঃ 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  (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)</a:t>
            </a:r>
            <a:endParaRPr lang="bn-BD" sz="3400" dirty="0">
              <a:latin typeface="NikoshBAN" pitchFamily="2" charset="0"/>
              <a:cs typeface="NikoshBAN" pitchFamily="2" charset="0"/>
            </a:endParaRPr>
          </a:p>
          <a:p>
            <a:r>
              <a:rPr lang="bn-BD" sz="3400" dirty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ঃ              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রুহিয়া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New folder (ma5)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716" y="2140699"/>
            <a:ext cx="3941379" cy="276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08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81000" y="242888"/>
            <a:ext cx="12954000" cy="7286625"/>
          </a:xfrm>
          <a:prstGeom prst="frame">
            <a:avLst>
              <a:gd name="adj1" fmla="val 161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14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3316" y="5627685"/>
            <a:ext cx="11273589" cy="550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97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97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সংরক্ষণে</a:t>
            </a:r>
            <a:r>
              <a:rPr lang="en-US" sz="297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97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97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297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97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97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IN" sz="297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975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975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IN" sz="2975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</a:t>
            </a:r>
            <a:r>
              <a:rPr lang="en-US" sz="2975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975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55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317" y="1913067"/>
            <a:ext cx="11273588" cy="32092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43369" y="992241"/>
            <a:ext cx="40006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96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81000" y="242888"/>
            <a:ext cx="12954000" cy="7286625"/>
          </a:xfrm>
          <a:prstGeom prst="frame">
            <a:avLst>
              <a:gd name="adj1" fmla="val 161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14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990" y="3434620"/>
            <a:ext cx="9914020" cy="30078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2706" y="2165684"/>
            <a:ext cx="9914020" cy="2537872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ধন্যবাদ</a:t>
            </a:r>
            <a:endParaRPr 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227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81000" y="242888"/>
            <a:ext cx="12954000" cy="7286625"/>
          </a:xfrm>
          <a:prstGeom prst="frame">
            <a:avLst>
              <a:gd name="adj1" fmla="val 1792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14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3035" y="2653240"/>
            <a:ext cx="4525343" cy="1858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825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825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825" dirty="0" smtClean="0">
                <a:latin typeface="NikoshBAN" pitchFamily="2" charset="0"/>
                <a:cs typeface="NikoshBAN" pitchFamily="2" charset="0"/>
              </a:rPr>
              <a:t>১০ম</a:t>
            </a:r>
            <a:endParaRPr lang="en-US" sz="3825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825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825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825" dirty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825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825" dirty="0">
              <a:latin typeface="NikoshBAN" pitchFamily="2" charset="0"/>
              <a:cs typeface="NikoshBAN" pitchFamily="2" charset="0"/>
            </a:endParaRPr>
          </a:p>
          <a:p>
            <a:r>
              <a:rPr lang="en-US" sz="3825" smtClean="0">
                <a:latin typeface="NikoshBAN" pitchFamily="2" charset="0"/>
                <a:cs typeface="NikoshBAN" pitchFamily="2" charset="0"/>
              </a:rPr>
              <a:t>অধ্যায়-ত্রয়োদশ</a:t>
            </a:r>
            <a:endParaRPr lang="en-US" sz="3825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81000" y="242888"/>
            <a:ext cx="12954000" cy="7286625"/>
          </a:xfrm>
          <a:prstGeom prst="frame">
            <a:avLst>
              <a:gd name="adj1" fmla="val 161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14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4" r="38680" b="63146"/>
          <a:stretch/>
        </p:blipFill>
        <p:spPr>
          <a:xfrm>
            <a:off x="6012179" y="1588323"/>
            <a:ext cx="1440575" cy="1338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53" t="12974"/>
          <a:stretch/>
        </p:blipFill>
        <p:spPr>
          <a:xfrm>
            <a:off x="7616863" y="1600580"/>
            <a:ext cx="5096395" cy="3801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4" r="59894"/>
          <a:stretch/>
        </p:blipFill>
        <p:spPr>
          <a:xfrm>
            <a:off x="893380" y="1588323"/>
            <a:ext cx="4954690" cy="3813327"/>
          </a:xfrm>
          <a:prstGeom prst="rect">
            <a:avLst/>
          </a:prstGeom>
        </p:spPr>
      </p:pic>
      <p:sp>
        <p:nvSpPr>
          <p:cNvPr id="7" name="Multiply 6"/>
          <p:cNvSpPr/>
          <p:nvPr/>
        </p:nvSpPr>
        <p:spPr>
          <a:xfrm>
            <a:off x="5735789" y="1383199"/>
            <a:ext cx="1993353" cy="1765121"/>
          </a:xfrm>
          <a:prstGeom prst="mathMultiply">
            <a:avLst>
              <a:gd name="adj1" fmla="val 587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14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3256" y="5575850"/>
            <a:ext cx="4139153" cy="550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প্রক্রিয়াটি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ঘটবে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87507" y="6072598"/>
            <a:ext cx="8408275" cy="550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3151" y="654556"/>
            <a:ext cx="6679361" cy="550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বৈশিষ্ট্যটি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ঘটবে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84139" y="979257"/>
            <a:ext cx="2321304" cy="6155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পরাগায়ন</a:t>
            </a:r>
            <a:endParaRPr lang="en-US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617" y="6655235"/>
            <a:ext cx="12588766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সপুষ্পক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পরাগায়নের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কীটপতঙ্গের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596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0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0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3" grpId="0" animBg="1"/>
      <p:bldP spid="3" grpId="1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381000" y="242888"/>
            <a:ext cx="12954000" cy="7286625"/>
          </a:xfrm>
          <a:prstGeom prst="frame">
            <a:avLst>
              <a:gd name="adj1" fmla="val 161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14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96503" y="1340165"/>
            <a:ext cx="7722999" cy="5322607"/>
            <a:chOff x="2461647" y="1032732"/>
            <a:chExt cx="7268705" cy="50095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1647" y="1032732"/>
              <a:ext cx="7268705" cy="500951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2825212" y="1562568"/>
              <a:ext cx="6675250" cy="1564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sz="3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জীবের</a:t>
              </a:r>
              <a:r>
                <a:rPr lang="en-US" sz="3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মধ্যে</a:t>
              </a:r>
              <a:r>
                <a:rPr lang="en-US" sz="3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মিথস্ক্রিয়া</a:t>
              </a:r>
              <a:r>
                <a:rPr lang="en-US" sz="3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আন্তঃনির্ভরশীলতা</a:t>
              </a:r>
              <a:r>
                <a:rPr lang="en-US" sz="3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পরিবেশের</a:t>
              </a:r>
              <a:r>
                <a:rPr lang="en-US" sz="3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ভারসাম্যতা</a:t>
              </a:r>
              <a:endPara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965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81000" y="242888"/>
            <a:ext cx="12954000" cy="7286625"/>
          </a:xfrm>
          <a:prstGeom prst="frame">
            <a:avLst>
              <a:gd name="adj1" fmla="val 161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14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5214" y="2881043"/>
            <a:ext cx="8676818" cy="6155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মিথস্ক্রিয়া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65214" y="2006138"/>
            <a:ext cx="5539148" cy="55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5215" y="3703986"/>
            <a:ext cx="10048418" cy="6155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দু-ধরনের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আন্তঃনির্ভরশীলতা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65215" y="4495054"/>
            <a:ext cx="10048418" cy="6155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</p:txBody>
      </p:sp>
      <p:sp>
        <p:nvSpPr>
          <p:cNvPr id="8" name="Rectangle 7"/>
          <p:cNvSpPr/>
          <p:nvPr/>
        </p:nvSpPr>
        <p:spPr>
          <a:xfrm>
            <a:off x="5637954" y="689600"/>
            <a:ext cx="24400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09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81000" y="242888"/>
            <a:ext cx="12954000" cy="7286625"/>
          </a:xfrm>
          <a:prstGeom prst="frame">
            <a:avLst>
              <a:gd name="adj1" fmla="val 161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14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21" y="1229093"/>
            <a:ext cx="5303255" cy="39466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15442" y="2125952"/>
            <a:ext cx="819860" cy="55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co</a:t>
            </a:r>
            <a:r>
              <a:rPr lang="en-US" sz="2975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05669" y="2503272"/>
            <a:ext cx="819860" cy="55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co</a:t>
            </a:r>
            <a:r>
              <a:rPr lang="en-US" sz="2975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10044" y="1187282"/>
            <a:ext cx="609694" cy="55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en-US" sz="2975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4893" y="1465244"/>
            <a:ext cx="819860" cy="55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en-US" sz="2975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19740" y="1939927"/>
            <a:ext cx="819860" cy="55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en-US" sz="2975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93705" y="6133039"/>
            <a:ext cx="9284512" cy="550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05669" y="6644710"/>
            <a:ext cx="8860584" cy="550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পারস্পরিক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নির্ভরশীলতা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endParaRPr lang="en-US" sz="29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782" y="1229093"/>
            <a:ext cx="5195466" cy="39466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92621" y="5675222"/>
            <a:ext cx="10531366" cy="10079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সহ-অবস্থানকারী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ক্রিয়া-বিক্রিয়া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4" name="Rectangle 3"/>
          <p:cNvSpPr/>
          <p:nvPr/>
        </p:nvSpPr>
        <p:spPr>
          <a:xfrm>
            <a:off x="5150177" y="459652"/>
            <a:ext cx="44807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9630891" y="439335"/>
            <a:ext cx="4459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962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68 -0.02963 L -0.03568 -0.02963 C -0.03255 -0.03195 -0.02956 -0.03449 -0.0263 -0.03611 C -0.02174 -0.03797 -0.01224 -0.04005 -0.01224 -0.04005 C -0.01068 -0.04144 -0.00924 -0.04306 -0.00755 -0.04422 C -0.00651 -0.04514 -0.00521 -0.04561 -0.00417 -0.0463 C -0.00247 -0.04769 -0.00104 -0.04908 0.00052 -0.05047 C 0.00417 -0.05996 0.00208 -0.05324 0.00417 -0.06297 C 0.00625 -0.07292 0.00716 -0.07524 0.00885 -0.08588 C 0.01003 -0.09399 0.01055 -0.10533 0.0112 -0.11297 C 0.01068 -0.12963 0.01094 -0.14653 0.0099 -0.16297 C 0.00964 -0.16922 0.00755 -0.17686 0.00521 -0.18172 C 0.00417 -0.18403 0.003 -0.18611 0.00182 -0.18797 C 0.00065 -0.18959 -0.00065 -0.19074 -0.00182 -0.19213 C -0.00299 -0.19422 -0.00391 -0.19699 -0.00521 -0.19838 C -0.0095 -0.20324 -0.01237 -0.20278 -0.01693 -0.20463 C -0.01823 -0.20533 -0.01927 -0.20625 -0.02057 -0.20672 C -0.022 -0.20764 -0.0237 -0.20811 -0.02526 -0.2088 C -0.03333 -0.21621 -0.02643 -0.21111 -0.03698 -0.21505 C -0.04635 -0.21899 -0.03242 -0.21875 -0.05208 -0.2213 C -0.06888 -0.22361 -0.1026 -0.22547 -0.1026 -0.22547 L -0.10964 -0.22755 C -0.11224 -0.22848 -0.1151 -0.22871 -0.11771 -0.22963 C -0.11901 -0.2301 -0.12005 -0.23125 -0.12135 -0.23172 C -0.12357 -0.23264 -0.12604 -0.23311 -0.12839 -0.2338 L -0.13542 -0.23797 C -0.13646 -0.23866 -0.13763 -0.23982 -0.1388 -0.24005 L -0.14479 -0.24213 C -0.15547 -0.2551 -0.13893 -0.23658 -0.15417 -0.24838 C -0.15586 -0.25 -0.15703 -0.25301 -0.15885 -0.25463 C -0.1599 -0.25579 -0.1612 -0.25602 -0.16224 -0.25672 C -0.16354 -0.2588 -0.16471 -0.26088 -0.16589 -0.26297 C -0.16667 -0.26505 -0.16706 -0.26783 -0.16823 -0.26922 C -0.17005 -0.27223 -0.17396 -0.27408 -0.1763 -0.27547 C -0.18372 -0.28866 -0.18008 -0.28797 -0.1845 -0.28797 L -0.1845 -0.28797 " pathEditMode="relative" ptsTypes="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-1.875E-6 3.7037E-7 L 0.00925 -0.00625 C 0.01042 -0.00717 0.01185 -0.00717 0.01289 -0.00856 C 0.01394 -0.00995 0.01446 -0.01273 0.01524 -0.01458 C 0.01433 -0.05092 0.0181 -0.05301 0.01159 -0.07291 C 0.01094 -0.07523 0.01003 -0.07708 0.00925 -0.07939 C 0.00977 -0.0868 0.00925 -0.0949 0.01055 -0.10208 C 0.01107 -0.10555 0.01615 -0.11782 0.01862 -0.12106 C 0.01967 -0.12222 0.02097 -0.12245 0.02227 -0.12291 C 0.02331 -0.1243 0.02474 -0.12546 0.02565 -0.12708 C 0.0267 -0.12893 0.02696 -0.13194 0.028 -0.13356 C 0.02904 -0.13472 0.03034 -0.13495 0.03164 -0.13541 C 0.03321 -0.13773 0.03451 -0.14004 0.03633 -0.14189 C 0.03737 -0.14282 0.03868 -0.14282 0.03972 -0.14375 C 0.04349 -0.14768 0.0444 -0.15115 0.04805 -0.15439 C 0.04909 -0.15532 0.05039 -0.15578 0.05144 -0.15625 L 0.05847 -0.16458 C 0.05977 -0.16597 0.06081 -0.16782 0.06211 -0.16875 C 0.06524 -0.17152 0.0681 -0.17523 0.07149 -0.17708 C 0.07253 -0.17801 0.07383 -0.17824 0.07487 -0.17939 C 0.08399 -0.18727 0.07318 -0.18032 0.0819 -0.18541 C 0.08568 -0.19213 0.08503 -0.19236 0.09024 -0.19606 C 0.09245 -0.19768 0.09493 -0.19884 0.09727 -0.20023 L 0.10065 -0.20208 C 0.10196 -0.20347 0.10326 -0.20463 0.1043 -0.20625 C 0.1099 -0.21643 0.10352 -0.20995 0.10899 -0.21458 L 0.10899 -0.21458 " pathEditMode="relative" ptsTypes="AAAAAAAAAAAAAAAAAAAAAAAAAA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0.01296 L 0.01666 0.01319 C 0.01992 0.01574 0.02838 0.02222 0.03138 0.0287 C 0.03333 0.03287 0.03541 0.03727 0.0362 0.04236 C 0.03919 0.05926 0.03815 0.05162 0.0401 0.06527 C 0.03945 0.09676 0.03945 0.12824 0.03867 0.15949 C 0.03867 0.16227 0.03737 0.17407 0.0362 0.17777 C 0.03567 0.18009 0.03463 0.1824 0.03385 0.18449 C 0.03099 0.20092 0.03281 0.19444 0.0289 0.20532 C 0.02773 0.21227 0.02799 0.21296 0.02539 0.21898 C 0.02422 0.22129 0.02278 0.22338 0.02161 0.22569 C 0.01718 0.23564 0.01927 0.23402 0.01419 0.24189 C 0.01276 0.24421 0.01106 0.24652 0.00937 0.24861 C 0.00833 0.25046 0.0069 0.25162 0.00586 0.25324 C -0.00026 0.26296 0.00481 0.25856 -0.00157 0.26227 C -0.00235 0.26481 -0.00287 0.26759 -0.00391 0.26944 C -0.00508 0.27083 -0.00651 0.2706 -0.00782 0.27152 C -0.01016 0.2743 -0.01263 0.27754 -0.01511 0.28078 C -0.02201 0.28958 -0.01524 0.28194 -0.0224 0.28773 C -0.02748 0.29189 -0.02852 0.2949 -0.03464 0.29699 C -0.05482 0.30301 -0.02474 0.29421 -0.05417 0.30162 C -0.05625 0.30208 -0.05808 0.30301 -0.06016 0.3037 C -0.06263 0.30463 -0.06511 0.30509 -0.06745 0.30625 C -0.08021 0.30509 -0.09284 0.30555 -0.10547 0.3037 C -0.10795 0.30324 -0.11042 0.30046 -0.11289 0.29907 C -0.11289 0.2993 -0.12005 0.29467 -0.12019 0.29444 C -0.12474 0.28865 -0.1224 0.29097 -0.12748 0.28773 C -0.12917 0.28518 -0.1306 0.28287 -0.13242 0.28078 C -0.13464 0.27754 -0.1375 0.27569 -0.13972 0.27152 C -0.14076 0.26944 -0.14219 0.26713 -0.14323 0.26481 C -0.14414 0.2625 -0.14453 0.25949 -0.14571 0.25787 C -0.14675 0.25648 -0.14818 0.25625 -0.14948 0.25578 C -0.15052 0.25324 -0.1517 0.25069 -0.153 0.24861 C -0.15404 0.24722 -0.15573 0.24791 -0.15677 0.24652 C -0.16472 0.23449 -0.15365 0.24305 -0.16276 0.2375 C -0.16849 0.22106 -0.16524 0.22662 -0.17149 0.21898 C -0.17227 0.21643 -0.17318 0.21458 -0.17396 0.21203 C -0.17448 0.20995 -0.17422 0.20694 -0.175 0.20532 C -0.17591 0.20347 -0.17748 0.2037 -0.17878 0.20277 C -0.17904 0.20069 -0.17917 0.19791 -0.17995 0.19606 C -0.18099 0.19328 -0.18229 0.19166 -0.18373 0.18912 L -0.18477 0.18703 L -0.18594 0.18703 " pathEditMode="relative" rAng="0" ptsTypes="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1465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1.11111E-6 L -5E-6 -1.11111E-6 L 0.01042 0.00417 C 0.01211 0.00463 0.01367 0.0051 0.0151 0.00602 C 0.02747 0.01436 0.0125 0.00695 0.02448 0.0125 C 0.02578 0.01528 0.02669 0.01829 0.02813 0.02084 C 0.02904 0.02246 0.03073 0.02292 0.03151 0.025 C 0.03242 0.02732 0.03229 0.03056 0.03281 0.03334 C 0.03307 0.03542 0.03346 0.0375 0.03385 0.03936 C 0.03503 0.04445 0.03633 0.04908 0.0375 0.05417 C 0.04128 0.07153 0.03789 0.06135 0.04219 0.07269 C 0.04518 0.09422 0.04102 0.0676 0.04557 0.08936 C 0.04622 0.09213 0.04635 0.09514 0.04688 0.09769 C 0.04753 0.10278 0.04831 0.10764 0.04922 0.1125 C 0.04987 0.11667 0.05104 0.12061 0.05156 0.125 C 0.05182 0.12824 0.05195 0.13195 0.0526 0.13519 C 0.05352 0.13912 0.05508 0.14213 0.05625 0.14584 C 0.05703 0.14838 0.05755 0.15162 0.05859 0.15417 C 0.06263 0.16412 0.06133 0.15718 0.06667 0.16436 C 0.06849 0.1669 0.06966 0.17037 0.07135 0.17269 C 0.07305 0.175 0.07734 0.17801 0.07969 0.17917 C 0.08151 0.17986 0.08359 0.18033 0.08542 0.18102 C 0.08672 0.18172 0.08776 0.18241 0.08906 0.18334 C 0.10547 0.18241 0.12188 0.18287 0.13828 0.18102 C 0.14727 0.1801 0.1487 0.17755 0.15573 0.17269 C 0.1569 0.17199 0.1582 0.17153 0.15938 0.17084 C 0.16328 0.16806 0.16719 0.16528 0.17109 0.1625 C 0.17383 0.16042 0.17669 0.15903 0.17917 0.15602 C 0.18685 0.14723 0.17839 0.15787 0.18854 0.14167 C 0.20208 0.12014 0.18555 0.14908 0.19688 0.12917 C 0.19792 0.125 0.19883 0.12037 0.20026 0.11667 C 0.2013 0.11412 0.20287 0.11273 0.20391 0.11019 C 0.2056 0.10625 0.20716 0.10209 0.20859 0.09769 C 0.20951 0.09445 0.21003 0.09074 0.21094 0.0875 C 0.21237 0.08172 0.21393 0.07616 0.21563 0.07084 C 0.21706 0.06574 0.21875 0.06111 0.22031 0.05602 C 0.22539 0.03936 0.22044 0.05533 0.2237 0.04167 C 0.22448 0.03866 0.22539 0.03611 0.22604 0.03334 C 0.2276 0.02732 0.2276 0.02338 0.22839 0.01667 C 0.23177 -0.00995 0.22721 0.02917 0.23086 -0.00231 C 0.22956 -0.03703 0.23242 -0.02546 0.22839 -0.03958 L 0.22839 -0.03958 " pathEditMode="relative" ptsTypes="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667 0.01297 L 0.01667 0.0132 C 0.01993 0.01575 0.02839 0.02223 0.03138 0.02871 C 0.03334 0.03288 0.03542 0.03727 0.0362 0.04237 C 0.0392 0.05926 0.03816 0.05163 0.04011 0.06528 C 0.03946 0.09676 0.03946 0.12825 0.03868 0.1595 C 0.03868 0.16227 0.03737 0.17408 0.0362 0.17778 C 0.03568 0.1801 0.03464 0.18241 0.03386 0.1845 C 0.03099 0.20093 0.03282 0.19445 0.02891 0.20533 C 0.02774 0.21227 0.028 0.21297 0.02539 0.21899 C 0.02422 0.2213 0.02279 0.22338 0.02162 0.2257 C 0.01719 0.23565 0.01927 0.23403 0.0142 0.2419 C 0.01276 0.24422 0.01107 0.24653 0.00938 0.24862 C 0.00834 0.25047 0.00691 0.25163 0.00586 0.25325 C -0.00026 0.26297 0.00482 0.25857 -0.00156 0.26227 C -0.00234 0.26482 -0.00286 0.2676 -0.0039 0.26945 C -0.00507 0.27084 -0.00651 0.27061 -0.00781 0.27153 C -0.01015 0.27431 -0.01263 0.27755 -0.0151 0.28079 C -0.022 0.28959 -0.01523 0.28195 -0.02239 0.28774 C -0.02747 0.2919 -0.02851 0.29491 -0.03463 0.297 C -0.05481 0.30301 -0.02474 0.29422 -0.05416 0.30163 C -0.05625 0.30209 -0.05807 0.30301 -0.06015 0.30371 C -0.06263 0.30463 -0.0651 0.3051 -0.06744 0.30625 C -0.0802 0.3051 -0.09283 0.30556 -0.10546 0.30371 C -0.10794 0.30325 -0.11041 0.30047 -0.11289 0.29908 C -0.11289 0.29931 -0.12005 0.29468 -0.12018 0.29445 C -0.12474 0.28866 -0.12239 0.29098 -0.12747 0.28774 C -0.12916 0.28519 -0.13059 0.28288 -0.13242 0.28079 C -0.13463 0.27755 -0.1375 0.2757 -0.13971 0.27153 C -0.14075 0.26945 -0.14218 0.26713 -0.14323 0.26482 C -0.14414 0.2625 -0.14453 0.2595 -0.1457 0.25788 C -0.14674 0.25649 -0.14817 0.25625 -0.14948 0.25579 C -0.15052 0.25325 -0.15169 0.2507 -0.15299 0.24862 C -0.15403 0.24723 -0.15573 0.24792 -0.15677 0.24653 C -0.16471 0.2345 -0.15364 0.24306 -0.16276 0.2375 C -0.16849 0.22107 -0.16523 0.22663 -0.17148 0.21899 C -0.17226 0.21644 -0.17317 0.21459 -0.17395 0.21204 C -0.17448 0.20996 -0.17421 0.20695 -0.175 0.20533 C -0.17591 0.20348 -0.17747 0.20371 -0.17877 0.20278 C -0.17903 0.2007 -0.17916 0.19792 -0.17994 0.19607 C -0.18099 0.19329 -0.18229 0.19167 -0.18372 0.18913 L -0.18476 0.18704 L -0.18593 0.18704 " pathEditMode="relative" rAng="0" ptsTypes="AAAAAAAAAAAAAAAAAAAAAAAAAAAAAAAAAAAAAAAAAAA">
                                      <p:cBhvr>
                                        <p:cTn id="14" dur="4909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1465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4" grpId="0"/>
      <p:bldP spid="14" grpId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81000" y="242888"/>
            <a:ext cx="12954000" cy="7286625"/>
          </a:xfrm>
          <a:prstGeom prst="frame">
            <a:avLst>
              <a:gd name="adj1" fmla="val 161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14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4254" y="994470"/>
            <a:ext cx="94474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উপকৃত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248" y="1708735"/>
            <a:ext cx="5767436" cy="41665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17" y="1708736"/>
            <a:ext cx="6043449" cy="40824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7213" y="6030896"/>
            <a:ext cx="10741573" cy="5501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মিথস্ক্রিয়ায়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অংশগ্রহণকারী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জীবগু</a:t>
            </a:r>
            <a:r>
              <a:rPr lang="bn-IN" sz="2975" dirty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স্বয়ংসম্পূর্ণ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2765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81000" y="242888"/>
            <a:ext cx="12954000" cy="7286625"/>
          </a:xfrm>
          <a:prstGeom prst="frame">
            <a:avLst>
              <a:gd name="adj1" fmla="val 161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14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80139" y="1107513"/>
            <a:ext cx="5732832" cy="550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ওডাম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18493" y="5960656"/>
            <a:ext cx="6559714" cy="550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করেছো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712" y="1640444"/>
            <a:ext cx="4200012" cy="34704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36" y="1657664"/>
            <a:ext cx="4294295" cy="345318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10927" y="553401"/>
            <a:ext cx="10431804" cy="550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555" y="1640444"/>
            <a:ext cx="2945804" cy="351860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8836" y="5283348"/>
            <a:ext cx="4009055" cy="550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ধনাত্বক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আন্তঃক্রিয়া</a:t>
            </a:r>
            <a:endParaRPr lang="en-US" sz="29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52109" y="5327012"/>
            <a:ext cx="4105930" cy="550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ঋণাত্বক</a:t>
            </a:r>
            <a:r>
              <a:rPr lang="en-US" sz="29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5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আন্তঃক্রিয়া</a:t>
            </a:r>
            <a:endParaRPr lang="en-US" sz="29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2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7" grpId="0" animBg="1"/>
      <p:bldP spid="17" grpId="1" animBg="1"/>
      <p:bldP spid="19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1633</TotalTime>
  <Words>407</Words>
  <Application>Microsoft Office PowerPoint</Application>
  <PresentationFormat>Custom</PresentationFormat>
  <Paragraphs>99</Paragraphs>
  <Slides>21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Book Antiqua</vt:lpstr>
      <vt:lpstr>Calibri</vt:lpstr>
      <vt:lpstr>Century Gothic</vt:lpstr>
      <vt:lpstr>NikoshBAN</vt:lpstr>
      <vt:lpstr>Wingdings</vt:lpstr>
      <vt:lpstr>Apothecary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PALLAB</dc:creator>
  <cp:lastModifiedBy>MARKONEE</cp:lastModifiedBy>
  <cp:revision>234</cp:revision>
  <dcterms:created xsi:type="dcterms:W3CDTF">2015-11-03T05:06:51Z</dcterms:created>
  <dcterms:modified xsi:type="dcterms:W3CDTF">2021-02-17T02:36:51Z</dcterms:modified>
</cp:coreProperties>
</file>