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6" r:id="rId2"/>
    <p:sldId id="285" r:id="rId3"/>
    <p:sldId id="291" r:id="rId4"/>
    <p:sldId id="288" r:id="rId5"/>
    <p:sldId id="284" r:id="rId6"/>
    <p:sldId id="294" r:id="rId7"/>
    <p:sldId id="257" r:id="rId8"/>
    <p:sldId id="283" r:id="rId9"/>
    <p:sldId id="292" r:id="rId10"/>
    <p:sldId id="258" r:id="rId11"/>
    <p:sldId id="290" r:id="rId12"/>
    <p:sldId id="287" r:id="rId13"/>
    <p:sldId id="281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126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0AA2F-60D2-475F-A729-CBFDE4B39403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9F5DD-2953-4E26-B08D-DCAD62BA8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পাঠদান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4E800-537D-40C2-8661-6FAC42DC56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0626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1D889-DD81-4DCC-8D58-12CE1E9DBA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1D889-DD81-4DCC-8D58-12CE1E9DBA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4E800-537D-40C2-8661-6FAC42DC563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875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0"/>
            <a:ext cx="4724400" cy="1578575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GB" sz="8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752600"/>
            <a:ext cx="3581400" cy="44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0415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shot (29).png"/>
          <p:cNvPicPr>
            <a:picLocks noChangeAspect="1"/>
          </p:cNvPicPr>
          <p:nvPr/>
        </p:nvPicPr>
        <p:blipFill>
          <a:blip r:embed="rId2"/>
          <a:srcRect l="17500" t="15909" r="18333" b="5534"/>
          <a:stretch>
            <a:fillRect/>
          </a:stretch>
        </p:blipFill>
        <p:spPr>
          <a:xfrm>
            <a:off x="0" y="1"/>
            <a:ext cx="9244576" cy="6857999"/>
          </a:xfrm>
          <a:prstGeom prst="rect">
            <a:avLst/>
          </a:prstGeom>
        </p:spPr>
      </p:pic>
      <p:pic>
        <p:nvPicPr>
          <p:cNvPr id="6" name="Picture 5" descr="Screenshot (31).png"/>
          <p:cNvPicPr>
            <a:picLocks noChangeAspect="1"/>
          </p:cNvPicPr>
          <p:nvPr/>
        </p:nvPicPr>
        <p:blipFill>
          <a:blip r:embed="rId3"/>
          <a:srcRect l="55000" t="14427" r="14167" b="24802"/>
          <a:stretch>
            <a:fillRect/>
          </a:stretch>
        </p:blipFill>
        <p:spPr>
          <a:xfrm>
            <a:off x="6462132" y="1600200"/>
            <a:ext cx="2681868" cy="2971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371600" y="457200"/>
            <a:ext cx="71628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828800"/>
            <a:ext cx="6858000" cy="259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বৃত্ত কাকে বলে?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২. বৃত্তের পরিধি কাকে বলে?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৩. বৃত্তের পরিধি ও ব্যাসের মধ্যে পার্থক্য লিখ?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943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5105401"/>
            <a:ext cx="8991600" cy="707886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as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প্রমাণকর, বৃত্তের সমদূরবর্তী সকল জ্যা পরস্পর সমান</a:t>
            </a:r>
            <a:r>
              <a:rPr lang="as-IN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4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219200"/>
            <a:ext cx="3200400" cy="830997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bn-BD" sz="48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itchFamily="65" charset="0"/>
                <a:ea typeface="NikoshBAN" pitchFamily="2" charset="0"/>
                <a:cs typeface="SolaimanLipi" pitchFamily="65" charset="0"/>
                <a:sym typeface="Wingdings"/>
              </a:rPr>
              <a:t>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530" name="Picture 2" descr="C:\Users\Admin\Desktop\home 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219200"/>
            <a:ext cx="4343400" cy="289033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="" xmlns:p14="http://schemas.microsoft.com/office/powerpoint/2010/main" val="330461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60F7-3C7D-4FE7-805A-CEB33D04545B}" type="datetime1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8D02-83C6-4B66-9C62-E8F076A5FE4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-2743200"/>
            <a:ext cx="3200400" cy="960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</a:p>
          <a:p>
            <a:pPr algn="ctr"/>
            <a:r>
              <a:rPr lang="as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</a:p>
          <a:p>
            <a:pPr algn="ctr"/>
            <a:endParaRPr lang="as-IN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C:\Users\Admin\Pictures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-990600"/>
            <a:ext cx="3733800" cy="586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85037520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Admin\Desktop\UN0157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0" y="-2133600"/>
            <a:ext cx="15259050" cy="101727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057400" y="228600"/>
            <a:ext cx="4038600" cy="16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ঘরে থাকি, নিরাপদে  থাকি।</a:t>
            </a:r>
          </a:p>
          <a:p>
            <a:pPr algn="ctr"/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বার বার সাবান দিয়ে ২০ সেকেন্ড  ধরে হাত পরিস্কার করি।</a:t>
            </a:r>
            <a:endParaRPr lang="as-IN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my photo all camera\mojib 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1981200" cy="2539013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iblet"/>
          </a:sp3d>
        </p:spPr>
      </p:pic>
      <p:sp>
        <p:nvSpPr>
          <p:cNvPr id="7" name="Rectangle 6"/>
          <p:cNvSpPr/>
          <p:nvPr/>
        </p:nvSpPr>
        <p:spPr>
          <a:xfrm>
            <a:off x="3200400" y="3581400"/>
            <a:ext cx="5410200" cy="2971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শ্রেণি: 10ম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১০ম(বৃত্ত) 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762000"/>
            <a:ext cx="5562600" cy="24384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মোঃ মজিবুর রহমান গাজী </a:t>
            </a:r>
            <a:br>
              <a:rPr lang="as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সহকারী   শিক্ষক</a:t>
            </a:r>
            <a:br>
              <a:rPr lang="as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লেডী   দেহলভী বালিকা উচ্চ বিদ্যালয়</a:t>
            </a:r>
            <a:br>
              <a:rPr lang="as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চাঁদপুর সদর, চাঁদপুর ।</a:t>
            </a:r>
            <a:br>
              <a:rPr lang="as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মোবাঃ০১৯৩৩-০৫১৯৭৫।</a:t>
            </a:r>
            <a:br>
              <a:rPr lang="as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endParaRPr lang="as-IN" sz="2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0"/>
            <a:ext cx="8153400" cy="609600"/>
          </a:xfrm>
          <a:prstGeom prst="rect">
            <a:avLst/>
          </a:prstGeom>
          <a:solidFill>
            <a:schemeClr val="accent5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দশম শ্রেণি গণিত এর ছবির ফলাফ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81400"/>
            <a:ext cx="2209800" cy="289714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:\Users\Admin\Pictures\ম্যাথ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7444" y="1752599"/>
            <a:ext cx="7690756" cy="4306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নিচের কয়েকটি চিত্র লক্ষ করি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7650" name="Picture 2" descr="C:\Users\Admin\Pictures\ম্যাথ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981200"/>
            <a:ext cx="2265405" cy="228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</p:pic>
      <p:pic>
        <p:nvPicPr>
          <p:cNvPr id="27652" name="Picture 4" descr="বৃত্ত সংক্রাস্ত চিত্র এর ছবির ফলাফ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981200"/>
            <a:ext cx="2514600" cy="22851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7654" name="Picture 6" descr="বৃত্ত সংক্রাস্ত চিত্র এর ছবির ফলাফ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981200"/>
            <a:ext cx="2295525" cy="2295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248400" cy="944562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en-US" b="1" dirty="0" smtClean="0">
                <a:solidFill>
                  <a:srgbClr val="FF0000"/>
                </a:solidFill>
                <a:latin typeface="TonnyBanglaMJ" pitchFamily="2" charset="0"/>
                <a:cs typeface="TonnyBanglaMJ" pitchFamily="2" charset="0"/>
              </a:rPr>
              <a:t>	</a:t>
            </a:r>
            <a:endParaRPr lang="en-US" dirty="0">
              <a:solidFill>
                <a:srgbClr val="FF0000"/>
              </a:solidFill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895600"/>
            <a:ext cx="6248400" cy="1066799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বৃত্ত সংক্রান্ত উপপাদ্য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579" y="3701955"/>
            <a:ext cx="8009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●</a:t>
            </a:r>
            <a:r>
              <a:rPr lang="en-US" sz="40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বৃত্ত সংক্রান্ত উপপাদ্যবর্ণনা </a:t>
            </a:r>
            <a:r>
              <a:rPr lang="en-US" sz="40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করতে পারবে।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6480" y="1981200"/>
            <a:ext cx="59986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শিক্ষাথীরা</a:t>
            </a:r>
            <a:r>
              <a:rPr lang="en-US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r>
              <a:rPr lang="bn-BD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778625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●</a:t>
            </a:r>
            <a:r>
              <a:rPr lang="en-US" sz="40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বৃত্ত কী তা বলতে </a:t>
            </a:r>
            <a:r>
              <a:rPr lang="bn-BD" sz="40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পারবে</a:t>
            </a:r>
            <a:r>
              <a:rPr lang="en-US" sz="40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।</a:t>
            </a:r>
            <a:r>
              <a:rPr lang="bn-BD" sz="40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963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768" y="13649"/>
            <a:ext cx="8885832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Dccv`¨-18t e„‡Ëi mKj mgvb R¨v †K›`ª †_‡K mg`~ieZx©|</a:t>
            </a:r>
          </a:p>
        </p:txBody>
      </p:sp>
      <p:sp>
        <p:nvSpPr>
          <p:cNvPr id="6" name="Oval 5"/>
          <p:cNvSpPr/>
          <p:nvPr/>
        </p:nvSpPr>
        <p:spPr>
          <a:xfrm>
            <a:off x="5257800" y="1447800"/>
            <a:ext cx="3657600" cy="3581400"/>
          </a:xfrm>
          <a:prstGeom prst="ellipse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4572000" y="2971800"/>
            <a:ext cx="3048000" cy="3048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6438900" y="2781300"/>
            <a:ext cx="3124200" cy="6096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6515100" y="2171700"/>
            <a:ext cx="1752600" cy="609600"/>
          </a:xfrm>
          <a:prstGeom prst="line">
            <a:avLst/>
          </a:pr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086600" y="3276600"/>
            <a:ext cx="990600" cy="762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562600" y="4724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91200" y="914400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781800" y="3429000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96200" y="9906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229600" y="46482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6200000" flipV="1">
            <a:off x="5791200" y="2057400"/>
            <a:ext cx="1752600" cy="838200"/>
          </a:xfrm>
          <a:prstGeom prst="line">
            <a:avLst/>
          </a:pr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96000" y="3276600"/>
            <a:ext cx="990600" cy="762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562600" y="3032234"/>
            <a:ext cx="5134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dirty="0"/>
          </a:p>
        </p:txBody>
      </p:sp>
      <p:sp>
        <p:nvSpPr>
          <p:cNvPr id="69" name="Rectangle 68"/>
          <p:cNvSpPr/>
          <p:nvPr/>
        </p:nvSpPr>
        <p:spPr>
          <a:xfrm>
            <a:off x="8153400" y="2971800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dirty="0"/>
          </a:p>
        </p:txBody>
      </p:sp>
      <p:cxnSp>
        <p:nvCxnSpPr>
          <p:cNvPr id="102" name="Straight Connector 101"/>
          <p:cNvCxnSpPr/>
          <p:nvPr/>
        </p:nvCxnSpPr>
        <p:spPr>
          <a:xfrm rot="5400000" flipH="1" flipV="1">
            <a:off x="2438400" y="1752600"/>
            <a:ext cx="1588" cy="1588"/>
          </a:xfrm>
          <a:prstGeom prst="line">
            <a:avLst/>
          </a:prstGeom>
          <a:ln w="508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010400" y="3352800"/>
            <a:ext cx="76200" cy="1588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2102068" y="5725506"/>
            <a:ext cx="295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3505200"/>
            <a:ext cx="87630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we‡kl wbe©Pbt 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g‡b Kwi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e„‡Ëi †K›`ª Ges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e„‡Ëi `yBwU mgvb R¨v|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cÖgvY Ki‡Z n‡e †h,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CD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R¨vØq mg`~ieZx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2400" y="4800600"/>
            <a:ext cx="87630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A¼Yt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Gi Dci h_vµ‡g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OE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Ges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j¤^ Uvwb|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 , A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Ges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 , C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†hvM Kwi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768" y="13649"/>
            <a:ext cx="8885832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Dccv`¨-18t e„‡Ëi mKj mgvb R¨v †K›`ª †_‡K mg`~ieZx©|</a:t>
            </a:r>
          </a:p>
        </p:txBody>
      </p:sp>
      <p:sp>
        <p:nvSpPr>
          <p:cNvPr id="6" name="Oval 5"/>
          <p:cNvSpPr/>
          <p:nvPr/>
        </p:nvSpPr>
        <p:spPr>
          <a:xfrm>
            <a:off x="5257800" y="1447800"/>
            <a:ext cx="3657600" cy="3581400"/>
          </a:xfrm>
          <a:prstGeom prst="ellipse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4572000" y="2971800"/>
            <a:ext cx="3048000" cy="3048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6438900" y="2781300"/>
            <a:ext cx="3124200" cy="6096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6515100" y="2171700"/>
            <a:ext cx="1752600" cy="609600"/>
          </a:xfrm>
          <a:prstGeom prst="line">
            <a:avLst/>
          </a:pr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086600" y="3276600"/>
            <a:ext cx="990600" cy="762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562600" y="4724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91200" y="914400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781800" y="3429000"/>
            <a:ext cx="60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96200" y="9906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229600" y="46482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6200000" flipV="1">
            <a:off x="5791200" y="2057400"/>
            <a:ext cx="1752600" cy="838200"/>
          </a:xfrm>
          <a:prstGeom prst="line">
            <a:avLst/>
          </a:pr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96000" y="3276600"/>
            <a:ext cx="990600" cy="7620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562600" y="3032234"/>
            <a:ext cx="5134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dirty="0"/>
          </a:p>
        </p:txBody>
      </p:sp>
      <p:sp>
        <p:nvSpPr>
          <p:cNvPr id="69" name="Rectangle 68"/>
          <p:cNvSpPr/>
          <p:nvPr/>
        </p:nvSpPr>
        <p:spPr>
          <a:xfrm>
            <a:off x="8153400" y="2971800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dirty="0"/>
          </a:p>
        </p:txBody>
      </p:sp>
      <p:cxnSp>
        <p:nvCxnSpPr>
          <p:cNvPr id="102" name="Straight Connector 101"/>
          <p:cNvCxnSpPr/>
          <p:nvPr/>
        </p:nvCxnSpPr>
        <p:spPr>
          <a:xfrm rot="5400000" flipH="1" flipV="1">
            <a:off x="2438400" y="1752600"/>
            <a:ext cx="1588" cy="1588"/>
          </a:xfrm>
          <a:prstGeom prst="line">
            <a:avLst/>
          </a:prstGeom>
          <a:ln w="508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010400" y="3352800"/>
            <a:ext cx="76200" cy="1588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2102068" y="5725506"/>
            <a:ext cx="295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240</Words>
  <Application>Microsoft Office PowerPoint</Application>
  <PresentationFormat>On-screen Show (4:3)</PresentationFormat>
  <Paragraphs>53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নিচের কয়েকটি চিত্র লক্ষ করি</vt:lpstr>
      <vt:lpstr>আজকের পাঠ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58</cp:revision>
  <dcterms:created xsi:type="dcterms:W3CDTF">2006-08-16T00:00:00Z</dcterms:created>
  <dcterms:modified xsi:type="dcterms:W3CDTF">2021-02-17T06:29:13Z</dcterms:modified>
</cp:coreProperties>
</file>