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332" r:id="rId2"/>
    <p:sldId id="334" r:id="rId3"/>
    <p:sldId id="263" r:id="rId4"/>
    <p:sldId id="324" r:id="rId5"/>
    <p:sldId id="338" r:id="rId6"/>
    <p:sldId id="335" r:id="rId7"/>
    <p:sldId id="345" r:id="rId8"/>
    <p:sldId id="309" r:id="rId9"/>
    <p:sldId id="339" r:id="rId10"/>
    <p:sldId id="336" r:id="rId11"/>
    <p:sldId id="268" r:id="rId12"/>
    <p:sldId id="348" r:id="rId13"/>
    <p:sldId id="346" r:id="rId14"/>
    <p:sldId id="347" r:id="rId15"/>
    <p:sldId id="349" r:id="rId16"/>
    <p:sldId id="350" r:id="rId17"/>
    <p:sldId id="351" r:id="rId18"/>
    <p:sldId id="343" r:id="rId19"/>
    <p:sldId id="352" r:id="rId20"/>
    <p:sldId id="271" r:id="rId21"/>
    <p:sldId id="353" r:id="rId22"/>
    <p:sldId id="354" r:id="rId23"/>
    <p:sldId id="355" r:id="rId24"/>
    <p:sldId id="275" r:id="rId25"/>
    <p:sldId id="274" r:id="rId26"/>
    <p:sldId id="277" r:id="rId27"/>
    <p:sldId id="30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6372" autoAdjust="0"/>
  </p:normalViewPr>
  <p:slideViewPr>
    <p:cSldViewPr snapToGrid="0">
      <p:cViewPr varScale="1">
        <p:scale>
          <a:sx n="60" d="100"/>
          <a:sy n="60" d="100"/>
        </p:scale>
        <p:origin x="2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1AA9-1006-44F9-956A-1FC9EE142C7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71BB-8A49-406C-83A0-7D00BB19E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08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6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30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2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A311F0A-64F0-4791-B39C-084CA8ADF1B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790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3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80A6229-8D39-464A-B4C0-CE88DFE1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5440"/>
            <a:ext cx="12192000" cy="9540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FB2F77-5FDB-41DD-81C6-B30D3FFD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" y="770542"/>
            <a:ext cx="6247541" cy="427078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D163A6B-BE22-4368-B6B1-96649D810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18" y="4083918"/>
            <a:ext cx="2863059" cy="1588998"/>
          </a:xfrm>
          <a:prstGeom prst="rect">
            <a:avLst/>
          </a:prstGeom>
        </p:spPr>
      </p:pic>
      <p:sp>
        <p:nvSpPr>
          <p:cNvPr id="134" name="Cylinder 133">
            <a:extLst>
              <a:ext uri="{FF2B5EF4-FFF2-40B4-BE49-F238E27FC236}">
                <a16:creationId xmlns:a16="http://schemas.microsoft.com/office/drawing/2014/main" id="{A309A818-14A1-4630-910E-6F592AD77CA0}"/>
              </a:ext>
            </a:extLst>
          </p:cNvPr>
          <p:cNvSpPr/>
          <p:nvPr/>
        </p:nvSpPr>
        <p:spPr>
          <a:xfrm>
            <a:off x="6130955" y="5740424"/>
            <a:ext cx="1545772" cy="912982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17B9692-B0C4-4626-A219-A32255BD493D}"/>
              </a:ext>
            </a:extLst>
          </p:cNvPr>
          <p:cNvSpPr/>
          <p:nvPr/>
        </p:nvSpPr>
        <p:spPr>
          <a:xfrm flipH="1">
            <a:off x="6819252" y="506090"/>
            <a:ext cx="169179" cy="538927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14CB3E1-51AF-4FB9-9F24-D0A4B28CBF16}"/>
              </a:ext>
            </a:extLst>
          </p:cNvPr>
          <p:cNvSpPr/>
          <p:nvPr/>
        </p:nvSpPr>
        <p:spPr>
          <a:xfrm>
            <a:off x="6783345" y="467450"/>
            <a:ext cx="220585" cy="1691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92345498-F34E-4289-B533-28BE6151E8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7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id="{614C5A4B-1C31-4A74-8313-2A045F98E518}"/>
              </a:ext>
            </a:extLst>
          </p:cNvPr>
          <p:cNvSpPr/>
          <p:nvPr/>
        </p:nvSpPr>
        <p:spPr>
          <a:xfrm>
            <a:off x="6555054" y="5846951"/>
            <a:ext cx="697573" cy="45719"/>
          </a:xfrm>
          <a:prstGeom prst="trapezoid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3 L -0.00078 -0.43981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287A87-07E1-48AC-931E-7487304571E3}"/>
              </a:ext>
            </a:extLst>
          </p:cNvPr>
          <p:cNvSpPr/>
          <p:nvPr/>
        </p:nvSpPr>
        <p:spPr>
          <a:xfrm>
            <a:off x="0" y="510689"/>
            <a:ext cx="11952514" cy="1040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38C88F-7A11-461A-8934-879B042F6B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B6B89-AACA-48C7-9869-9BDD57EA5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4" y="1355271"/>
            <a:ext cx="5529943" cy="414745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99C0EE-A66A-403B-A4D8-C2BC5C786429}"/>
              </a:ext>
            </a:extLst>
          </p:cNvPr>
          <p:cNvGrpSpPr/>
          <p:nvPr/>
        </p:nvGrpSpPr>
        <p:grpSpPr>
          <a:xfrm>
            <a:off x="8835830" y="2762360"/>
            <a:ext cx="3247313" cy="3982815"/>
            <a:chOff x="7098470" y="1821834"/>
            <a:chExt cx="3247313" cy="39828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630CB1-51F7-4E31-8AFE-0EC6C3E35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470" y="1821834"/>
              <a:ext cx="3247313" cy="3982815"/>
            </a:xfrm>
            <a:prstGeom prst="rect">
              <a:avLst/>
            </a:prstGeom>
          </p:spPr>
        </p:pic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98F7BB48-AAB7-466F-85BE-9FC84A726DD9}"/>
                </a:ext>
              </a:extLst>
            </p:cNvPr>
            <p:cNvSpPr/>
            <p:nvPr/>
          </p:nvSpPr>
          <p:spPr>
            <a:xfrm rot="806709">
              <a:off x="9159953" y="4754660"/>
              <a:ext cx="209006" cy="83602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442F91-B887-45C2-850E-7627E50E7C16}"/>
              </a:ext>
            </a:extLst>
          </p:cNvPr>
          <p:cNvSpPr/>
          <p:nvPr/>
        </p:nvSpPr>
        <p:spPr>
          <a:xfrm>
            <a:off x="171280" y="5525369"/>
            <a:ext cx="8307978" cy="1175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427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202087" y="225083"/>
            <a:ext cx="9787825" cy="1286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54ACD-97BB-42AF-BA9A-1E6473827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13" y="1511444"/>
            <a:ext cx="4472633" cy="33074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B1A9D9-DB54-4A7C-805C-90C775CC97DF}"/>
              </a:ext>
            </a:extLst>
          </p:cNvPr>
          <p:cNvSpPr/>
          <p:nvPr/>
        </p:nvSpPr>
        <p:spPr>
          <a:xfrm>
            <a:off x="4076054" y="3114980"/>
            <a:ext cx="3626604" cy="4029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371959" y="5346556"/>
            <a:ext cx="11406753" cy="1022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http//www.yahoo.com   </a:t>
            </a:r>
          </a:p>
        </p:txBody>
      </p:sp>
    </p:spTree>
    <p:extLst>
      <p:ext uri="{BB962C8B-B14F-4D97-AF65-F5344CB8AC3E}">
        <p14:creationId xmlns:p14="http://schemas.microsoft.com/office/powerpoint/2010/main" val="15201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202087" y="225083"/>
            <a:ext cx="9787825" cy="1286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2572719" y="5610395"/>
            <a:ext cx="6602278" cy="79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54CEE-1B09-4D85-B4D7-0D803A9B2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62" y="1359704"/>
            <a:ext cx="8766874" cy="391007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374A499-5D1C-4E64-8DAA-584523227ABD}"/>
              </a:ext>
            </a:extLst>
          </p:cNvPr>
          <p:cNvSpPr/>
          <p:nvPr/>
        </p:nvSpPr>
        <p:spPr>
          <a:xfrm rot="3196979">
            <a:off x="790414" y="1582255"/>
            <a:ext cx="1503335" cy="3409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FB195C-5F33-48E3-ACC7-61DDE3E5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91" y="1137049"/>
            <a:ext cx="2542584" cy="3945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202087" y="225083"/>
            <a:ext cx="9787825" cy="1286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B1A9D9-DB54-4A7C-805C-90C775CC97DF}"/>
              </a:ext>
            </a:extLst>
          </p:cNvPr>
          <p:cNvSpPr/>
          <p:nvPr/>
        </p:nvSpPr>
        <p:spPr>
          <a:xfrm>
            <a:off x="4076054" y="4401340"/>
            <a:ext cx="2557221" cy="4806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371959" y="5346556"/>
            <a:ext cx="11406753" cy="1022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০3।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Account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”লেখা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075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202087" y="103782"/>
            <a:ext cx="9787825" cy="77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1753849" y="5714042"/>
            <a:ext cx="9919932" cy="77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“create Account”-এ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7A6C8-53EC-4C3D-8436-F6A6BAA9A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6" y="1259201"/>
            <a:ext cx="3118025" cy="430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8059E-488C-4FAD-A43D-F86060B4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38" y="1047750"/>
            <a:ext cx="3474617" cy="4645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202087" y="164345"/>
            <a:ext cx="9787825" cy="88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B1A9D9-DB54-4A7C-805C-90C775CC97DF}"/>
              </a:ext>
            </a:extLst>
          </p:cNvPr>
          <p:cNvSpPr/>
          <p:nvPr/>
        </p:nvSpPr>
        <p:spPr>
          <a:xfrm>
            <a:off x="4404833" y="1931154"/>
            <a:ext cx="3036961" cy="3362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1869229" y="5662544"/>
            <a:ext cx="8453542" cy="81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C163CA-8513-4BBB-8379-6BC4736248F7}"/>
              </a:ext>
            </a:extLst>
          </p:cNvPr>
          <p:cNvSpPr/>
          <p:nvPr/>
        </p:nvSpPr>
        <p:spPr>
          <a:xfrm>
            <a:off x="4430039" y="3241447"/>
            <a:ext cx="3058763" cy="2872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06899C-F65B-4547-96F8-66592D78AAF6}"/>
              </a:ext>
            </a:extLst>
          </p:cNvPr>
          <p:cNvSpPr/>
          <p:nvPr/>
        </p:nvSpPr>
        <p:spPr>
          <a:xfrm>
            <a:off x="4389312" y="3608384"/>
            <a:ext cx="3099490" cy="3112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2332C3-9162-4367-99EB-E63A8B149258}"/>
              </a:ext>
            </a:extLst>
          </p:cNvPr>
          <p:cNvSpPr/>
          <p:nvPr/>
        </p:nvSpPr>
        <p:spPr>
          <a:xfrm>
            <a:off x="4383031" y="4053341"/>
            <a:ext cx="3112052" cy="3112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E111AF-B9B6-47E6-B4DA-06A360466B49}"/>
              </a:ext>
            </a:extLst>
          </p:cNvPr>
          <p:cNvSpPr/>
          <p:nvPr/>
        </p:nvSpPr>
        <p:spPr>
          <a:xfrm>
            <a:off x="4404833" y="2382443"/>
            <a:ext cx="3036961" cy="3362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D94859-FB2B-4778-99D4-8A8977E5A7AB}"/>
              </a:ext>
            </a:extLst>
          </p:cNvPr>
          <p:cNvSpPr/>
          <p:nvPr/>
        </p:nvSpPr>
        <p:spPr>
          <a:xfrm>
            <a:off x="4373567" y="2872084"/>
            <a:ext cx="3036961" cy="2872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F0B69AB-B49A-4A53-80C2-D30E769F8726}"/>
              </a:ext>
            </a:extLst>
          </p:cNvPr>
          <p:cNvSpPr/>
          <p:nvPr/>
        </p:nvSpPr>
        <p:spPr>
          <a:xfrm rot="7269216">
            <a:off x="6204697" y="4589429"/>
            <a:ext cx="1029595" cy="362335"/>
          </a:xfrm>
          <a:prstGeom prst="rightArrow">
            <a:avLst/>
          </a:prstGeom>
          <a:solidFill>
            <a:srgbClr val="09B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D2F325-7FEC-4FF8-B35E-FAF7D62B2AD6}"/>
              </a:ext>
            </a:extLst>
          </p:cNvPr>
          <p:cNvSpPr/>
          <p:nvPr/>
        </p:nvSpPr>
        <p:spPr>
          <a:xfrm>
            <a:off x="1313574" y="5684999"/>
            <a:ext cx="9564850" cy="81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Compose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668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D6AD8-C9C5-44E8-9C45-86261AF5E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7" y="1110046"/>
            <a:ext cx="3175184" cy="44128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202087" y="225083"/>
            <a:ext cx="9787825" cy="1286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B1A9D9-DB54-4A7C-805C-90C775CC97DF}"/>
              </a:ext>
            </a:extLst>
          </p:cNvPr>
          <p:cNvSpPr/>
          <p:nvPr/>
        </p:nvSpPr>
        <p:spPr>
          <a:xfrm>
            <a:off x="4948227" y="2392187"/>
            <a:ext cx="2496453" cy="4666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371959" y="5507996"/>
            <a:ext cx="11406753" cy="861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verify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004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202087" y="225083"/>
            <a:ext cx="9787825" cy="1286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371959" y="5346556"/>
            <a:ext cx="11406753" cy="1022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9B71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Success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Done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51B31-7572-43E2-BFCB-82EBDE6E7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84" y="1337536"/>
            <a:ext cx="3029385" cy="390828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6A9AE72-4E9B-45F8-B501-496F51D2DAE0}"/>
              </a:ext>
            </a:extLst>
          </p:cNvPr>
          <p:cNvSpPr/>
          <p:nvPr/>
        </p:nvSpPr>
        <p:spPr>
          <a:xfrm rot="8116634">
            <a:off x="6553904" y="4025506"/>
            <a:ext cx="1255130" cy="387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EB20E-A73F-4F07-9E0A-D6D20BEBDA36}"/>
              </a:ext>
            </a:extLst>
          </p:cNvPr>
          <p:cNvSpPr/>
          <p:nvPr/>
        </p:nvSpPr>
        <p:spPr>
          <a:xfrm>
            <a:off x="393895" y="225083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108129" y="5079243"/>
            <a:ext cx="9975742" cy="971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DD0AD-0EAE-440B-B476-02636BDA03D4}"/>
              </a:ext>
            </a:extLst>
          </p:cNvPr>
          <p:cNvSpPr/>
          <p:nvPr/>
        </p:nvSpPr>
        <p:spPr>
          <a:xfrm>
            <a:off x="8492197" y="513471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সময়-5মিনিট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7C04A-C01C-431C-858D-906DBB525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51" y="1563785"/>
            <a:ext cx="1965276" cy="30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AAF9B-76D9-42CB-BCBC-C0724FE0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3" y="1390654"/>
            <a:ext cx="8815272" cy="3955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688363" y="258038"/>
            <a:ext cx="8577345" cy="823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B1A9D9-DB54-4A7C-805C-90C775CC97DF}"/>
              </a:ext>
            </a:extLst>
          </p:cNvPr>
          <p:cNvSpPr/>
          <p:nvPr/>
        </p:nvSpPr>
        <p:spPr>
          <a:xfrm>
            <a:off x="2991174" y="1952787"/>
            <a:ext cx="5083444" cy="2789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2380488" y="5487795"/>
            <a:ext cx="6602278" cy="1003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Compose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80988B-53F5-4649-920A-FA9B0109B83B}"/>
              </a:ext>
            </a:extLst>
          </p:cNvPr>
          <p:cNvSpPr/>
          <p:nvPr/>
        </p:nvSpPr>
        <p:spPr>
          <a:xfrm>
            <a:off x="2991174" y="2333907"/>
            <a:ext cx="5083444" cy="2789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AACEED2-D4F4-43D3-8C33-BA05B62410D7}"/>
              </a:ext>
            </a:extLst>
          </p:cNvPr>
          <p:cNvSpPr/>
          <p:nvPr/>
        </p:nvSpPr>
        <p:spPr>
          <a:xfrm rot="3341356">
            <a:off x="940497" y="1315255"/>
            <a:ext cx="1316404" cy="3941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C5E940-B726-4DEB-89D2-B38117ACB603}"/>
              </a:ext>
            </a:extLst>
          </p:cNvPr>
          <p:cNvSpPr/>
          <p:nvPr/>
        </p:nvSpPr>
        <p:spPr>
          <a:xfrm>
            <a:off x="643325" y="5601241"/>
            <a:ext cx="11548675" cy="816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To 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Subject -এ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06CE48-AEC4-4CB5-956C-AE750C8B34E3}"/>
              </a:ext>
            </a:extLst>
          </p:cNvPr>
          <p:cNvSpPr/>
          <p:nvPr/>
        </p:nvSpPr>
        <p:spPr>
          <a:xfrm>
            <a:off x="3139905" y="5619368"/>
            <a:ext cx="5083444" cy="816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Send -এ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A368A48-E8F1-4DF0-BE71-AA84F1D01C8F}"/>
              </a:ext>
            </a:extLst>
          </p:cNvPr>
          <p:cNvSpPr/>
          <p:nvPr/>
        </p:nvSpPr>
        <p:spPr>
          <a:xfrm rot="3341356">
            <a:off x="2332971" y="4133892"/>
            <a:ext cx="1316404" cy="3941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3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1AF235-8749-4210-BA06-592186B827CF}"/>
              </a:ext>
            </a:extLst>
          </p:cNvPr>
          <p:cNvSpPr/>
          <p:nvPr/>
        </p:nvSpPr>
        <p:spPr>
          <a:xfrm>
            <a:off x="-433" y="736848"/>
            <a:ext cx="12192000" cy="2467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D96E82-7860-48B5-890A-1DEAB78ABF5B}"/>
              </a:ext>
            </a:extLst>
          </p:cNvPr>
          <p:cNvGrpSpPr/>
          <p:nvPr/>
        </p:nvGrpSpPr>
        <p:grpSpPr>
          <a:xfrm>
            <a:off x="2529486" y="1993602"/>
            <a:ext cx="8299035" cy="1026137"/>
            <a:chOff x="2529486" y="1993602"/>
            <a:chExt cx="8299035" cy="102613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775FCBB-453D-4B48-BE1B-5F9C0E6880FF}"/>
                </a:ext>
              </a:extLst>
            </p:cNvPr>
            <p:cNvSpPr/>
            <p:nvPr/>
          </p:nvSpPr>
          <p:spPr>
            <a:xfrm>
              <a:off x="2529486" y="1993602"/>
              <a:ext cx="1728704" cy="1026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6AF357-8CAC-4459-86DF-A0306D4E62AC}"/>
                </a:ext>
              </a:extLst>
            </p:cNvPr>
            <p:cNvSpPr/>
            <p:nvPr/>
          </p:nvSpPr>
          <p:spPr>
            <a:xfrm>
              <a:off x="4814765" y="2175418"/>
              <a:ext cx="1863780" cy="698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042C3D-531B-4758-8171-64C81D9DC9FF}"/>
                </a:ext>
              </a:extLst>
            </p:cNvPr>
            <p:cNvSpPr/>
            <p:nvPr/>
          </p:nvSpPr>
          <p:spPr>
            <a:xfrm>
              <a:off x="7168374" y="2142708"/>
              <a:ext cx="1604087" cy="83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F92457-FFEA-4A30-80B6-35403B0786F2}"/>
                </a:ext>
              </a:extLst>
            </p:cNvPr>
            <p:cNvSpPr/>
            <p:nvPr/>
          </p:nvSpPr>
          <p:spPr>
            <a:xfrm>
              <a:off x="9224434" y="2130061"/>
              <a:ext cx="1604087" cy="820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2A1DFF6-558B-495C-B4D1-4CD7E9FC1B71}"/>
              </a:ext>
            </a:extLst>
          </p:cNvPr>
          <p:cNvSpPr/>
          <p:nvPr/>
        </p:nvSpPr>
        <p:spPr>
          <a:xfrm>
            <a:off x="175242" y="1117030"/>
            <a:ext cx="1728704" cy="268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84B1DC-036F-443F-BC03-523F31158E55}"/>
              </a:ext>
            </a:extLst>
          </p:cNvPr>
          <p:cNvSpPr/>
          <p:nvPr/>
        </p:nvSpPr>
        <p:spPr>
          <a:xfrm>
            <a:off x="0" y="0"/>
            <a:ext cx="12137980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D02223-9674-4453-A71D-9A7A79E0971B}"/>
              </a:ext>
            </a:extLst>
          </p:cNvPr>
          <p:cNvGrpSpPr/>
          <p:nvPr/>
        </p:nvGrpSpPr>
        <p:grpSpPr>
          <a:xfrm>
            <a:off x="12224675" y="318760"/>
            <a:ext cx="11845480" cy="5390126"/>
            <a:chOff x="54020" y="279310"/>
            <a:chExt cx="11845480" cy="53901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511BB7-7CD5-4B06-AB12-7C3253BC0B93}"/>
                </a:ext>
              </a:extLst>
            </p:cNvPr>
            <p:cNvGrpSpPr/>
            <p:nvPr/>
          </p:nvGrpSpPr>
          <p:grpSpPr>
            <a:xfrm>
              <a:off x="54020" y="279310"/>
              <a:ext cx="11845480" cy="5390126"/>
              <a:chOff x="12436945" y="350844"/>
              <a:chExt cx="11845480" cy="539012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88EE48C-64D5-4485-ABC8-A331855BB8B8}"/>
                  </a:ext>
                </a:extLst>
              </p:cNvPr>
              <p:cNvGrpSpPr/>
              <p:nvPr/>
            </p:nvGrpSpPr>
            <p:grpSpPr>
              <a:xfrm>
                <a:off x="12436945" y="350844"/>
                <a:ext cx="3628112" cy="5390126"/>
                <a:chOff x="176608" y="363733"/>
                <a:chExt cx="3628112" cy="5390126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76923E25-379C-4063-9AC1-28AB1949D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608" y="3846539"/>
                  <a:ext cx="3628112" cy="1907320"/>
                </a:xfrm>
                <a:prstGeom prst="rect">
                  <a:avLst/>
                </a:prstGeom>
              </p:spPr>
            </p:pic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22AA8FB2-A6AB-454E-99F8-A8AC8E8D0DD5}"/>
                    </a:ext>
                  </a:extLst>
                </p:cNvPr>
                <p:cNvGrpSpPr/>
                <p:nvPr/>
              </p:nvGrpSpPr>
              <p:grpSpPr>
                <a:xfrm>
                  <a:off x="1343222" y="363733"/>
                  <a:ext cx="1727007" cy="3740656"/>
                  <a:chOff x="3866738" y="355599"/>
                  <a:chExt cx="1727007" cy="3669142"/>
                </a:xfrm>
                <a:solidFill>
                  <a:srgbClr val="00B0F0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6206425A-A896-451B-B19C-ECD730E4092D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ECDA930C-E3F3-42B1-8CFC-E856E6095BF5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F90FF276-7941-436A-B425-ACD3A94F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DC6F35CE-0DEB-44FA-B020-DC8762365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A6427D99-5FAC-4FC1-ABEB-91AAE1F7D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37FEFB78-A8C5-4FBC-8691-4A82D951D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019130BA-344A-433C-B151-EA72B7D74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E12F09FA-8D23-4E2B-A281-82B7279872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4D894212-2A0A-4BB2-BF3D-DFBF1EA51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E352976F-3311-4811-B8AC-5F1AE75F9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423D1EDB-AEE0-4D2B-8492-AE960D929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EF20C251-FA09-4390-BD73-90511864FE2A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60047" y="3828343"/>
                    <a:ext cx="198267" cy="194529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C38B9C02-9854-4568-AD53-00E0CC01F6C3}"/>
                  </a:ext>
                </a:extLst>
              </p:cNvPr>
              <p:cNvGrpSpPr/>
              <p:nvPr/>
            </p:nvGrpSpPr>
            <p:grpSpPr>
              <a:xfrm>
                <a:off x="22343324" y="372272"/>
                <a:ext cx="1939101" cy="5349028"/>
                <a:chOff x="10225684" y="377697"/>
                <a:chExt cx="1939101" cy="5349028"/>
              </a:xfrm>
              <a:solidFill>
                <a:srgbClr val="FF0000"/>
              </a:solidFill>
            </p:grpSpPr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64A8AD5-C2C6-4CF7-8C6D-0BDFE1160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91C9B60F-BABB-4CBC-AC65-10BD8F880001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716369"/>
                  <a:chOff x="3866738" y="355599"/>
                  <a:chExt cx="1727007" cy="3716369"/>
                </a:xfrm>
                <a:grpFill/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4014E9BA-5C98-400D-9CA3-97F743E6658C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48B8A961-09AC-4D64-B215-52D074CE0892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7E3F7D0F-5EE9-480A-B169-D299A0EF3D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FD954228-88DB-4EE8-9734-719B3172C8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2E955D9E-2ABF-4073-99A3-D0623B9CF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AF7C51F4-547C-4983-AF38-97F9261E3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9EA3938B-484C-4161-B472-4DC90566A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5D85DBB2-71FC-4303-982A-4BDD298CB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F44058E6-9911-441C-AB56-8F5DA1013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5" name="Oval 114">
                      <a:extLst>
                        <a:ext uri="{FF2B5EF4-FFF2-40B4-BE49-F238E27FC236}">
                          <a16:creationId xmlns:a16="http://schemas.microsoft.com/office/drawing/2014/main" id="{C8F7C019-4B57-4796-8658-67BF32BBB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8D06A34A-1B3B-4495-85ED-2D3F99AEA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04A15C52-61BE-4B9A-ABBB-6C2CE85C2405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1831" y="3871292"/>
                    <a:ext cx="226320" cy="175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869D114D-A1B0-4700-BB3B-EB5B675CCBE7}"/>
                  </a:ext>
                </a:extLst>
              </p:cNvPr>
              <p:cNvGrpSpPr/>
              <p:nvPr/>
            </p:nvGrpSpPr>
            <p:grpSpPr>
              <a:xfrm>
                <a:off x="20300495" y="350844"/>
                <a:ext cx="1939101" cy="5349028"/>
                <a:chOff x="10225684" y="377697"/>
                <a:chExt cx="1939101" cy="5349028"/>
              </a:xfrm>
              <a:solidFill>
                <a:srgbClr val="00B050"/>
              </a:solidFill>
            </p:grpSpPr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24C2F653-6517-4D7A-8883-72AFAF39B4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</p:pic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06236C40-621B-458C-AFFA-64B9D8B77AF2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706517"/>
                  <a:chOff x="3866738" y="355599"/>
                  <a:chExt cx="1727007" cy="3706517"/>
                </a:xfrm>
                <a:grpFill/>
              </p:grpSpPr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94F654C-F2BD-43E9-9DA8-F538155CBD3C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9581E8EB-43CC-463A-BC6F-2A6F058BB3B2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126" name="Oval 125">
                      <a:extLst>
                        <a:ext uri="{FF2B5EF4-FFF2-40B4-BE49-F238E27FC236}">
                          <a16:creationId xmlns:a16="http://schemas.microsoft.com/office/drawing/2014/main" id="{3A41EBAD-6322-4713-9498-ECD683791A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7" name="Oval 126">
                      <a:extLst>
                        <a:ext uri="{FF2B5EF4-FFF2-40B4-BE49-F238E27FC236}">
                          <a16:creationId xmlns:a16="http://schemas.microsoft.com/office/drawing/2014/main" id="{A0041F04-9231-4938-B902-E4BC896C9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8" name="Oval 127">
                      <a:extLst>
                        <a:ext uri="{FF2B5EF4-FFF2-40B4-BE49-F238E27FC236}">
                          <a16:creationId xmlns:a16="http://schemas.microsoft.com/office/drawing/2014/main" id="{6FCDB050-326F-4DA1-94E6-554F1C3D3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B0CFA801-9B99-4C59-A473-0EC732766C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0" name="Oval 129">
                      <a:extLst>
                        <a:ext uri="{FF2B5EF4-FFF2-40B4-BE49-F238E27FC236}">
                          <a16:creationId xmlns:a16="http://schemas.microsoft.com/office/drawing/2014/main" id="{A6B24AD0-32C9-4065-99A2-CE255EEA7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49FE3143-313D-4479-AC9A-0C07956B0B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2" name="Oval 131">
                      <a:extLst>
                        <a:ext uri="{FF2B5EF4-FFF2-40B4-BE49-F238E27FC236}">
                          <a16:creationId xmlns:a16="http://schemas.microsoft.com/office/drawing/2014/main" id="{B2248DCF-E310-4A70-BC96-28D1F47EA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7D0396E8-F7DD-4F77-A4A2-8A5E9888B1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C2C63016-18AF-4CEE-90CB-BE869900BB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8106D615-55F3-473E-9867-BE8B883CC0C1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5917" y="3861460"/>
                    <a:ext cx="218147" cy="18316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92BEFCFB-EC48-4943-B0D6-889C02E53CF1}"/>
                  </a:ext>
                </a:extLst>
              </p:cNvPr>
              <p:cNvGrpSpPr/>
              <p:nvPr/>
            </p:nvGrpSpPr>
            <p:grpSpPr>
              <a:xfrm>
                <a:off x="16144609" y="350844"/>
                <a:ext cx="1939101" cy="5349028"/>
                <a:chOff x="10225684" y="377697"/>
                <a:chExt cx="1939101" cy="5349028"/>
              </a:xfrm>
            </p:grpSpPr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C43F9BD6-74C3-4CC4-9F6A-B331ED3EB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</p:spPr>
            </p:pic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898B0FB4-91B7-403A-B542-827DBBEAEC40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707471"/>
                  <a:chOff x="3866738" y="355599"/>
                  <a:chExt cx="1727007" cy="3707471"/>
                </a:xfrm>
              </p:grpSpPr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3BDA31FB-E619-46BE-A230-FC9EB1040C24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2D6EF78B-FCC1-4E19-8500-2D133B6CED31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</p:grpSpPr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BABC5523-4E12-4D6A-A15B-25B74DCE9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3" name="Oval 142">
                      <a:extLst>
                        <a:ext uri="{FF2B5EF4-FFF2-40B4-BE49-F238E27FC236}">
                          <a16:creationId xmlns:a16="http://schemas.microsoft.com/office/drawing/2014/main" id="{3A95A05D-AF56-488B-924B-5765EF425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8E7C24E8-5DF9-4940-8B0B-9A9DFF784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F42E61BF-6570-40A9-A5EE-DE2B795DB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C68F7532-0ECE-4535-99A7-BA61AEFBAF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id="{BFA1ED97-C1E6-4543-B25E-4EAB101AB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8" name="Oval 147">
                      <a:extLst>
                        <a:ext uri="{FF2B5EF4-FFF2-40B4-BE49-F238E27FC236}">
                          <a16:creationId xmlns:a16="http://schemas.microsoft.com/office/drawing/2014/main" id="{EC334B63-4B8B-4A42-B310-2BE76AB49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9" name="Oval 148">
                      <a:extLst>
                        <a:ext uri="{FF2B5EF4-FFF2-40B4-BE49-F238E27FC236}">
                          <a16:creationId xmlns:a16="http://schemas.microsoft.com/office/drawing/2014/main" id="{211A9637-7C34-4CFE-93A9-49048964DE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0" name="Oval 149">
                      <a:extLst>
                        <a:ext uri="{FF2B5EF4-FFF2-40B4-BE49-F238E27FC236}">
                          <a16:creationId xmlns:a16="http://schemas.microsoft.com/office/drawing/2014/main" id="{949F7FE2-22A8-4DC3-9788-C5B8C00FF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96C91190-DC4D-49C0-9A6A-C604635E2667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3357" y="3867620"/>
                    <a:ext cx="215894" cy="175005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89239A93-A7B7-4FAE-931E-E01A85399831}"/>
                  </a:ext>
                </a:extLst>
              </p:cNvPr>
              <p:cNvGrpSpPr/>
              <p:nvPr/>
            </p:nvGrpSpPr>
            <p:grpSpPr>
              <a:xfrm>
                <a:off x="18228737" y="350844"/>
                <a:ext cx="1939101" cy="5349028"/>
                <a:chOff x="10225684" y="377697"/>
                <a:chExt cx="1939101" cy="5349028"/>
              </a:xfrm>
              <a:solidFill>
                <a:srgbClr val="C00000"/>
              </a:solidFill>
            </p:grpSpPr>
            <p:pic>
              <p:nvPicPr>
                <p:cNvPr id="152" name="Picture 151">
                  <a:extLst>
                    <a:ext uri="{FF2B5EF4-FFF2-40B4-BE49-F238E27FC236}">
                      <a16:creationId xmlns:a16="http://schemas.microsoft.com/office/drawing/2014/main" id="{4632AD12-918C-43E7-9287-6758E5769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1ED7B3E5-139C-49FB-91BC-6CCE4FA624A7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680546"/>
                  <a:chOff x="3866738" y="355599"/>
                  <a:chExt cx="1727007" cy="3680546"/>
                </a:xfrm>
                <a:grpFill/>
              </p:grpSpPr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B8001422-7D13-4C3A-97E7-62799D9D450C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960A8AEE-8D33-4AD3-8470-F82E4EA1FC22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158" name="Oval 157">
                      <a:extLst>
                        <a:ext uri="{FF2B5EF4-FFF2-40B4-BE49-F238E27FC236}">
                          <a16:creationId xmlns:a16="http://schemas.microsoft.com/office/drawing/2014/main" id="{FC157491-1DCC-45FD-A300-821D51869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B83D461C-D351-497A-A45C-EDA99C1EEB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536A4CFF-D420-496D-B98F-DBDB53DE94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FFFAC338-88C0-46F3-A3D8-4A3E0C33F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Oval 161">
                      <a:extLst>
                        <a:ext uri="{FF2B5EF4-FFF2-40B4-BE49-F238E27FC236}">
                          <a16:creationId xmlns:a16="http://schemas.microsoft.com/office/drawing/2014/main" id="{CA9195C6-E3E6-48C7-8429-799642F82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2A7D5DC7-46B6-4E55-8E36-7A175A357D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66F3CE88-01B4-474A-BB3F-27A15185D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43899AC9-34E9-4AF6-AAF5-3B402DD9D5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5C030EFE-777C-4F92-8084-7FE3F9221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46ECD346-21D7-4750-BC7F-A0BBC66EA796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46523" y="3835941"/>
                    <a:ext cx="196367" cy="20404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F837EA-D9E1-4118-83A9-3E63A49986C6}"/>
                </a:ext>
              </a:extLst>
            </p:cNvPr>
            <p:cNvSpPr/>
            <p:nvPr/>
          </p:nvSpPr>
          <p:spPr>
            <a:xfrm>
              <a:off x="4166165" y="4235181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0217BCC-A67A-4A0C-BB6A-709E3305DD4B}"/>
                </a:ext>
              </a:extLst>
            </p:cNvPr>
            <p:cNvSpPr/>
            <p:nvPr/>
          </p:nvSpPr>
          <p:spPr>
            <a:xfrm>
              <a:off x="6245385" y="4227751"/>
              <a:ext cx="1146533" cy="953884"/>
            </a:xfrm>
            <a:prstGeom prst="roundRect">
              <a:avLst>
                <a:gd name="adj" fmla="val 16667"/>
              </a:avLst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10A29025-83A3-46AF-AC65-4B5A5AA8285B}"/>
                </a:ext>
              </a:extLst>
            </p:cNvPr>
            <p:cNvSpPr/>
            <p:nvPr/>
          </p:nvSpPr>
          <p:spPr>
            <a:xfrm>
              <a:off x="10403342" y="4160742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6E1AAC1C-F380-4053-BBD0-FBCEE13116D2}"/>
                </a:ext>
              </a:extLst>
            </p:cNvPr>
            <p:cNvSpPr/>
            <p:nvPr/>
          </p:nvSpPr>
          <p:spPr>
            <a:xfrm>
              <a:off x="8336886" y="4198560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8E44CB2-F1A1-48E3-A4DC-C2DED0FFE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" y="6159344"/>
            <a:ext cx="12015538" cy="6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648 L -0.98437 0.0060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9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EB20E-A73F-4F07-9E0A-D6D20BEBDA36}"/>
              </a:ext>
            </a:extLst>
          </p:cNvPr>
          <p:cNvSpPr/>
          <p:nvPr/>
        </p:nvSpPr>
        <p:spPr>
          <a:xfrm>
            <a:off x="548879" y="594630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398861" y="5531364"/>
            <a:ext cx="9443871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DD0AD-0EAE-440B-B476-02636BDA03D4}"/>
              </a:ext>
            </a:extLst>
          </p:cNvPr>
          <p:cNvSpPr/>
          <p:nvPr/>
        </p:nvSpPr>
        <p:spPr>
          <a:xfrm>
            <a:off x="8026533" y="594630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C122A-6D58-4F06-94A0-DB23D7F70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924383-9942-4107-B8C1-A6C888A16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51" y="1927878"/>
            <a:ext cx="5825698" cy="34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C095A-3B89-4D38-96FC-61FB7C019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31" y="956210"/>
            <a:ext cx="6210868" cy="4658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899510" y="156982"/>
            <a:ext cx="7228991" cy="79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B1A9D9-DB54-4A7C-805C-90C775CC97DF}"/>
              </a:ext>
            </a:extLst>
          </p:cNvPr>
          <p:cNvSpPr/>
          <p:nvPr/>
        </p:nvSpPr>
        <p:spPr>
          <a:xfrm>
            <a:off x="6822241" y="2340245"/>
            <a:ext cx="2092272" cy="4326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945396" y="5722515"/>
            <a:ext cx="10683498" cy="79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 Yahoo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password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Sign In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2A3AA1-82C7-43D4-A6EB-16C128DC18BF}"/>
              </a:ext>
            </a:extLst>
          </p:cNvPr>
          <p:cNvSpPr/>
          <p:nvPr/>
        </p:nvSpPr>
        <p:spPr>
          <a:xfrm>
            <a:off x="6822241" y="2868096"/>
            <a:ext cx="2092272" cy="4326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533A1-D82A-4FA1-BC91-06E39FBA0B1D}"/>
              </a:ext>
            </a:extLst>
          </p:cNvPr>
          <p:cNvSpPr/>
          <p:nvPr/>
        </p:nvSpPr>
        <p:spPr>
          <a:xfrm>
            <a:off x="6958740" y="4157674"/>
            <a:ext cx="1239864" cy="267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Sign in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CD834FE-CAE7-4115-853C-D7903FDE920B}"/>
              </a:ext>
            </a:extLst>
          </p:cNvPr>
          <p:cNvSpPr/>
          <p:nvPr/>
        </p:nvSpPr>
        <p:spPr>
          <a:xfrm>
            <a:off x="6822241" y="4074874"/>
            <a:ext cx="2092272" cy="4326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18F5B-4A84-4D73-92C1-303B408E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71" y="225082"/>
            <a:ext cx="8389119" cy="5031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891519" y="5450003"/>
            <a:ext cx="8625937" cy="989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Inbox-এ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ABEF59-D373-4A04-B191-633395781342}"/>
              </a:ext>
            </a:extLst>
          </p:cNvPr>
          <p:cNvSpPr/>
          <p:nvPr/>
        </p:nvSpPr>
        <p:spPr>
          <a:xfrm>
            <a:off x="2681206" y="2045777"/>
            <a:ext cx="1131377" cy="3097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DD494-102E-46F9-914E-278958E6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1176338"/>
            <a:ext cx="4852080" cy="44650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1202087" y="225083"/>
            <a:ext cx="9787825" cy="906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C7B19-8CED-40AC-AAE9-02588F139D24}"/>
              </a:ext>
            </a:extLst>
          </p:cNvPr>
          <p:cNvSpPr/>
          <p:nvPr/>
        </p:nvSpPr>
        <p:spPr>
          <a:xfrm>
            <a:off x="1947081" y="5822767"/>
            <a:ext cx="8254068" cy="664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Attach a File-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FA3588-C65C-49D3-92D7-2CEE555BD6FA}"/>
              </a:ext>
            </a:extLst>
          </p:cNvPr>
          <p:cNvGrpSpPr/>
          <p:nvPr/>
        </p:nvGrpSpPr>
        <p:grpSpPr>
          <a:xfrm>
            <a:off x="4391858" y="3962290"/>
            <a:ext cx="814115" cy="1648105"/>
            <a:chOff x="4486304" y="3962289"/>
            <a:chExt cx="814115" cy="164810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78B8EF1-EC05-4C2C-8AEB-C291E4271135}"/>
                </a:ext>
              </a:extLst>
            </p:cNvPr>
            <p:cNvSpPr/>
            <p:nvPr/>
          </p:nvSpPr>
          <p:spPr>
            <a:xfrm>
              <a:off x="4695984" y="5191034"/>
              <a:ext cx="604435" cy="41936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C7283CD-A929-4267-A04B-B834A3E175B9}"/>
                </a:ext>
              </a:extLst>
            </p:cNvPr>
            <p:cNvSpPr/>
            <p:nvPr/>
          </p:nvSpPr>
          <p:spPr>
            <a:xfrm rot="3987994">
              <a:off x="4114797" y="4333796"/>
              <a:ext cx="1162373" cy="419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6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EB20E-A73F-4F07-9E0A-D6D20BEBDA36}"/>
              </a:ext>
            </a:extLst>
          </p:cNvPr>
          <p:cNvSpPr/>
          <p:nvPr/>
        </p:nvSpPr>
        <p:spPr>
          <a:xfrm>
            <a:off x="393895" y="225083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1A01D-8897-415F-B28A-B2FABC2FD58F}"/>
              </a:ext>
            </a:extLst>
          </p:cNvPr>
          <p:cNvSpPr/>
          <p:nvPr/>
        </p:nvSpPr>
        <p:spPr>
          <a:xfrm>
            <a:off x="616052" y="5455871"/>
            <a:ext cx="10959895" cy="98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DD0AD-0EAE-440B-B476-02636BDA03D4}"/>
              </a:ext>
            </a:extLst>
          </p:cNvPr>
          <p:cNvSpPr/>
          <p:nvPr/>
        </p:nvSpPr>
        <p:spPr>
          <a:xfrm>
            <a:off x="8042031" y="314364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সময়-১০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21AD0D-2BC8-4F30-85A2-6509F950AB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79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FDCA0-A8E2-4797-A796-EF1C62DF7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72" y="1472790"/>
            <a:ext cx="4534546" cy="34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C5853BA-1316-426E-9F98-AC50BC9A5E7D}"/>
              </a:ext>
            </a:extLst>
          </p:cNvPr>
          <p:cNvSpPr/>
          <p:nvPr/>
        </p:nvSpPr>
        <p:spPr>
          <a:xfrm>
            <a:off x="3648064" y="275021"/>
            <a:ext cx="4445391" cy="123795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3F89E-B115-458F-B760-A522DA6B6389}"/>
              </a:ext>
            </a:extLst>
          </p:cNvPr>
          <p:cNvSpPr/>
          <p:nvPr/>
        </p:nvSpPr>
        <p:spPr>
          <a:xfrm>
            <a:off x="1776109" y="1565545"/>
            <a:ext cx="8189302" cy="1863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62E477-2109-4911-9F57-2326A8FAD058}"/>
              </a:ext>
            </a:extLst>
          </p:cNvPr>
          <p:cNvSpPr/>
          <p:nvPr/>
        </p:nvSpPr>
        <p:spPr>
          <a:xfrm>
            <a:off x="1" y="14066"/>
            <a:ext cx="12192000" cy="68298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29AC08-2E60-4ADD-A3C5-99735CAEACE4}"/>
              </a:ext>
            </a:extLst>
          </p:cNvPr>
          <p:cNvSpPr/>
          <p:nvPr/>
        </p:nvSpPr>
        <p:spPr>
          <a:xfrm>
            <a:off x="1324074" y="4249846"/>
            <a:ext cx="8189302" cy="1863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০২।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Attach a File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Inbox</a:t>
            </a:r>
          </a:p>
        </p:txBody>
      </p:sp>
    </p:spTree>
    <p:extLst>
      <p:ext uri="{BB962C8B-B14F-4D97-AF65-F5344CB8AC3E}">
        <p14:creationId xmlns:p14="http://schemas.microsoft.com/office/powerpoint/2010/main" val="20057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0193D123-F2BE-46D3-9B58-111873F88729}"/>
              </a:ext>
            </a:extLst>
          </p:cNvPr>
          <p:cNvSpPr/>
          <p:nvPr/>
        </p:nvSpPr>
        <p:spPr>
          <a:xfrm>
            <a:off x="3451978" y="476466"/>
            <a:ext cx="4705366" cy="152026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2DB17-31D9-4612-B305-A3E69234F9D1}"/>
              </a:ext>
            </a:extLst>
          </p:cNvPr>
          <p:cNvSpPr/>
          <p:nvPr/>
        </p:nvSpPr>
        <p:spPr>
          <a:xfrm>
            <a:off x="4685127" y="3026476"/>
            <a:ext cx="2113990" cy="12599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CE3523B-DC2D-4137-924A-3CE1FD24516F}"/>
              </a:ext>
            </a:extLst>
          </p:cNvPr>
          <p:cNvSpPr/>
          <p:nvPr/>
        </p:nvSpPr>
        <p:spPr>
          <a:xfrm>
            <a:off x="3945847" y="1956213"/>
            <a:ext cx="3592549" cy="10848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4382F-5843-42F2-8BDB-0547F69CCBE0}"/>
              </a:ext>
            </a:extLst>
          </p:cNvPr>
          <p:cNvSpPr/>
          <p:nvPr/>
        </p:nvSpPr>
        <p:spPr>
          <a:xfrm>
            <a:off x="5575278" y="3673531"/>
            <a:ext cx="520722" cy="612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A142-08ED-4D76-A6E4-F8D9424BEBC6}"/>
              </a:ext>
            </a:extLst>
          </p:cNvPr>
          <p:cNvSpPr/>
          <p:nvPr/>
        </p:nvSpPr>
        <p:spPr>
          <a:xfrm>
            <a:off x="1004386" y="4721189"/>
            <a:ext cx="10002550" cy="125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E6625E-E9FA-4735-8D9F-3CB8B059122C}"/>
              </a:ext>
            </a:extLst>
          </p:cNvPr>
          <p:cNvGrpSpPr/>
          <p:nvPr/>
        </p:nvGrpSpPr>
        <p:grpSpPr>
          <a:xfrm>
            <a:off x="72860" y="45710"/>
            <a:ext cx="11931136" cy="309966"/>
            <a:chOff x="0" y="0"/>
            <a:chExt cx="11931136" cy="30996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8979D1-6E97-4E6C-9592-9AC110D506C7}"/>
                </a:ext>
              </a:extLst>
            </p:cNvPr>
            <p:cNvSpPr/>
            <p:nvPr/>
          </p:nvSpPr>
          <p:spPr>
            <a:xfrm>
              <a:off x="0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BD3B898-B208-4294-AFC4-8CE6A8E1509C}"/>
                </a:ext>
              </a:extLst>
            </p:cNvPr>
            <p:cNvSpPr/>
            <p:nvPr/>
          </p:nvSpPr>
          <p:spPr>
            <a:xfrm>
              <a:off x="431370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30B15E-1458-401C-8577-43DC42DFEE56}"/>
                </a:ext>
              </a:extLst>
            </p:cNvPr>
            <p:cNvSpPr/>
            <p:nvPr/>
          </p:nvSpPr>
          <p:spPr>
            <a:xfrm>
              <a:off x="844659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CBD5581-1CB8-4DC9-B09F-498B190944F7}"/>
                </a:ext>
              </a:extLst>
            </p:cNvPr>
            <p:cNvSpPr/>
            <p:nvPr/>
          </p:nvSpPr>
          <p:spPr>
            <a:xfrm>
              <a:off x="1257948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D09B18-3280-4C36-BFEA-D7B4558B3997}"/>
                </a:ext>
              </a:extLst>
            </p:cNvPr>
            <p:cNvSpPr/>
            <p:nvPr/>
          </p:nvSpPr>
          <p:spPr>
            <a:xfrm>
              <a:off x="1671237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CE9255-6992-459F-B716-ECB6740F4F5C}"/>
                </a:ext>
              </a:extLst>
            </p:cNvPr>
            <p:cNvSpPr/>
            <p:nvPr/>
          </p:nvSpPr>
          <p:spPr>
            <a:xfrm>
              <a:off x="2084526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DF6D9A-F4BB-4FB3-A194-35FDE89A2CD4}"/>
                </a:ext>
              </a:extLst>
            </p:cNvPr>
            <p:cNvSpPr/>
            <p:nvPr/>
          </p:nvSpPr>
          <p:spPr>
            <a:xfrm>
              <a:off x="2497815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346CBD-86D3-4D53-A66B-C8A39AD2C617}"/>
                </a:ext>
              </a:extLst>
            </p:cNvPr>
            <p:cNvSpPr/>
            <p:nvPr/>
          </p:nvSpPr>
          <p:spPr>
            <a:xfrm>
              <a:off x="2911104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793370-5531-40E5-90A1-DE24FCB7B60D}"/>
                </a:ext>
              </a:extLst>
            </p:cNvPr>
            <p:cNvSpPr/>
            <p:nvPr/>
          </p:nvSpPr>
          <p:spPr>
            <a:xfrm>
              <a:off x="3324393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696627-1D15-43AC-848B-5820CB99D83D}"/>
                </a:ext>
              </a:extLst>
            </p:cNvPr>
            <p:cNvSpPr/>
            <p:nvPr/>
          </p:nvSpPr>
          <p:spPr>
            <a:xfrm>
              <a:off x="3737682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435A5C-1691-434E-8CDE-B04849FF18CB}"/>
                </a:ext>
              </a:extLst>
            </p:cNvPr>
            <p:cNvSpPr/>
            <p:nvPr/>
          </p:nvSpPr>
          <p:spPr>
            <a:xfrm>
              <a:off x="4150971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1D0238F-8C71-43C7-97B4-089168BC7603}"/>
                </a:ext>
              </a:extLst>
            </p:cNvPr>
            <p:cNvSpPr/>
            <p:nvPr/>
          </p:nvSpPr>
          <p:spPr>
            <a:xfrm>
              <a:off x="4564260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D03843D-4170-4C71-B01E-DAEBA6FFB257}"/>
                </a:ext>
              </a:extLst>
            </p:cNvPr>
            <p:cNvSpPr/>
            <p:nvPr/>
          </p:nvSpPr>
          <p:spPr>
            <a:xfrm>
              <a:off x="4977549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A09055-5FAA-4232-8F5F-F73FCFFF2B9D}"/>
                </a:ext>
              </a:extLst>
            </p:cNvPr>
            <p:cNvSpPr/>
            <p:nvPr/>
          </p:nvSpPr>
          <p:spPr>
            <a:xfrm>
              <a:off x="5390838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4B0C68-17B2-4CB0-81B4-5B18E8CD2637}"/>
                </a:ext>
              </a:extLst>
            </p:cNvPr>
            <p:cNvSpPr/>
            <p:nvPr/>
          </p:nvSpPr>
          <p:spPr>
            <a:xfrm>
              <a:off x="5804127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0C96DC-A9E7-4EC8-A70A-8864CB7D3316}"/>
                </a:ext>
              </a:extLst>
            </p:cNvPr>
            <p:cNvSpPr/>
            <p:nvPr/>
          </p:nvSpPr>
          <p:spPr>
            <a:xfrm>
              <a:off x="6217416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49F137-128F-40FC-9F18-45432130F88B}"/>
                </a:ext>
              </a:extLst>
            </p:cNvPr>
            <p:cNvSpPr/>
            <p:nvPr/>
          </p:nvSpPr>
          <p:spPr>
            <a:xfrm>
              <a:off x="6630705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B89F39-BE09-4714-BBAF-978AFF3A68E6}"/>
                </a:ext>
              </a:extLst>
            </p:cNvPr>
            <p:cNvSpPr/>
            <p:nvPr/>
          </p:nvSpPr>
          <p:spPr>
            <a:xfrm>
              <a:off x="7043994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9573A3-57A2-47B5-826D-3EC697D01D3C}"/>
                </a:ext>
              </a:extLst>
            </p:cNvPr>
            <p:cNvSpPr/>
            <p:nvPr/>
          </p:nvSpPr>
          <p:spPr>
            <a:xfrm>
              <a:off x="7457283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76C114-AFD0-43D9-91A5-F472C72325D4}"/>
                </a:ext>
              </a:extLst>
            </p:cNvPr>
            <p:cNvSpPr/>
            <p:nvPr/>
          </p:nvSpPr>
          <p:spPr>
            <a:xfrm>
              <a:off x="7870572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C51401B-4985-4E99-AB5E-B75D9E8F540E}"/>
                </a:ext>
              </a:extLst>
            </p:cNvPr>
            <p:cNvSpPr/>
            <p:nvPr/>
          </p:nvSpPr>
          <p:spPr>
            <a:xfrm>
              <a:off x="8283861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4159A0B-8A88-4FD9-8468-460E9F877BE9}"/>
                </a:ext>
              </a:extLst>
            </p:cNvPr>
            <p:cNvSpPr/>
            <p:nvPr/>
          </p:nvSpPr>
          <p:spPr>
            <a:xfrm>
              <a:off x="8697150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D6B278-B77A-44EC-8651-3AE219AA8B27}"/>
                </a:ext>
              </a:extLst>
            </p:cNvPr>
            <p:cNvSpPr/>
            <p:nvPr/>
          </p:nvSpPr>
          <p:spPr>
            <a:xfrm>
              <a:off x="9110439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3A95F2-E614-44A2-9B2E-F7FB9C8FA1C6}"/>
                </a:ext>
              </a:extLst>
            </p:cNvPr>
            <p:cNvSpPr/>
            <p:nvPr/>
          </p:nvSpPr>
          <p:spPr>
            <a:xfrm>
              <a:off x="9523728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2880EAC-F4FC-4243-9B2A-BCAF350E9123}"/>
                </a:ext>
              </a:extLst>
            </p:cNvPr>
            <p:cNvSpPr/>
            <p:nvPr/>
          </p:nvSpPr>
          <p:spPr>
            <a:xfrm>
              <a:off x="9937017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2B2CA7-3239-4E6D-A713-8B445E44C0AD}"/>
                </a:ext>
              </a:extLst>
            </p:cNvPr>
            <p:cNvSpPr/>
            <p:nvPr/>
          </p:nvSpPr>
          <p:spPr>
            <a:xfrm>
              <a:off x="10350306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0509C98-528C-40C0-80A9-E96A380CB399}"/>
                </a:ext>
              </a:extLst>
            </p:cNvPr>
            <p:cNvSpPr/>
            <p:nvPr/>
          </p:nvSpPr>
          <p:spPr>
            <a:xfrm>
              <a:off x="10763595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9A8AE4C-EB92-4EBA-BEC2-03B0CA031B4E}"/>
                </a:ext>
              </a:extLst>
            </p:cNvPr>
            <p:cNvSpPr/>
            <p:nvPr/>
          </p:nvSpPr>
          <p:spPr>
            <a:xfrm>
              <a:off x="11176884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B2D472-ED54-4C3B-A106-B30603F037CF}"/>
                </a:ext>
              </a:extLst>
            </p:cNvPr>
            <p:cNvSpPr/>
            <p:nvPr/>
          </p:nvSpPr>
          <p:spPr>
            <a:xfrm>
              <a:off x="11590173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E7B55C-E703-43F8-A24F-7165443B6558}"/>
              </a:ext>
            </a:extLst>
          </p:cNvPr>
          <p:cNvGrpSpPr/>
          <p:nvPr/>
        </p:nvGrpSpPr>
        <p:grpSpPr>
          <a:xfrm>
            <a:off x="130432" y="6502324"/>
            <a:ext cx="11931136" cy="309966"/>
            <a:chOff x="0" y="0"/>
            <a:chExt cx="11931136" cy="30996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2ADE679-FE49-4E73-8011-852663C885CE}"/>
                </a:ext>
              </a:extLst>
            </p:cNvPr>
            <p:cNvSpPr/>
            <p:nvPr/>
          </p:nvSpPr>
          <p:spPr>
            <a:xfrm>
              <a:off x="0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5FBF61A-2E4D-4850-AF8D-659CAF148BF5}"/>
                </a:ext>
              </a:extLst>
            </p:cNvPr>
            <p:cNvSpPr/>
            <p:nvPr/>
          </p:nvSpPr>
          <p:spPr>
            <a:xfrm>
              <a:off x="431370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44E214-0527-4611-BC68-77A393AF712B}"/>
                </a:ext>
              </a:extLst>
            </p:cNvPr>
            <p:cNvSpPr/>
            <p:nvPr/>
          </p:nvSpPr>
          <p:spPr>
            <a:xfrm>
              <a:off x="844659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976FCE6-B576-4AB7-85E4-469712BA1C1C}"/>
                </a:ext>
              </a:extLst>
            </p:cNvPr>
            <p:cNvSpPr/>
            <p:nvPr/>
          </p:nvSpPr>
          <p:spPr>
            <a:xfrm>
              <a:off x="1257948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1F2519-5C1B-4514-BE39-FE149E29DDB6}"/>
                </a:ext>
              </a:extLst>
            </p:cNvPr>
            <p:cNvSpPr/>
            <p:nvPr/>
          </p:nvSpPr>
          <p:spPr>
            <a:xfrm>
              <a:off x="1671237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B591569-0A6E-413E-BB92-F1C4FE471E96}"/>
                </a:ext>
              </a:extLst>
            </p:cNvPr>
            <p:cNvSpPr/>
            <p:nvPr/>
          </p:nvSpPr>
          <p:spPr>
            <a:xfrm>
              <a:off x="2084526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248AA4-ABAD-4BB0-9522-39F8C42455B1}"/>
                </a:ext>
              </a:extLst>
            </p:cNvPr>
            <p:cNvSpPr/>
            <p:nvPr/>
          </p:nvSpPr>
          <p:spPr>
            <a:xfrm>
              <a:off x="2497815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CD6F025-0030-4C3C-84AB-B07657263905}"/>
                </a:ext>
              </a:extLst>
            </p:cNvPr>
            <p:cNvSpPr/>
            <p:nvPr/>
          </p:nvSpPr>
          <p:spPr>
            <a:xfrm>
              <a:off x="2911104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5771EA8-E01A-42C7-AEBE-3F5D43249E18}"/>
                </a:ext>
              </a:extLst>
            </p:cNvPr>
            <p:cNvSpPr/>
            <p:nvPr/>
          </p:nvSpPr>
          <p:spPr>
            <a:xfrm>
              <a:off x="3324393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30F1DBF-AD3C-4F70-8FE8-A44D4432F617}"/>
                </a:ext>
              </a:extLst>
            </p:cNvPr>
            <p:cNvSpPr/>
            <p:nvPr/>
          </p:nvSpPr>
          <p:spPr>
            <a:xfrm>
              <a:off x="3737682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2A64696-344B-45CB-AC5A-92A44660C260}"/>
                </a:ext>
              </a:extLst>
            </p:cNvPr>
            <p:cNvSpPr/>
            <p:nvPr/>
          </p:nvSpPr>
          <p:spPr>
            <a:xfrm>
              <a:off x="4150971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D0B3672-EE5D-4E12-B3AB-EACF228231BF}"/>
                </a:ext>
              </a:extLst>
            </p:cNvPr>
            <p:cNvSpPr/>
            <p:nvPr/>
          </p:nvSpPr>
          <p:spPr>
            <a:xfrm>
              <a:off x="4564260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CDFF91A-BB86-4D0D-B013-83EC983FC2E0}"/>
                </a:ext>
              </a:extLst>
            </p:cNvPr>
            <p:cNvSpPr/>
            <p:nvPr/>
          </p:nvSpPr>
          <p:spPr>
            <a:xfrm>
              <a:off x="4977549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6825A09-8A25-4E90-92FD-644639C377F5}"/>
                </a:ext>
              </a:extLst>
            </p:cNvPr>
            <p:cNvSpPr/>
            <p:nvPr/>
          </p:nvSpPr>
          <p:spPr>
            <a:xfrm>
              <a:off x="5390838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1C93EC5-5A84-4C7E-BA75-C3743E5398BA}"/>
                </a:ext>
              </a:extLst>
            </p:cNvPr>
            <p:cNvSpPr/>
            <p:nvPr/>
          </p:nvSpPr>
          <p:spPr>
            <a:xfrm>
              <a:off x="5804127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36F9827-3767-4145-973C-24364FA5B309}"/>
                </a:ext>
              </a:extLst>
            </p:cNvPr>
            <p:cNvSpPr/>
            <p:nvPr/>
          </p:nvSpPr>
          <p:spPr>
            <a:xfrm>
              <a:off x="6217416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9261929-CDF6-412A-89D3-FDF500413DA8}"/>
                </a:ext>
              </a:extLst>
            </p:cNvPr>
            <p:cNvSpPr/>
            <p:nvPr/>
          </p:nvSpPr>
          <p:spPr>
            <a:xfrm>
              <a:off x="6630705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380BDA6-295A-49B9-87FB-E547BDC94985}"/>
                </a:ext>
              </a:extLst>
            </p:cNvPr>
            <p:cNvSpPr/>
            <p:nvPr/>
          </p:nvSpPr>
          <p:spPr>
            <a:xfrm>
              <a:off x="7043994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3D1AC6D-7DEB-46A7-8445-637081710B8A}"/>
                </a:ext>
              </a:extLst>
            </p:cNvPr>
            <p:cNvSpPr/>
            <p:nvPr/>
          </p:nvSpPr>
          <p:spPr>
            <a:xfrm>
              <a:off x="7457283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468AF8A-C5AE-4787-B9C4-8BB5C14988EB}"/>
                </a:ext>
              </a:extLst>
            </p:cNvPr>
            <p:cNvSpPr/>
            <p:nvPr/>
          </p:nvSpPr>
          <p:spPr>
            <a:xfrm>
              <a:off x="7870572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0275F0-0575-4C27-9FDB-EDFDFE48A503}"/>
                </a:ext>
              </a:extLst>
            </p:cNvPr>
            <p:cNvSpPr/>
            <p:nvPr/>
          </p:nvSpPr>
          <p:spPr>
            <a:xfrm>
              <a:off x="8283861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54D085B-0F35-4CC6-89EB-6B4742C91F5A}"/>
                </a:ext>
              </a:extLst>
            </p:cNvPr>
            <p:cNvSpPr/>
            <p:nvPr/>
          </p:nvSpPr>
          <p:spPr>
            <a:xfrm>
              <a:off x="8697150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5018575-CA8E-43B9-95E5-BE5F7591791D}"/>
                </a:ext>
              </a:extLst>
            </p:cNvPr>
            <p:cNvSpPr/>
            <p:nvPr/>
          </p:nvSpPr>
          <p:spPr>
            <a:xfrm>
              <a:off x="9110439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AFF9D65-4CBE-4AB1-8729-4420F779363A}"/>
                </a:ext>
              </a:extLst>
            </p:cNvPr>
            <p:cNvSpPr/>
            <p:nvPr/>
          </p:nvSpPr>
          <p:spPr>
            <a:xfrm>
              <a:off x="9523728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73A8D07-0452-4AB6-B643-1CE40D972622}"/>
                </a:ext>
              </a:extLst>
            </p:cNvPr>
            <p:cNvSpPr/>
            <p:nvPr/>
          </p:nvSpPr>
          <p:spPr>
            <a:xfrm>
              <a:off x="9937017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6AC1223-94B4-46FD-927A-AD8EC3A6EAC8}"/>
                </a:ext>
              </a:extLst>
            </p:cNvPr>
            <p:cNvSpPr/>
            <p:nvPr/>
          </p:nvSpPr>
          <p:spPr>
            <a:xfrm>
              <a:off x="10350306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69FD5C6-D8A5-4AEA-924D-34E7592B7D24}"/>
                </a:ext>
              </a:extLst>
            </p:cNvPr>
            <p:cNvSpPr/>
            <p:nvPr/>
          </p:nvSpPr>
          <p:spPr>
            <a:xfrm>
              <a:off x="10763595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07C15B7-C084-42BE-8EA4-2AA56A202183}"/>
                </a:ext>
              </a:extLst>
            </p:cNvPr>
            <p:cNvSpPr/>
            <p:nvPr/>
          </p:nvSpPr>
          <p:spPr>
            <a:xfrm>
              <a:off x="11176884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9CC89B0-52A3-43D0-A36A-27B9FDE4260A}"/>
                </a:ext>
              </a:extLst>
            </p:cNvPr>
            <p:cNvSpPr/>
            <p:nvPr/>
          </p:nvSpPr>
          <p:spPr>
            <a:xfrm>
              <a:off x="11590173" y="0"/>
              <a:ext cx="340963" cy="309966"/>
            </a:xfrm>
            <a:prstGeom prst="ellipse">
              <a:avLst/>
            </a:prstGeom>
            <a:solidFill>
              <a:srgbClr val="09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B4288F4-85A8-491C-83BB-A6A7DCA1149C}"/>
              </a:ext>
            </a:extLst>
          </p:cNvPr>
          <p:cNvGrpSpPr/>
          <p:nvPr/>
        </p:nvGrpSpPr>
        <p:grpSpPr>
          <a:xfrm>
            <a:off x="14207" y="313252"/>
            <a:ext cx="340949" cy="6234782"/>
            <a:chOff x="90392" y="402955"/>
            <a:chExt cx="340977" cy="5920333"/>
          </a:xfrm>
          <a:solidFill>
            <a:srgbClr val="FF0000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37AC4E7-0D85-46F8-9D74-DFFF6C81C6AB}"/>
                </a:ext>
              </a:extLst>
            </p:cNvPr>
            <p:cNvSpPr/>
            <p:nvPr/>
          </p:nvSpPr>
          <p:spPr>
            <a:xfrm>
              <a:off x="90392" y="402955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BEA3FEA-EA9F-4A77-9261-34A2FA8D273A}"/>
                </a:ext>
              </a:extLst>
            </p:cNvPr>
            <p:cNvSpPr/>
            <p:nvPr/>
          </p:nvSpPr>
          <p:spPr>
            <a:xfrm>
              <a:off x="90406" y="805910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4F807E3-4AB1-4231-A356-74E7CE94C48B}"/>
                </a:ext>
              </a:extLst>
            </p:cNvPr>
            <p:cNvSpPr/>
            <p:nvPr/>
          </p:nvSpPr>
          <p:spPr>
            <a:xfrm>
              <a:off x="90405" y="1177868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F379280-1036-4C20-8656-182C1D4E4530}"/>
                </a:ext>
              </a:extLst>
            </p:cNvPr>
            <p:cNvSpPr/>
            <p:nvPr/>
          </p:nvSpPr>
          <p:spPr>
            <a:xfrm>
              <a:off x="90404" y="1549826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D03BBD-3806-4119-BD92-D5B6E9EFD1CD}"/>
                </a:ext>
              </a:extLst>
            </p:cNvPr>
            <p:cNvSpPr/>
            <p:nvPr/>
          </p:nvSpPr>
          <p:spPr>
            <a:xfrm>
              <a:off x="90403" y="1921784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4657BEE-B9E4-4DA8-8C23-E849EB8A6EA3}"/>
                </a:ext>
              </a:extLst>
            </p:cNvPr>
            <p:cNvSpPr/>
            <p:nvPr/>
          </p:nvSpPr>
          <p:spPr>
            <a:xfrm>
              <a:off x="90402" y="2293742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5293EA-620F-4CEB-B116-AAC215CCBDDA}"/>
                </a:ext>
              </a:extLst>
            </p:cNvPr>
            <p:cNvSpPr/>
            <p:nvPr/>
          </p:nvSpPr>
          <p:spPr>
            <a:xfrm>
              <a:off x="90401" y="2665700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3C45EF1-8432-4413-8910-BACCAA7A42CD}"/>
                </a:ext>
              </a:extLst>
            </p:cNvPr>
            <p:cNvSpPr/>
            <p:nvPr/>
          </p:nvSpPr>
          <p:spPr>
            <a:xfrm>
              <a:off x="90400" y="3037658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182AB6A-7C46-4B43-83F7-E1101BB54470}"/>
                </a:ext>
              </a:extLst>
            </p:cNvPr>
            <p:cNvSpPr/>
            <p:nvPr/>
          </p:nvSpPr>
          <p:spPr>
            <a:xfrm>
              <a:off x="90399" y="3409616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4EB2566-D2C5-454F-88A2-F8228AEF837F}"/>
                </a:ext>
              </a:extLst>
            </p:cNvPr>
            <p:cNvSpPr/>
            <p:nvPr/>
          </p:nvSpPr>
          <p:spPr>
            <a:xfrm>
              <a:off x="90398" y="3781574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2E2CD02-A4EE-4163-91BD-FD2AB9A612DB}"/>
                </a:ext>
              </a:extLst>
            </p:cNvPr>
            <p:cNvSpPr/>
            <p:nvPr/>
          </p:nvSpPr>
          <p:spPr>
            <a:xfrm>
              <a:off x="90397" y="4153532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3AFCF87-304A-4C23-BDF9-2910623D3B40}"/>
                </a:ext>
              </a:extLst>
            </p:cNvPr>
            <p:cNvSpPr/>
            <p:nvPr/>
          </p:nvSpPr>
          <p:spPr>
            <a:xfrm>
              <a:off x="90396" y="4525490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E4607B3-F2E0-4069-94F5-F0B1D436ADC6}"/>
                </a:ext>
              </a:extLst>
            </p:cNvPr>
            <p:cNvSpPr/>
            <p:nvPr/>
          </p:nvSpPr>
          <p:spPr>
            <a:xfrm>
              <a:off x="90395" y="4897448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7528770-4523-4CC6-BABC-7678AFBD879E}"/>
                </a:ext>
              </a:extLst>
            </p:cNvPr>
            <p:cNvSpPr/>
            <p:nvPr/>
          </p:nvSpPr>
          <p:spPr>
            <a:xfrm>
              <a:off x="90394" y="5269406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A334B0-E026-442C-8F06-37F919F12858}"/>
                </a:ext>
              </a:extLst>
            </p:cNvPr>
            <p:cNvSpPr/>
            <p:nvPr/>
          </p:nvSpPr>
          <p:spPr>
            <a:xfrm>
              <a:off x="90393" y="5641364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D2C769E-01D9-494D-86D3-6D9C37074CDF}"/>
                </a:ext>
              </a:extLst>
            </p:cNvPr>
            <p:cNvSpPr/>
            <p:nvPr/>
          </p:nvSpPr>
          <p:spPr>
            <a:xfrm>
              <a:off x="90392" y="6013322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F9E5650-AE30-4747-B33C-E72909074F56}"/>
              </a:ext>
            </a:extLst>
          </p:cNvPr>
          <p:cNvGrpSpPr/>
          <p:nvPr/>
        </p:nvGrpSpPr>
        <p:grpSpPr>
          <a:xfrm>
            <a:off x="11790026" y="267542"/>
            <a:ext cx="340949" cy="6234782"/>
            <a:chOff x="90392" y="402955"/>
            <a:chExt cx="340977" cy="5920333"/>
          </a:xfrm>
          <a:solidFill>
            <a:srgbClr val="FF0000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63152F9-A209-4E6E-83D7-C112F992241C}"/>
                </a:ext>
              </a:extLst>
            </p:cNvPr>
            <p:cNvSpPr/>
            <p:nvPr/>
          </p:nvSpPr>
          <p:spPr>
            <a:xfrm>
              <a:off x="90392" y="402955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CB3BDA7-FFAE-4596-ADDA-848D29E44260}"/>
                </a:ext>
              </a:extLst>
            </p:cNvPr>
            <p:cNvSpPr/>
            <p:nvPr/>
          </p:nvSpPr>
          <p:spPr>
            <a:xfrm>
              <a:off x="90406" y="805910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9EC27BC-080C-4DCE-B66F-CB2CD56C8EF2}"/>
                </a:ext>
              </a:extLst>
            </p:cNvPr>
            <p:cNvSpPr/>
            <p:nvPr/>
          </p:nvSpPr>
          <p:spPr>
            <a:xfrm>
              <a:off x="90405" y="1177868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56BE5D1-419C-49B5-9A48-54A1C00FFB9B}"/>
                </a:ext>
              </a:extLst>
            </p:cNvPr>
            <p:cNvSpPr/>
            <p:nvPr/>
          </p:nvSpPr>
          <p:spPr>
            <a:xfrm>
              <a:off x="90404" y="1549826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A659460-55FC-42B5-B0BE-6CC4AEB6454E}"/>
                </a:ext>
              </a:extLst>
            </p:cNvPr>
            <p:cNvSpPr/>
            <p:nvPr/>
          </p:nvSpPr>
          <p:spPr>
            <a:xfrm>
              <a:off x="90403" y="1921784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B944A53-FED3-45F8-B41F-E0CBDE11E99C}"/>
                </a:ext>
              </a:extLst>
            </p:cNvPr>
            <p:cNvSpPr/>
            <p:nvPr/>
          </p:nvSpPr>
          <p:spPr>
            <a:xfrm>
              <a:off x="90402" y="2293742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1591BCB-0400-41E4-8BBA-A0977D51D762}"/>
                </a:ext>
              </a:extLst>
            </p:cNvPr>
            <p:cNvSpPr/>
            <p:nvPr/>
          </p:nvSpPr>
          <p:spPr>
            <a:xfrm>
              <a:off x="90401" y="2665700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057BC3E-AB9A-443C-A3D7-0FB21CE6D8E5}"/>
                </a:ext>
              </a:extLst>
            </p:cNvPr>
            <p:cNvSpPr/>
            <p:nvPr/>
          </p:nvSpPr>
          <p:spPr>
            <a:xfrm>
              <a:off x="90400" y="3037658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0F8B4EE-2514-4033-959F-C5CC77B44970}"/>
                </a:ext>
              </a:extLst>
            </p:cNvPr>
            <p:cNvSpPr/>
            <p:nvPr/>
          </p:nvSpPr>
          <p:spPr>
            <a:xfrm>
              <a:off x="90399" y="3409616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1916DA9-2898-49AE-A714-8A128C97D4DB}"/>
                </a:ext>
              </a:extLst>
            </p:cNvPr>
            <p:cNvSpPr/>
            <p:nvPr/>
          </p:nvSpPr>
          <p:spPr>
            <a:xfrm>
              <a:off x="90398" y="3781574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81A5487-F15E-493C-A21B-60D69A37E14B}"/>
                </a:ext>
              </a:extLst>
            </p:cNvPr>
            <p:cNvSpPr/>
            <p:nvPr/>
          </p:nvSpPr>
          <p:spPr>
            <a:xfrm>
              <a:off x="90397" y="4153532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EEB6CA-DB51-40F0-8409-8E7CB8AEDFB5}"/>
                </a:ext>
              </a:extLst>
            </p:cNvPr>
            <p:cNvSpPr/>
            <p:nvPr/>
          </p:nvSpPr>
          <p:spPr>
            <a:xfrm>
              <a:off x="90396" y="4525490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851A79-8702-4634-A95F-7F983E3F2C2D}"/>
                </a:ext>
              </a:extLst>
            </p:cNvPr>
            <p:cNvSpPr/>
            <p:nvPr/>
          </p:nvSpPr>
          <p:spPr>
            <a:xfrm>
              <a:off x="90395" y="4897448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CB8B575-8B86-4470-BD75-AACC3210F93B}"/>
                </a:ext>
              </a:extLst>
            </p:cNvPr>
            <p:cNvSpPr/>
            <p:nvPr/>
          </p:nvSpPr>
          <p:spPr>
            <a:xfrm>
              <a:off x="90394" y="5269406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7506F53-99CF-41D9-B2B3-F57A3E594EC2}"/>
                </a:ext>
              </a:extLst>
            </p:cNvPr>
            <p:cNvSpPr/>
            <p:nvPr/>
          </p:nvSpPr>
          <p:spPr>
            <a:xfrm>
              <a:off x="90393" y="5641364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081E328-77AC-4BEE-925F-1D3A2B3B1120}"/>
                </a:ext>
              </a:extLst>
            </p:cNvPr>
            <p:cNvSpPr/>
            <p:nvPr/>
          </p:nvSpPr>
          <p:spPr>
            <a:xfrm>
              <a:off x="90392" y="6013322"/>
              <a:ext cx="340963" cy="309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FFAD23-2819-483A-A907-EE344CB8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70" y="1573967"/>
            <a:ext cx="4141670" cy="501154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5B707D9-7FEF-4376-817B-76EECB61A178}"/>
              </a:ext>
            </a:extLst>
          </p:cNvPr>
          <p:cNvGrpSpPr/>
          <p:nvPr/>
        </p:nvGrpSpPr>
        <p:grpSpPr>
          <a:xfrm>
            <a:off x="547807" y="272493"/>
            <a:ext cx="12166435" cy="6313014"/>
            <a:chOff x="2977482" y="1252054"/>
            <a:chExt cx="8255806" cy="537221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1A0D9D-55D9-442A-92DC-B68DA64BDDA2}"/>
                </a:ext>
              </a:extLst>
            </p:cNvPr>
            <p:cNvSpPr/>
            <p:nvPr/>
          </p:nvSpPr>
          <p:spPr>
            <a:xfrm rot="17924706">
              <a:off x="8148456" y="4060154"/>
              <a:ext cx="3284609" cy="8537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2000" dirty="0">
                <a:solidFill>
                  <a:srgbClr val="FFFF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B2E360-414F-488C-A52F-5648A9048994}"/>
                </a:ext>
              </a:extLst>
            </p:cNvPr>
            <p:cNvSpPr/>
            <p:nvPr/>
          </p:nvSpPr>
          <p:spPr>
            <a:xfrm rot="19697778">
              <a:off x="2977482" y="1771383"/>
              <a:ext cx="2629765" cy="11585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F7AA77-BD42-4504-A377-9661046971AE}"/>
                </a:ext>
              </a:extLst>
            </p:cNvPr>
            <p:cNvSpPr/>
            <p:nvPr/>
          </p:nvSpPr>
          <p:spPr>
            <a:xfrm rot="18291687">
              <a:off x="2383264" y="4003441"/>
              <a:ext cx="3654803" cy="1586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986063-5E76-4018-99C1-E1E473C5E2AF}"/>
                </a:ext>
              </a:extLst>
            </p:cNvPr>
            <p:cNvSpPr/>
            <p:nvPr/>
          </p:nvSpPr>
          <p:spPr>
            <a:xfrm rot="1706147">
              <a:off x="8129877" y="1266288"/>
              <a:ext cx="3103411" cy="13826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0" dirty="0" err="1">
                  <a:solidFill>
                    <a:srgbClr val="3CC1C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2000" dirty="0">
                <a:solidFill>
                  <a:srgbClr val="3CC1C4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FFA499-F689-4021-84E3-0199B9EAC281}"/>
                </a:ext>
              </a:extLst>
            </p:cNvPr>
            <p:cNvSpPr/>
            <p:nvPr/>
          </p:nvSpPr>
          <p:spPr>
            <a:xfrm>
              <a:off x="5556449" y="1252054"/>
              <a:ext cx="2696950" cy="1190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FF0480-128D-41DF-A7FF-FDB231D0C8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43504191-BE10-48E3-BA84-C5E88372A213}"/>
              </a:ext>
            </a:extLst>
          </p:cNvPr>
          <p:cNvGrpSpPr/>
          <p:nvPr/>
        </p:nvGrpSpPr>
        <p:grpSpPr>
          <a:xfrm>
            <a:off x="6190956" y="-34524"/>
            <a:ext cx="6095999" cy="6857999"/>
            <a:chOff x="78546" y="-7035"/>
            <a:chExt cx="6095999" cy="685799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16A7CF-1250-4E28-889B-018478F8C716}"/>
                </a:ext>
              </a:extLst>
            </p:cNvPr>
            <p:cNvSpPr/>
            <p:nvPr/>
          </p:nvSpPr>
          <p:spPr>
            <a:xfrm>
              <a:off x="78546" y="-7035"/>
              <a:ext cx="6095999" cy="685799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616927D-DA3E-4470-A8A1-B6CF39AF1CEC}"/>
                </a:ext>
              </a:extLst>
            </p:cNvPr>
            <p:cNvGrpSpPr/>
            <p:nvPr/>
          </p:nvGrpSpPr>
          <p:grpSpPr>
            <a:xfrm>
              <a:off x="211015" y="225083"/>
              <a:ext cx="534573" cy="6044407"/>
              <a:chOff x="211015" y="225083"/>
              <a:chExt cx="534573" cy="60444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8382DE2-2DB6-4C52-8E0D-67F5D71A4757}"/>
                  </a:ext>
                </a:extLst>
              </p:cNvPr>
              <p:cNvSpPr/>
              <p:nvPr/>
            </p:nvSpPr>
            <p:spPr>
              <a:xfrm>
                <a:off x="211015" y="225083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40BCD3B-50C4-4493-A3AC-7E8BBE5BD988}"/>
                  </a:ext>
                </a:extLst>
              </p:cNvPr>
              <p:cNvSpPr/>
              <p:nvPr/>
            </p:nvSpPr>
            <p:spPr>
              <a:xfrm>
                <a:off x="211015" y="905020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0B679E9-A5F9-4DB3-9811-81ADCADA5BE9}"/>
                  </a:ext>
                </a:extLst>
              </p:cNvPr>
              <p:cNvSpPr/>
              <p:nvPr/>
            </p:nvSpPr>
            <p:spPr>
              <a:xfrm>
                <a:off x="211015" y="1584957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5671AA7-323E-41ED-B01C-C886D43A4AB2}"/>
                  </a:ext>
                </a:extLst>
              </p:cNvPr>
              <p:cNvSpPr/>
              <p:nvPr/>
            </p:nvSpPr>
            <p:spPr>
              <a:xfrm>
                <a:off x="211015" y="2264894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570976B-5498-4887-B9A7-D68845554819}"/>
                  </a:ext>
                </a:extLst>
              </p:cNvPr>
              <p:cNvSpPr/>
              <p:nvPr/>
            </p:nvSpPr>
            <p:spPr>
              <a:xfrm>
                <a:off x="211015" y="2944831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4456EB1-31B0-4D8B-AC72-CA3FD0C6B109}"/>
                  </a:ext>
                </a:extLst>
              </p:cNvPr>
              <p:cNvSpPr/>
              <p:nvPr/>
            </p:nvSpPr>
            <p:spPr>
              <a:xfrm>
                <a:off x="211015" y="3624768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79DF234-03C0-4858-AE02-25F370AB40E5}"/>
                  </a:ext>
                </a:extLst>
              </p:cNvPr>
              <p:cNvSpPr/>
              <p:nvPr/>
            </p:nvSpPr>
            <p:spPr>
              <a:xfrm>
                <a:off x="211015" y="4304705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E36F8AF-F31B-44D6-AFBA-AA72A41FC905}"/>
                  </a:ext>
                </a:extLst>
              </p:cNvPr>
              <p:cNvSpPr/>
              <p:nvPr/>
            </p:nvSpPr>
            <p:spPr>
              <a:xfrm>
                <a:off x="211015" y="4984642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B078483-C50C-45EE-A31D-7F742AD99C6B}"/>
                  </a:ext>
                </a:extLst>
              </p:cNvPr>
              <p:cNvSpPr/>
              <p:nvPr/>
            </p:nvSpPr>
            <p:spPr>
              <a:xfrm>
                <a:off x="211015" y="5664579"/>
                <a:ext cx="534573" cy="604911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1484CBA-76FE-4B85-B969-A09E3E8CCA2B}"/>
              </a:ext>
            </a:extLst>
          </p:cNvPr>
          <p:cNvGrpSpPr/>
          <p:nvPr/>
        </p:nvGrpSpPr>
        <p:grpSpPr>
          <a:xfrm>
            <a:off x="0" y="0"/>
            <a:ext cx="6806418" cy="6857999"/>
            <a:chOff x="-28135" y="1"/>
            <a:chExt cx="6806418" cy="685799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8FBCA66-F8CF-4390-9672-0F3900FB8D06}"/>
                </a:ext>
              </a:extLst>
            </p:cNvPr>
            <p:cNvGrpSpPr/>
            <p:nvPr/>
          </p:nvGrpSpPr>
          <p:grpSpPr>
            <a:xfrm flipH="1">
              <a:off x="-28135" y="1"/>
              <a:ext cx="6095999" cy="6857999"/>
              <a:chOff x="-42202" y="0"/>
              <a:chExt cx="6095999" cy="685799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60E73C-DBBA-4BE4-A1BF-C06EB60AA6BF}"/>
                  </a:ext>
                </a:extLst>
              </p:cNvPr>
              <p:cNvSpPr/>
              <p:nvPr/>
            </p:nvSpPr>
            <p:spPr>
              <a:xfrm>
                <a:off x="-42202" y="0"/>
                <a:ext cx="6095999" cy="6857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55DF53F-7FB3-4B29-9F37-ED89BFC0B85B}"/>
                  </a:ext>
                </a:extLst>
              </p:cNvPr>
              <p:cNvGrpSpPr/>
              <p:nvPr/>
            </p:nvGrpSpPr>
            <p:grpSpPr>
              <a:xfrm>
                <a:off x="211015" y="225083"/>
                <a:ext cx="534573" cy="6044407"/>
                <a:chOff x="211015" y="225083"/>
                <a:chExt cx="534573" cy="6044407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C53748D-049C-46B2-A8CD-BCBE13AA2835}"/>
                    </a:ext>
                  </a:extLst>
                </p:cNvPr>
                <p:cNvSpPr/>
                <p:nvPr/>
              </p:nvSpPr>
              <p:spPr>
                <a:xfrm>
                  <a:off x="211015" y="225083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3379D16-033E-4E97-9147-FB80BCCCA403}"/>
                    </a:ext>
                  </a:extLst>
                </p:cNvPr>
                <p:cNvSpPr/>
                <p:nvPr/>
              </p:nvSpPr>
              <p:spPr>
                <a:xfrm>
                  <a:off x="211015" y="905020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DE270C5-047F-4684-9EAE-0DDB7CBC9180}"/>
                    </a:ext>
                  </a:extLst>
                </p:cNvPr>
                <p:cNvSpPr/>
                <p:nvPr/>
              </p:nvSpPr>
              <p:spPr>
                <a:xfrm>
                  <a:off x="211015" y="1584957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47040D1-1640-4E1C-A1C4-347D731BD2E5}"/>
                    </a:ext>
                  </a:extLst>
                </p:cNvPr>
                <p:cNvSpPr/>
                <p:nvPr/>
              </p:nvSpPr>
              <p:spPr>
                <a:xfrm>
                  <a:off x="211015" y="2264894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BBCAF39C-4F48-4A70-AF84-9D19D12EA816}"/>
                    </a:ext>
                  </a:extLst>
                </p:cNvPr>
                <p:cNvSpPr/>
                <p:nvPr/>
              </p:nvSpPr>
              <p:spPr>
                <a:xfrm>
                  <a:off x="211015" y="2944831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5458A82-C644-4E91-9C24-B1C39A7058A9}"/>
                    </a:ext>
                  </a:extLst>
                </p:cNvPr>
                <p:cNvSpPr/>
                <p:nvPr/>
              </p:nvSpPr>
              <p:spPr>
                <a:xfrm>
                  <a:off x="211015" y="3624768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31B8D0D-E24E-4499-9E8F-0167B63CA300}"/>
                    </a:ext>
                  </a:extLst>
                </p:cNvPr>
                <p:cNvSpPr/>
                <p:nvPr/>
              </p:nvSpPr>
              <p:spPr>
                <a:xfrm>
                  <a:off x="211015" y="4304705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36B4C32-6A3F-474B-8FD0-866A533CE677}"/>
                    </a:ext>
                  </a:extLst>
                </p:cNvPr>
                <p:cNvSpPr/>
                <p:nvPr/>
              </p:nvSpPr>
              <p:spPr>
                <a:xfrm>
                  <a:off x="211015" y="4984642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F844E5B-8500-4386-AF4F-7BCA008388DF}"/>
                    </a:ext>
                  </a:extLst>
                </p:cNvPr>
                <p:cNvSpPr/>
                <p:nvPr/>
              </p:nvSpPr>
              <p:spPr>
                <a:xfrm>
                  <a:off x="211015" y="5664579"/>
                  <a:ext cx="534573" cy="604911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6" name="Cylinder 65">
              <a:extLst>
                <a:ext uri="{FF2B5EF4-FFF2-40B4-BE49-F238E27FC236}">
                  <a16:creationId xmlns:a16="http://schemas.microsoft.com/office/drawing/2014/main" id="{180F9E78-8866-4F33-B900-9A30A80AC7B2}"/>
                </a:ext>
              </a:extLst>
            </p:cNvPr>
            <p:cNvSpPr/>
            <p:nvPr/>
          </p:nvSpPr>
          <p:spPr>
            <a:xfrm>
              <a:off x="5547360" y="368987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ylinder 66">
              <a:extLst>
                <a:ext uri="{FF2B5EF4-FFF2-40B4-BE49-F238E27FC236}">
                  <a16:creationId xmlns:a16="http://schemas.microsoft.com/office/drawing/2014/main" id="{81ADC3A3-6CF5-4854-AD6A-FA4E71A4E320}"/>
                </a:ext>
              </a:extLst>
            </p:cNvPr>
            <p:cNvSpPr/>
            <p:nvPr/>
          </p:nvSpPr>
          <p:spPr>
            <a:xfrm>
              <a:off x="5480538" y="1035742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ylinder 67">
              <a:extLst>
                <a:ext uri="{FF2B5EF4-FFF2-40B4-BE49-F238E27FC236}">
                  <a16:creationId xmlns:a16="http://schemas.microsoft.com/office/drawing/2014/main" id="{5584D653-381C-4594-ADAF-E7AC7250D7FA}"/>
                </a:ext>
              </a:extLst>
            </p:cNvPr>
            <p:cNvSpPr/>
            <p:nvPr/>
          </p:nvSpPr>
          <p:spPr>
            <a:xfrm>
              <a:off x="5480532" y="1745059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ylinder 68">
              <a:extLst>
                <a:ext uri="{FF2B5EF4-FFF2-40B4-BE49-F238E27FC236}">
                  <a16:creationId xmlns:a16="http://schemas.microsoft.com/office/drawing/2014/main" id="{AAA1710F-9D8E-43FC-AEE7-F480729AEAE3}"/>
                </a:ext>
              </a:extLst>
            </p:cNvPr>
            <p:cNvSpPr/>
            <p:nvPr/>
          </p:nvSpPr>
          <p:spPr>
            <a:xfrm>
              <a:off x="5507500" y="2409693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ylinder 69">
              <a:extLst>
                <a:ext uri="{FF2B5EF4-FFF2-40B4-BE49-F238E27FC236}">
                  <a16:creationId xmlns:a16="http://schemas.microsoft.com/office/drawing/2014/main" id="{FA2BBD07-B342-4225-8400-1F38AEB18FFF}"/>
                </a:ext>
              </a:extLst>
            </p:cNvPr>
            <p:cNvSpPr/>
            <p:nvPr/>
          </p:nvSpPr>
          <p:spPr>
            <a:xfrm>
              <a:off x="5480532" y="3106098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ylinder 70">
              <a:extLst>
                <a:ext uri="{FF2B5EF4-FFF2-40B4-BE49-F238E27FC236}">
                  <a16:creationId xmlns:a16="http://schemas.microsoft.com/office/drawing/2014/main" id="{496A9386-3BEC-41D4-B221-E2438A326948}"/>
                </a:ext>
              </a:extLst>
            </p:cNvPr>
            <p:cNvSpPr/>
            <p:nvPr/>
          </p:nvSpPr>
          <p:spPr>
            <a:xfrm>
              <a:off x="5480532" y="3803567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ylinder 71">
              <a:extLst>
                <a:ext uri="{FF2B5EF4-FFF2-40B4-BE49-F238E27FC236}">
                  <a16:creationId xmlns:a16="http://schemas.microsoft.com/office/drawing/2014/main" id="{672989F5-F77A-4AA0-8513-3955688CCAE0}"/>
                </a:ext>
              </a:extLst>
            </p:cNvPr>
            <p:cNvSpPr/>
            <p:nvPr/>
          </p:nvSpPr>
          <p:spPr>
            <a:xfrm>
              <a:off x="5480532" y="4436027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ylinder 72">
              <a:extLst>
                <a:ext uri="{FF2B5EF4-FFF2-40B4-BE49-F238E27FC236}">
                  <a16:creationId xmlns:a16="http://schemas.microsoft.com/office/drawing/2014/main" id="{A444C288-AC9B-4AFC-89B5-387C9386297C}"/>
                </a:ext>
              </a:extLst>
            </p:cNvPr>
            <p:cNvSpPr/>
            <p:nvPr/>
          </p:nvSpPr>
          <p:spPr>
            <a:xfrm>
              <a:off x="5480532" y="5148750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ylinder 73">
              <a:extLst>
                <a:ext uri="{FF2B5EF4-FFF2-40B4-BE49-F238E27FC236}">
                  <a16:creationId xmlns:a16="http://schemas.microsoft.com/office/drawing/2014/main" id="{281DED50-AB94-499B-BC84-4CF4C8B5C7F6}"/>
                </a:ext>
              </a:extLst>
            </p:cNvPr>
            <p:cNvSpPr/>
            <p:nvPr/>
          </p:nvSpPr>
          <p:spPr>
            <a:xfrm>
              <a:off x="5480532" y="5850989"/>
              <a:ext cx="1230923" cy="288379"/>
            </a:xfrm>
            <a:prstGeom prst="can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0247595-4A4F-4545-9F64-F611A31C10FA}"/>
              </a:ext>
            </a:extLst>
          </p:cNvPr>
          <p:cNvSpPr/>
          <p:nvPr/>
        </p:nvSpPr>
        <p:spPr>
          <a:xfrm>
            <a:off x="189838" y="1361157"/>
            <a:ext cx="4842292" cy="3623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মোবাইলঃ০১৭১১৫১২১৯৬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E-mail:harunbirunia@gmail.com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6CCB5-2BDD-4A15-9394-7C569C3AE722}"/>
              </a:ext>
            </a:extLst>
          </p:cNvPr>
          <p:cNvSpPr/>
          <p:nvPr/>
        </p:nvSpPr>
        <p:spPr>
          <a:xfrm>
            <a:off x="7156938" y="1361157"/>
            <a:ext cx="4876800" cy="3623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৪৭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৬৯,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4A595-D37A-400C-8E6D-94690924A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06" y="2033437"/>
            <a:ext cx="1030067" cy="1166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D722CA-CB61-4818-98E7-B18ABC6922D5}"/>
              </a:ext>
            </a:extLst>
          </p:cNvPr>
          <p:cNvSpPr/>
          <p:nvPr/>
        </p:nvSpPr>
        <p:spPr>
          <a:xfrm>
            <a:off x="0" y="0"/>
            <a:ext cx="12286955" cy="6823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4EDCB39-DAE5-4A85-B328-E3F5C4294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" y="6325776"/>
            <a:ext cx="6016289" cy="4363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91945C8-8BFB-424E-B1CD-E0F60D48B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56" y="6325775"/>
            <a:ext cx="6056143" cy="4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61B112-8CFC-4014-88A1-09658E3F6C52}"/>
              </a:ext>
            </a:extLst>
          </p:cNvPr>
          <p:cNvSpPr/>
          <p:nvPr/>
        </p:nvSpPr>
        <p:spPr>
          <a:xfrm>
            <a:off x="1143000" y="174162"/>
            <a:ext cx="9906000" cy="808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FB8868-90B8-4691-98BD-B33A2A28361E}"/>
              </a:ext>
            </a:extLst>
          </p:cNvPr>
          <p:cNvSpPr/>
          <p:nvPr/>
        </p:nvSpPr>
        <p:spPr>
          <a:xfrm>
            <a:off x="734677" y="368905"/>
            <a:ext cx="3899734" cy="6059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F7F9E4-F99F-4712-9CFE-48CAF1EEC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90770-EA24-442D-82E1-C00DDBE7B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53" y="1573238"/>
            <a:ext cx="5708245" cy="3210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AC925-10FD-4741-8741-ACC2A1F7F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7" y="1490799"/>
            <a:ext cx="5119395" cy="3876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E6E16-8758-4F3C-9D51-704EDDB81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47" y="4309946"/>
            <a:ext cx="985997" cy="743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0DB957-D2C4-45A5-A40C-28600D9FB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2" y="4314053"/>
            <a:ext cx="985998" cy="7394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6D16CA-DF60-4833-A394-7790FEB166DA}"/>
              </a:ext>
            </a:extLst>
          </p:cNvPr>
          <p:cNvSpPr/>
          <p:nvPr/>
        </p:nvSpPr>
        <p:spPr>
          <a:xfrm>
            <a:off x="7373319" y="327686"/>
            <a:ext cx="3899734" cy="6059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272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3F7F9E4-F99F-4712-9CFE-48CAF1EEC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68ED8-A312-46D0-9B5E-5EFD91142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07" y="1272908"/>
            <a:ext cx="6871586" cy="5277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930321-06BF-4ABD-989A-9A3DF35C4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11276"/>
            <a:ext cx="476250" cy="51772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65453BB-E00C-4167-A0E2-AC54A4F5925A}"/>
              </a:ext>
            </a:extLst>
          </p:cNvPr>
          <p:cNvSpPr/>
          <p:nvPr/>
        </p:nvSpPr>
        <p:spPr>
          <a:xfrm>
            <a:off x="1143000" y="232302"/>
            <a:ext cx="9906000" cy="808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4960C6-A352-44DE-9086-07A7885CF05A}"/>
              </a:ext>
            </a:extLst>
          </p:cNvPr>
          <p:cNvSpPr/>
          <p:nvPr/>
        </p:nvSpPr>
        <p:spPr>
          <a:xfrm>
            <a:off x="2369820" y="232302"/>
            <a:ext cx="7452360" cy="808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928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1 -0.05116 L -0.0181 -0.05093 C -0.02175 -0.05718 -0.02539 -0.06343 -0.0293 -0.06898 C -0.03359 -0.07546 -0.03359 -0.07222 -0.03802 -0.08009 C -0.03958 -0.08287 -0.04037 -0.08634 -0.0418 -0.08912 C -0.04362 -0.09213 -0.04857 -0.0963 -0.05052 -0.09792 C -0.05625 -0.11296 -0.04909 -0.09468 -0.05807 -0.11574 C -0.05899 -0.11783 -0.05964 -0.12037 -0.06055 -0.12246 C -0.06224 -0.12616 -0.0655 -0.13148 -0.0681 -0.13357 C -0.07279 -0.13727 -0.07682 -0.13866 -0.08177 -0.14005 C -0.08477 -0.14121 -0.08984 -0.1419 -0.0931 -0.14468 C -0.09583 -0.14722 -0.09623 -0.14815 -0.09805 -0.15116 L -0.13177 -0.18241 L -0.1681 -0.1956 L -0.1918 -0.15787 L -0.1918 -0.15764 C -0.19271 -0.14769 -0.19362 -0.13333 -0.19557 -0.12246 C -0.19636 -0.11783 -0.19727 -0.11343 -0.19805 -0.10903 L -0.19935 -0.10232 C -0.19974 -0.08241 -0.19974 -0.06227 -0.20052 -0.04236 C -0.20065 -0.04005 -0.20143 -0.03796 -0.20182 -0.03565 C -0.20234 -0.03195 -0.20274 -0.02824 -0.203 -0.02454 C -0.20521 -0.0007 -0.20313 -0.01713 -0.20547 -0.00023 C -0.20508 0.04051 -0.20508 0.08125 -0.2043 0.12199 C -0.20417 0.12592 -0.20248 0.13356 -0.20182 0.13773 C -0.2013 0.14051 -0.20065 0.14352 -0.20052 0.14653 C -0.20013 0.16736 -0.20052 0.18796 -0.20052 0.20879 L -0.20052 0.20903 L -0.16185 0.31991 L -0.09805 0.31088 L -0.07552 0.37106 L -0.02057 0.30208 L 0.02695 0.43333 L 0.07812 0.31088 L 0.1332 0.37754 L 0.16198 0.30879 L 0.21823 0.32662 L 0.26823 0.19768 L 0.2569 0.19329 " pathEditMode="relative" rAng="0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3F7F9E4-F99F-4712-9CFE-48CAF1EEC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0A4578-ADB7-47D5-A558-E3A4FE7C2E4A}"/>
              </a:ext>
            </a:extLst>
          </p:cNvPr>
          <p:cNvSpPr/>
          <p:nvPr/>
        </p:nvSpPr>
        <p:spPr>
          <a:xfrm>
            <a:off x="2633201" y="964352"/>
            <a:ext cx="6123341" cy="82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6B15E-FD61-4A78-844F-10F678473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58" y="2063083"/>
            <a:ext cx="5321084" cy="39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5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21EBEC-7ABA-4012-B81E-830B5AD1A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654"/>
            <a:ext cx="12192000" cy="770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142BB2-8775-457D-9792-E02A12D1F1C0}"/>
              </a:ext>
            </a:extLst>
          </p:cNvPr>
          <p:cNvSpPr/>
          <p:nvPr/>
        </p:nvSpPr>
        <p:spPr>
          <a:xfrm>
            <a:off x="3634154" y="264361"/>
            <a:ext cx="4923692" cy="10761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60CF61-771E-4C87-BB86-64961CFC30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4775" cmpd="dbl">
            <a:solidFill>
              <a:srgbClr val="FFFF00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533F41-2B2A-46E5-9EC7-86002B7ABB96}"/>
              </a:ext>
            </a:extLst>
          </p:cNvPr>
          <p:cNvSpPr txBox="1"/>
          <p:nvPr/>
        </p:nvSpPr>
        <p:spPr>
          <a:xfrm>
            <a:off x="1301858" y="2438667"/>
            <a:ext cx="5951350" cy="3539430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784751-4A3A-4688-9F55-9640F9D94608}"/>
              </a:ext>
            </a:extLst>
          </p:cNvPr>
          <p:cNvGrpSpPr/>
          <p:nvPr/>
        </p:nvGrpSpPr>
        <p:grpSpPr>
          <a:xfrm>
            <a:off x="475280" y="2265840"/>
            <a:ext cx="1655735" cy="3617700"/>
            <a:chOff x="5073112" y="2265840"/>
            <a:chExt cx="1655735" cy="36177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3B9844-858A-402B-86BD-1928E9AD1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589" y="2265840"/>
              <a:ext cx="692258" cy="7525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2FEDD4-F232-45AD-9011-EE9DC9FBE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12" y="5131001"/>
              <a:ext cx="692258" cy="7525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44B950-D55F-4D70-8902-6AD5D1DB9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12" y="4189349"/>
              <a:ext cx="692258" cy="7525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119AA3-2DC3-4982-9ECA-E6B1316FC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112" y="3185675"/>
              <a:ext cx="692258" cy="752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5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287A87-07E1-48AC-931E-7487304571E3}"/>
              </a:ext>
            </a:extLst>
          </p:cNvPr>
          <p:cNvSpPr/>
          <p:nvPr/>
        </p:nvSpPr>
        <p:spPr>
          <a:xfrm>
            <a:off x="602070" y="295497"/>
            <a:ext cx="10920550" cy="1040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38C88F-7A11-461A-8934-879B042F6B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8BB043-5B01-4C9E-ADD4-9D9C9CEED7D4}"/>
              </a:ext>
            </a:extLst>
          </p:cNvPr>
          <p:cNvSpPr/>
          <p:nvPr/>
        </p:nvSpPr>
        <p:spPr>
          <a:xfrm>
            <a:off x="1728917" y="5448351"/>
            <a:ext cx="8222717" cy="936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কম্পিউটার,স্মার্ট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04AE70-F9EA-46F7-88BD-6ACB1C1664C3}"/>
              </a:ext>
            </a:extLst>
          </p:cNvPr>
          <p:cNvGrpSpPr/>
          <p:nvPr/>
        </p:nvGrpSpPr>
        <p:grpSpPr>
          <a:xfrm>
            <a:off x="522514" y="1503963"/>
            <a:ext cx="10702353" cy="3096870"/>
            <a:chOff x="522514" y="1503963"/>
            <a:chExt cx="10702353" cy="30968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50E3F4-8880-4F26-B61A-557DDCDA4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4" y="1503963"/>
              <a:ext cx="4968240" cy="30968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59C55D-F2EE-4A11-97AD-F35A4735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276" y="1553757"/>
              <a:ext cx="5384591" cy="2997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00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287A87-07E1-48AC-931E-7487304571E3}"/>
              </a:ext>
            </a:extLst>
          </p:cNvPr>
          <p:cNvSpPr/>
          <p:nvPr/>
        </p:nvSpPr>
        <p:spPr>
          <a:xfrm>
            <a:off x="1728917" y="354225"/>
            <a:ext cx="8982626" cy="10696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38C88F-7A11-461A-8934-879B042F6B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BE603-3D8F-4766-ACBE-61ED35C99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65" y="1546578"/>
            <a:ext cx="9377929" cy="4255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C69E9-4390-41C7-922E-3A422ECF5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43" y="1214569"/>
            <a:ext cx="10261150" cy="47910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C12400-20D7-437F-ACBF-94D060CD8BD7}"/>
              </a:ext>
            </a:extLst>
          </p:cNvPr>
          <p:cNvGrpSpPr/>
          <p:nvPr/>
        </p:nvGrpSpPr>
        <p:grpSpPr>
          <a:xfrm>
            <a:off x="2076994" y="1382414"/>
            <a:ext cx="9278311" cy="5354963"/>
            <a:chOff x="2076994" y="1382414"/>
            <a:chExt cx="9278311" cy="53549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8BB043-5B01-4C9E-ADD4-9D9C9CEED7D4}"/>
                </a:ext>
              </a:extLst>
            </p:cNvPr>
            <p:cNvSpPr/>
            <p:nvPr/>
          </p:nvSpPr>
          <p:spPr>
            <a:xfrm>
              <a:off x="2076994" y="5975376"/>
              <a:ext cx="9278311" cy="762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সংযোগের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F7F183-9D8E-4F69-AC52-2F0E614C6E17}"/>
                </a:ext>
              </a:extLst>
            </p:cNvPr>
            <p:cNvGrpSpPr/>
            <p:nvPr/>
          </p:nvGrpSpPr>
          <p:grpSpPr>
            <a:xfrm>
              <a:off x="3965491" y="1382414"/>
              <a:ext cx="5440892" cy="4490704"/>
              <a:chOff x="3565948" y="1371350"/>
              <a:chExt cx="5440892" cy="449070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22E773D-211B-4E2A-8462-96480B7BB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948" y="1371350"/>
                <a:ext cx="5440892" cy="4490704"/>
              </a:xfrm>
              <a:prstGeom prst="rect">
                <a:avLst/>
              </a:prstGeom>
            </p:spPr>
          </p:pic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30681FDE-24BA-460F-9F2A-DF6206AFCDCC}"/>
                  </a:ext>
                </a:extLst>
              </p:cNvPr>
              <p:cNvSpPr/>
              <p:nvPr/>
            </p:nvSpPr>
            <p:spPr>
              <a:xfrm rot="1812015">
                <a:off x="7236142" y="4677202"/>
                <a:ext cx="182880" cy="97536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2557D55-F906-4B5F-A3FE-C7CE3FAECFAB}"/>
              </a:ext>
            </a:extLst>
          </p:cNvPr>
          <p:cNvSpPr/>
          <p:nvPr/>
        </p:nvSpPr>
        <p:spPr>
          <a:xfrm>
            <a:off x="2673150" y="3976728"/>
            <a:ext cx="7987585" cy="85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harunbirunia@yahoo.com।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71EB0-2099-48A1-8830-62B1FF34FF8A}"/>
              </a:ext>
            </a:extLst>
          </p:cNvPr>
          <p:cNvSpPr/>
          <p:nvPr/>
        </p:nvSpPr>
        <p:spPr>
          <a:xfrm>
            <a:off x="3831903" y="5162838"/>
            <a:ext cx="4776651" cy="852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151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2391</TotalTime>
  <Words>568</Words>
  <Application>Microsoft Office PowerPoint</Application>
  <PresentationFormat>Widescreen</PresentationFormat>
  <Paragraphs>93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1354</cp:revision>
  <dcterms:created xsi:type="dcterms:W3CDTF">2020-11-16T03:53:39Z</dcterms:created>
  <dcterms:modified xsi:type="dcterms:W3CDTF">2021-02-17T15:19:45Z</dcterms:modified>
</cp:coreProperties>
</file>