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0" r:id="rId2"/>
    <p:sldId id="258" r:id="rId3"/>
    <p:sldId id="259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F5DD5F-8AAC-4313-8B18-EAC951BE7AF4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424EA-7F12-4AC9-B157-BF7CE2E6A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24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E58D8B-7839-4D64-93C4-986D0B51AE8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4970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3564-4AC0-449B-98B1-C342CE848B1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6095-32B8-4796-8F9E-8927FA695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87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3564-4AC0-449B-98B1-C342CE848B1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6095-32B8-4796-8F9E-8927FA695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447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3564-4AC0-449B-98B1-C342CE848B1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6095-32B8-4796-8F9E-8927FA695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0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3564-4AC0-449B-98B1-C342CE848B1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6095-32B8-4796-8F9E-8927FA695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48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3564-4AC0-449B-98B1-C342CE848B1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6095-32B8-4796-8F9E-8927FA695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0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3564-4AC0-449B-98B1-C342CE848B1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6095-32B8-4796-8F9E-8927FA695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6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3564-4AC0-449B-98B1-C342CE848B1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6095-32B8-4796-8F9E-8927FA695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7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3564-4AC0-449B-98B1-C342CE848B1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6095-32B8-4796-8F9E-8927FA695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14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3564-4AC0-449B-98B1-C342CE848B1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6095-32B8-4796-8F9E-8927FA695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54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3564-4AC0-449B-98B1-C342CE848B1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6095-32B8-4796-8F9E-8927FA695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12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3564-4AC0-449B-98B1-C342CE848B1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6095-32B8-4796-8F9E-8927FA695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6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43564-4AC0-449B-98B1-C342CE848B1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46095-32B8-4796-8F9E-8927FA695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66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428"/>
            <a:ext cx="12190476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4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44434" y="1740359"/>
            <a:ext cx="62761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উন্নয়নের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ভিত্তিতে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পরিকল্পনাঃ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just"/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কাঠামোগত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just"/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কার্যগত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endParaRPr lang="en-US" sz="2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44434" y="3666142"/>
            <a:ext cx="627611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ভৌগলিক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সীমানার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ভিত্তিতে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পরিকল্পনাঃ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endParaRPr lang="en-US" sz="2800" b="1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স্থানীয়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pPr algn="just"/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আঞ্চলিক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just"/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আন্তর্জাতিক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endParaRPr lang="en-US" sz="2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63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98616" y="2142142"/>
            <a:ext cx="627611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সময়ের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ভিত্তিতে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পরিকল্পনাঃ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স্বল্পমেয়াদি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just"/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মধ্যমেয়াদি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endParaRPr lang="en-US" sz="2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দীর্ঘমেয়াদি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endParaRPr lang="en-US" sz="2800" b="1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ঘূর্ণায়মান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endParaRPr lang="en-US" sz="28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36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82435" y="2211415"/>
            <a:ext cx="937952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স্বল্পমেয়াদি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পরিকল্পনার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উদ্দেশ্যঃ</a:t>
            </a:r>
            <a:endParaRPr lang="en-US" sz="2800" b="1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খুব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বাস্তবায়ন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মেয়াদভিত্তিক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বৈদেশিক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নিশ্চিতকরণ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just"/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সহজ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দ্রুত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সময়োপযোগী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দীর্ঘমেয়াদি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অনিশ্চয়তা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হ্রাস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দীর্ঘমেয়াদি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পরিকল্পনার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খন্ডাংশ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পূরণ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98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37854" y="1768070"/>
            <a:ext cx="896389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স্বল্পমেয়াদি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পরিকল্পনার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সুবিধাঃ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just"/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এই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অর্জনের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ভবিষ্য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সম্ভাবনা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just"/>
            <a:r>
              <a:rPr lang="en-US" sz="2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সম্পর্কে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পূর্বাভাস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মূলধনের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just"/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সম্পদের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প্রাপ্যতার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ভিত্তিতে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</a:p>
          <a:p>
            <a:pPr algn="just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প্রকল্প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ব্যর্থ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ক্ষতি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ক্যাপাসিটি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দ্রুত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নেয়া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28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1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79417" y="992215"/>
            <a:ext cx="937952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দীর্ঘমেয়াদি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পরিকল্পনার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উদ্দেশ্যঃ</a:t>
            </a:r>
            <a:endParaRPr lang="en-US" sz="2800" b="1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দুর্নীতি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হ্রাস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pPr algn="just"/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টেকসই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মানবসম্পদ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জনসংখ্যার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বৃদ্ধির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হ্রাস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pPr algn="just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দূরদর্শী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সামষ্টিক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কাঠামো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just"/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সহায়ক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শিল্প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বাণিজ্য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নীতির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বৈশ্বিকরণ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আঞ্চলিক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সহযোগিতার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বাধা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৭।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বিদ্যু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ও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জ্বালানি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সরবরাহ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নিশ্চিত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pPr algn="just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৮।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নিরাপত্তা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just"/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৯।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পর্যাপ্ত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অবকাঠামো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সহজলভ্যকরণ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just"/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১০।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বান্ধব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অনুসরণ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2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61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54726" y="1754215"/>
            <a:ext cx="944880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দীর্ঘমেয়াদি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পরিকল্পনার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সুবিধাঃ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just"/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সময়ের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পরিবর্তনের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সাথে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চিন্তা-ভাবনারও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এই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পরিবর্তনের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সাথে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সমন্বয়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করে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প্রণয়ন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দীর্ঘমেয়াদি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গৃহীত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পরিকল্পনাকে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খন্ড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পরিকল্পনায়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দ্বৈব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পূরণ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পরবর্তীতে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পূরণ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অর্থনীতির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খাতের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ভারসাম্য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রাখা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দীর্ঘমেয়াদি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পরিকল্পনার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সঞ্চয়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ভোগ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ব্যয়ের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সমন্বয়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সাধন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দীর্ঘমেয়াদি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পরিকল্পনার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বৈষম্য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হ্রাস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28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54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62398" y="770541"/>
            <a:ext cx="3768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0252" y="1906615"/>
            <a:ext cx="87837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যুদ্ধে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ব্যাপক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ক্ষতিগ্রস্ত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বিধ্বস্ত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দেশটি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কৃষি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শিল্প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অবকাঠামো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উন্নয়নের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কার্যক্রম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পরিচালনা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করে।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এদেশের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সমস্যাগুলো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সময়ের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পরিক্রমায়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দেশটি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এখন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মধ্যম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আয়ের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দেশে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পরিণত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0252" y="3962858"/>
            <a:ext cx="8783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উদ্দীপকে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বর্ণিত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গৃহীত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ব্যবস্থার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বিবরণ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গৃহীত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ব্যবস্থার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বাস্তবায়নে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আছে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54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2078181" y="1288473"/>
            <a:ext cx="7869382" cy="4239491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900" b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23900" b="1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16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428"/>
            <a:ext cx="12190476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1725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6443" y="304110"/>
            <a:ext cx="2971800" cy="707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পরিচিতি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21376" y="3328852"/>
            <a:ext cx="4369527" cy="24057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/>
                <a:solidFill>
                  <a:srgbClr val="D3594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মোঃশাহাদাত</a:t>
            </a:r>
            <a:r>
              <a:rPr kumimoji="0" lang="en-US" sz="2800" b="1" i="0" u="none" strike="noStrike" kern="1200" cap="none" spc="0" normalizeH="0" baseline="0" noProof="0" dirty="0">
                <a:ln/>
                <a:solidFill>
                  <a:srgbClr val="D3594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/>
                <a:solidFill>
                  <a:srgbClr val="D3594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হোসেন</a:t>
            </a:r>
            <a:r>
              <a:rPr kumimoji="0" lang="en-US" sz="2800" b="1" i="0" u="none" strike="noStrike" kern="1200" cap="none" spc="0" normalizeH="0" baseline="0" noProof="0" dirty="0">
                <a:ln/>
                <a:solidFill>
                  <a:srgbClr val="D3594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/>
                <a:solidFill>
                  <a:srgbClr val="D3594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ভূঁইয়া</a:t>
            </a:r>
            <a:endParaRPr kumimoji="0" lang="bn-IN" sz="2800" b="1" i="0" u="none" strike="noStrike" kern="1200" cap="none" spc="0" normalizeH="0" baseline="0" noProof="0" dirty="0" smtClean="0">
              <a:ln/>
              <a:solidFill>
                <a:srgbClr val="D3594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/>
                <a:solidFill>
                  <a:srgbClr val="D3594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/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প্রভাষক-অর্থনীতি</a:t>
            </a:r>
            <a:r>
              <a:rPr kumimoji="0" lang="en-US" sz="2000" b="1" i="0" u="none" strike="noStrike" kern="1200" cap="none" spc="0" normalizeH="0" baseline="0" noProof="0" dirty="0">
                <a:ln/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/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মোবাইল</a:t>
            </a:r>
            <a:r>
              <a:rPr kumimoji="0" lang="en-US" sz="2000" b="1" i="0" u="none" strike="noStrike" kern="1200" cap="none" spc="0" normalizeH="0" baseline="0" noProof="0" dirty="0">
                <a:ln/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 ০১৫৫৪-৩৩০০৯৮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/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Email: shahadat3971@gmail.com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/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চান্দিনা</a:t>
            </a:r>
            <a:r>
              <a:rPr kumimoji="0" lang="en-US" sz="1800" b="1" i="0" u="none" strike="noStrike" kern="1200" cap="none" spc="0" normalizeH="0" baseline="0" noProof="0" dirty="0">
                <a:ln/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/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মহিলা</a:t>
            </a:r>
            <a:r>
              <a:rPr kumimoji="0" lang="en-US" sz="1800" b="1" i="0" u="none" strike="noStrike" kern="1200" cap="none" spc="0" normalizeH="0" baseline="0" noProof="0" dirty="0">
                <a:ln/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/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ডিগ্রি</a:t>
            </a:r>
            <a:r>
              <a:rPr kumimoji="0" lang="en-US" sz="1800" b="1" i="0" u="none" strike="noStrike" kern="1200" cap="none" spc="0" normalizeH="0" baseline="0" noProof="0" dirty="0">
                <a:ln/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/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কলেজ</a:t>
            </a:r>
            <a:endParaRPr kumimoji="0" lang="en-US" sz="1800" b="1" i="0" u="none" strike="noStrike" kern="1200" cap="none" spc="0" normalizeH="0" baseline="0" noProof="0" dirty="0">
              <a:ln/>
              <a:solidFill>
                <a:srgbClr val="00206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/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চান্দিনা</a:t>
            </a:r>
            <a:r>
              <a:rPr kumimoji="0" lang="en-US" sz="1800" b="1" i="0" u="none" strike="noStrike" kern="1200" cap="none" spc="0" normalizeH="0" baseline="0" noProof="0" dirty="0">
                <a:ln/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, </a:t>
            </a:r>
            <a:r>
              <a:rPr kumimoji="0" lang="en-US" sz="1800" b="1" i="0" u="none" strike="noStrike" kern="1200" cap="none" spc="0" normalizeH="0" baseline="0" noProof="0" dirty="0" err="1">
                <a:ln/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কুমিল্লা</a:t>
            </a:r>
            <a:endParaRPr kumimoji="0" lang="en-US" sz="1800" b="1" i="0" u="none" strike="noStrike" kern="1200" cap="none" spc="0" normalizeH="0" baseline="0" noProof="0" dirty="0">
              <a:ln/>
              <a:solidFill>
                <a:srgbClr val="00206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/>
              <a:solidFill>
                <a:srgbClr val="D3594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43600" y="3328851"/>
            <a:ext cx="4023360" cy="24057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শ্রেণি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একাদশ-দ্বাদশ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বিষয়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অর্থনীতি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২য়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পত্র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অধ্যায়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 </a:t>
            </a:r>
            <a:r>
              <a:rPr lang="en-US" sz="2800" b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১০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সময়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৪৫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মি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:।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লেকচার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-০১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809" y="1188967"/>
            <a:ext cx="1856312" cy="1962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169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5964" y="706581"/>
            <a:ext cx="23829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4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82435" y="1794676"/>
            <a:ext cx="5361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82435" y="2459047"/>
            <a:ext cx="85066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পরিকল্পনার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পরিকল্পনার</a:t>
            </a:r>
            <a:r>
              <a:rPr lang="en-US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স্বল্পমেয়াদি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পরিকল্পনার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2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দীর্ঘমেয়াদি</a:t>
            </a:r>
            <a:r>
              <a:rPr lang="en-US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পরিকল্পনার</a:t>
            </a:r>
            <a:r>
              <a:rPr lang="en-US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3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82435" y="1420603"/>
            <a:ext cx="35883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82435" y="2694574"/>
            <a:ext cx="85066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সর্বপ্রথম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১৯১৭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রাশিয়ায়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হাতে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নেয়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১৯২৮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পরিকল্পিত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অর্থব্যবস্থার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যাত্রা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বিশ্বযুদ্ধের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পরিকল্পনার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ধারণাটি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বিশ্বব্যপী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ছড়িয়ে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90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82434" y="1143512"/>
            <a:ext cx="5361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r>
              <a:rPr lang="en-US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সংজ্ঞাঃ</a:t>
            </a:r>
            <a:endParaRPr lang="en-US" sz="32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82434" y="2500610"/>
            <a:ext cx="90539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সময়ে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কতকগুলো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অর্জনের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উদ্দেশ্যে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সম্ভাব্য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উপকরণ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সম্পদের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হিসাব-নিকাশ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দক্ষ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রাষ্ট্রীয়ভাবে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সুচিন্তিত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কর্মসূচি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বলে।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21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82434" y="983977"/>
            <a:ext cx="5361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r>
              <a:rPr lang="en-US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সংজ্ঞাঃ</a:t>
            </a:r>
            <a:endParaRPr lang="en-US" sz="32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82435" y="2015702"/>
            <a:ext cx="914400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ডিকেনসন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অনুসারে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পরিকল্পনার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লক্ষ্যমাত্রা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নিয়ন্ত্রণ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নিয়ন্ত্রাণাধীনে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লক্ষ্যমাত্রা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বাস্তবায়নের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পন্থা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উদ্ভাবন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কার্যক্রমের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সম্পাদন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করাই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পরিকল্পনার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82434" y="4140709"/>
            <a:ext cx="91440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অর্থনীতিবিদ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বারবারা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উটন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কর্তৃপক্ষের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সুচিন্তিত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সুবিবেচিত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গুরুত্বাবলির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নির্বাচনকেই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বলে।</a:t>
            </a:r>
            <a:endParaRPr lang="en-US" sz="28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006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82434" y="983977"/>
            <a:ext cx="5361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r>
              <a:rPr lang="en-US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প্রকারভেদঃ</a:t>
            </a:r>
            <a:endParaRPr lang="en-US" sz="32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82435" y="2015702"/>
            <a:ext cx="91440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পরিস্থিতির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প্রয়োজনীতার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ভিত্তি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করে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রকম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প্রণয়ন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করে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82434" y="3416759"/>
            <a:ext cx="62761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গ্রহণের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ভিত্তিতে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পরিকল্পনাঃ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endParaRPr lang="en-US" sz="2800" b="1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endParaRPr lang="en-US" sz="2800" b="1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বিকেন্দ্রীয়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endParaRPr lang="en-US" sz="2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15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44434" y="1740359"/>
            <a:ext cx="62761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আয়তনের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ভিত্তিতে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পরিকল্পনাঃ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endParaRPr lang="en-US" sz="2800" b="1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সার্বিক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just"/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আংশিক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endParaRPr lang="en-US" sz="2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44434" y="3666142"/>
            <a:ext cx="62761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কার্যাবলির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ভিত্তিতে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পরিকল্পনাঃ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endParaRPr lang="en-US" sz="2800" b="1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বস্তুগত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just"/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আর্থিক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01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669</Words>
  <Application>Microsoft Office PowerPoint</Application>
  <PresentationFormat>Widescreen</PresentationFormat>
  <Paragraphs>85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Shahadat Bhuiyan</dc:creator>
  <cp:lastModifiedBy>Shahadat Bhuiyan</cp:lastModifiedBy>
  <cp:revision>23</cp:revision>
  <dcterms:created xsi:type="dcterms:W3CDTF">2021-01-27T03:29:47Z</dcterms:created>
  <dcterms:modified xsi:type="dcterms:W3CDTF">2021-02-17T13:43:35Z</dcterms:modified>
</cp:coreProperties>
</file>