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3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howSpecialPlsOnTitleSld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y="6858000" cx="100584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AlgorithmSid="4" hashData="OZAQxiBHdkxDsicgbbXszrslh5A=" saltData="YkYhGRU3qoMzbKivmTBKIg==" spinCount="100000" cryptProviderType="rsaAES" cryptAlgorithmClass="hash" cryptAlgorithmType="typeAny" cryptProvider="" algIdExt="0" algIdExtSource="" cryptProviderTypeExt="0" cryptProviderTypeExtSource=""/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1" name="USER" initials="U" lastIdx="3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browse/>
    <p:sldAll/>
    <p:penClr>
      <a:prstClr val="red"/>
    </p:penClr>
  </p:showPr>
  <p:clrMru>
    <a:srgbClr val="33CC33"/>
    <a:srgbClr val="FF0000"/>
    <a:srgbClr val="D60093"/>
    <a:srgbClr val="79861A"/>
    <a:srgbClr val="00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588" autoAdjust="0"/>
    <p:restoredTop sz="94291" autoAdjust="0"/>
  </p:normalViewPr>
  <p:slideViewPr>
    <p:cSldViewPr showGuides="1" snapToGrid="0">
      <p:cViewPr varScale="1">
        <p:scale>
          <a:sx n="70" d="100"/>
          <a:sy n="70" d="100"/>
        </p:scale>
        <p:origin x="1182" y="72"/>
      </p:cViewPr>
      <p:guideLst>
        <p:guide orient="horz" pos="2160"/>
        <p:guide pos="3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 snapToGrid="0">
      <p:cViewPr varScale="1">
        <p:scale>
          <a:sx n="55" d="100"/>
          <a:sy n="55" d="100"/>
        </p:scale>
        <p:origin x="2880" y="90"/>
      </p:cViewPr>
    </p:cSldViewPr>
  </p:notes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commentAuthors" Target="commentAuthors.xml"/><Relationship Id="rId3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60DEC-0DDE-475C-80E0-2B5305D595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B02BF-6B45-4036-BF8D-8B6A3F94354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</a:p>
      </dgm:t>
    </dgm:pt>
    <dgm:pt modelId="{72737902-47F9-4AFC-81BB-FE8C9B126012}" type="parTrans" cxnId="{63DB0D1D-E23D-4AE6-AD6F-86B2DF1D1900}">
      <dgm:prSet/>
      <dgm:spPr/>
      <dgm:t>
        <a:bodyPr/>
        <a:lstStyle/>
        <a:p>
          <a:endParaRPr lang="en-US"/>
        </a:p>
      </dgm:t>
    </dgm:pt>
    <dgm:pt modelId="{723F661B-BBC6-4C99-9D1C-58BCAA2064AE}" type="sibTrans" cxnId="{63DB0D1D-E23D-4AE6-AD6F-86B2DF1D1900}">
      <dgm:prSet/>
      <dgm:spPr/>
      <dgm:t>
        <a:bodyPr/>
        <a:lstStyle/>
        <a:p>
          <a:endParaRPr lang="en-US"/>
        </a:p>
      </dgm:t>
    </dgm:pt>
    <dgm:pt modelId="{83AEFB52-3C2F-4F9A-BF38-0F28499D65E5}">
      <dgm:prSet phldrT="[Text]" custT="1"/>
      <dgm:spPr>
        <a:ln w="28575">
          <a:solidFill>
            <a:srgbClr val="00B0F0"/>
          </a:solidFill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en-US" sz="3600" b="1" dirty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/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বা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/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কাকে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/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বলে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,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তা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/>
          </a:r>
          <a:r>
            <a:rPr lang="bn-BD" sz="3600" b="1" dirty="0">
              <a:latin typeface="NikoshBAN" pitchFamily="2" charset="0"/>
              <a:cs typeface="NikoshBAN" pitchFamily="2" charset="0"/>
            </a:rPr>
            <a:t>বলতে পারবে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;</a:t>
          </a:r>
          <a:endParaRPr lang="en-US" sz="3600" b="1" dirty="0"/>
        </a:p>
      </dgm:t>
    </dgm:pt>
    <dgm:pt modelId="{68CD8A5C-465E-403A-87F7-9D402336B1CB}" type="parTrans" cxnId="{7AA89E69-BD2E-4C94-8CB0-E0EC771E0BEB}">
      <dgm:prSet/>
      <dgm:spPr/>
      <dgm:t>
        <a:bodyPr/>
        <a:lstStyle/>
        <a:p>
          <a:endParaRPr lang="en-US"/>
        </a:p>
      </dgm:t>
    </dgm:pt>
    <dgm:pt modelId="{C0D4AECD-5AB6-4D85-BAF1-71BBA5BC4720}" type="sibTrans" cxnId="{7AA89E69-BD2E-4C94-8CB0-E0EC771E0BEB}">
      <dgm:prSet/>
      <dgm:spPr/>
      <dgm:t>
        <a:bodyPr/>
        <a:lstStyle/>
        <a:p>
          <a:endParaRPr lang="en-US"/>
        </a:p>
      </dgm:t>
    </dgm:pt>
    <dgm:pt modelId="{23DAA496-D8BE-4F7F-86EE-2B3DB4AE700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</a:p>
      </dgm:t>
    </dgm:pt>
    <dgm:pt modelId="{FB1F62E2-461B-45C2-826B-9D40AC01C7D0}" type="parTrans" cxnId="{21504AAB-15E6-4A29-B608-AC6119F95B6E}">
      <dgm:prSet/>
      <dgm:spPr/>
      <dgm:t>
        <a:bodyPr/>
        <a:lstStyle/>
        <a:p>
          <a:endParaRPr lang="en-US"/>
        </a:p>
      </dgm:t>
    </dgm:pt>
    <dgm:pt modelId="{E41743F1-93D9-4975-A79D-3EB254B40DD7}" type="sibTrans" cxnId="{21504AAB-15E6-4A29-B608-AC6119F95B6E}">
      <dgm:prSet/>
      <dgm:spPr/>
      <dgm:t>
        <a:bodyPr/>
        <a:lstStyle/>
        <a:p>
          <a:endParaRPr lang="en-US"/>
        </a:p>
      </dgm:t>
    </dgm:pt>
    <dgm:pt modelId="{3461F3E5-0DB6-49E4-8BA6-8CCEFC276B92}">
      <dgm:prSet phldrT="[Text]" custT="1"/>
      <dgm:spPr>
        <a:ln w="28575">
          <a:solidFill>
            <a:srgbClr val="00B0F0"/>
          </a:solidFill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en-US" sz="3200" b="1" dirty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কীভাবে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তৈরি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হয়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, তা</a:t>
          </a:r>
          <a:r>
            <a:rPr lang="bn-BD" sz="3200" b="1" dirty="0">
              <a:latin typeface="NikoshBAN" pitchFamily="2" charset="0"/>
              <a:cs typeface="NikoshBAN" pitchFamily="2" charset="0"/>
            </a:rPr>
            <a:t>লিখতে ও বলতে পারবে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;</a:t>
          </a:r>
          <a:endParaRPr lang="en-US" sz="3200" b="1" dirty="0"/>
        </a:p>
      </dgm:t>
    </dgm:pt>
    <dgm:pt modelId="{A8CE2C9F-84AE-4554-9F79-BEE56F1F86FD}" type="parTrans" cxnId="{38FB33EA-A199-4D6E-A3C2-67515A601D7B}">
      <dgm:prSet/>
      <dgm:spPr/>
      <dgm:t>
        <a:bodyPr/>
        <a:lstStyle/>
        <a:p>
          <a:endParaRPr lang="en-US"/>
        </a:p>
      </dgm:t>
    </dgm:pt>
    <dgm:pt modelId="{9B53079D-D77B-41F5-A008-9F6712FE96AA}" type="sibTrans" cxnId="{38FB33EA-A199-4D6E-A3C2-67515A601D7B}">
      <dgm:prSet/>
      <dgm:spPr/>
      <dgm:t>
        <a:bodyPr/>
        <a:lstStyle/>
        <a:p>
          <a:endParaRPr lang="en-US"/>
        </a:p>
      </dgm:t>
    </dgm:pt>
    <dgm:pt modelId="{90409A2C-5254-48AC-A320-EB376DB3F2F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800" dirty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</a:p>
      </dgm:t>
    </dgm:pt>
    <dgm:pt modelId="{10B6E32F-E569-4CE2-B9DE-CBC7403E07A6}" type="parTrans" cxnId="{342B8B82-A6D2-4AE3-AB70-6B023A817882}">
      <dgm:prSet/>
      <dgm:spPr/>
      <dgm:t>
        <a:bodyPr/>
        <a:lstStyle/>
        <a:p>
          <a:endParaRPr lang="en-US"/>
        </a:p>
      </dgm:t>
    </dgm:pt>
    <dgm:pt modelId="{4320E166-4B2A-4C10-944D-DDFA5B1356FA}" type="sibTrans" cxnId="{342B8B82-A6D2-4AE3-AB70-6B023A817882}">
      <dgm:prSet/>
      <dgm:spPr/>
      <dgm:t>
        <a:bodyPr/>
        <a:lstStyle/>
        <a:p>
          <a:endParaRPr lang="en-US"/>
        </a:p>
      </dgm:t>
    </dgm:pt>
    <dgm:pt modelId="{9E45DBB9-7B7A-4A2E-8A3E-53ADB110B892}">
      <dgm:prSet phldrT="[Text]" custT="1"/>
      <dgm:spPr>
        <a:ln w="28575">
          <a:solidFill>
            <a:srgbClr val="00B0F0"/>
          </a:solidFill>
        </a:ln>
      </dgm:spPr>
      <dgm:t>
        <a:bodyPr/>
        <a:lstStyle/>
        <a:p>
          <a:r>
            <a:rPr lang="en-US" sz="3200" b="1" dirty="0">
              <a:latin typeface="NikoshBAN" pitchFamily="2" charset="0"/>
              <a:cs typeface="NikoshBAN" pitchFamily="2" charset="0"/>
            </a:rPr>
            <a:t>নেটওয়ার্ক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পুরোপুরি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ধারণা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পেতে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সাথে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সম্পৃক্ত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যন্ত্রপাতি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বিস্তারিত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/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করতে পারবে।</a:t>
          </a:r>
          <a:endParaRPr lang="en-US" sz="3200" b="1" dirty="0"/>
        </a:p>
      </dgm:t>
    </dgm:pt>
    <dgm:pt modelId="{B23A7C5A-D2FF-43F9-B6D5-F735135FA747}" type="parTrans" cxnId="{B1EEEB73-928A-423D-9490-0CDC206311F7}">
      <dgm:prSet/>
      <dgm:spPr/>
      <dgm:t>
        <a:bodyPr/>
        <a:lstStyle/>
        <a:p>
          <a:endParaRPr lang="en-US"/>
        </a:p>
      </dgm:t>
    </dgm:pt>
    <dgm:pt modelId="{213261FD-1087-48CF-A7DA-CB18259A3967}" type="sibTrans" cxnId="{B1EEEB73-928A-423D-9490-0CDC206311F7}">
      <dgm:prSet/>
      <dgm:spPr/>
      <dgm:t>
        <a:bodyPr/>
        <a:lstStyle/>
        <a:p>
          <a:endParaRPr lang="en-US"/>
        </a:p>
      </dgm:t>
    </dgm:pt>
    <dgm:pt modelId="{4FE4FF5B-9C6A-4B41-B585-59C2C131785C}" type="pres">
      <dgm:prSet presAssocID="{13560DEC-0DDE-475C-80E0-2B5305D595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45B47A-4B9D-44FB-81AC-2AAEF3F25E86}" type="pres">
      <dgm:prSet presAssocID="{D77B02BF-6B45-4036-BF8D-8B6A3F943544}" presName="composite" presStyleCnt="0"/>
      <dgm:spPr/>
    </dgm:pt>
    <dgm:pt modelId="{93CB780D-575C-41C0-8C97-4374E1D74779}" type="pres">
      <dgm:prSet presAssocID="{D77B02BF-6B45-4036-BF8D-8B6A3F943544}" presName="parentText" presStyleLbl="alignNode1" presStyleIdx="0" presStyleCnt="3" custLinFactNeighborY="2196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0AFA9D-74D3-4A77-80DF-F9C756E9B53A}" type="pres">
      <dgm:prSet presAssocID="{D77B02BF-6B45-4036-BF8D-8B6A3F943544}" presName="descendantText" presStyleLbl="alignAcc1" presStyleIdx="0" presStyleCnt="3" custLinFactNeighborY="352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4AA37-51B0-4D81-9CE2-657C75B868AC}" type="pres">
      <dgm:prSet presAssocID="{723F661B-BBC6-4C99-9D1C-58BCAA2064AE}" presName="sp" presStyleCnt="0"/>
      <dgm:spPr/>
    </dgm:pt>
    <dgm:pt modelId="{5015A30C-9D95-4F69-9CEE-ADF5342F8C39}" type="pres">
      <dgm:prSet presAssocID="{23DAA496-D8BE-4F7F-86EE-2B3DB4AE700C}" presName="composite" presStyleCnt="0"/>
      <dgm:spPr/>
    </dgm:pt>
    <dgm:pt modelId="{BD37039E-B900-4129-A4E0-12BC29FCEBA5}" type="pres">
      <dgm:prSet presAssocID="{23DAA496-D8BE-4F7F-86EE-2B3DB4AE700C}" presName="parentText" presStyleLbl="alignNode1" presStyleIdx="1" presStyleCnt="3" custLinFactNeighborX="1376" custLinFactNeighborY="1052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6005C-E833-4F65-8A56-1E8F68239DB7}" type="pres">
      <dgm:prSet presAssocID="{23DAA496-D8BE-4F7F-86EE-2B3DB4AE700C}" presName="descendantText" presStyleLbl="alignAcc1" presStyleIdx="1" presStyleCnt="3" custLinFactNeighborY="213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DF9410-5302-4D91-986E-0D476FA3F8AA}" type="pres">
      <dgm:prSet presAssocID="{E41743F1-93D9-4975-A79D-3EB254B40DD7}" presName="sp" presStyleCnt="0"/>
      <dgm:spPr/>
    </dgm:pt>
    <dgm:pt modelId="{FF7AF9D7-1927-4958-B870-C31A9CFD2B08}" type="pres">
      <dgm:prSet presAssocID="{90409A2C-5254-48AC-A320-EB376DB3F2FD}" presName="composite" presStyleCnt="0"/>
      <dgm:spPr/>
    </dgm:pt>
    <dgm:pt modelId="{016783D5-E3C7-465E-80F2-3CF2A8F10435}" type="pres">
      <dgm:prSet presAssocID="{90409A2C-5254-48AC-A320-EB376DB3F2FD}" presName="parentText" presStyleLbl="alignNode1" presStyleIdx="2" presStyleCnt="3" custLinFactNeighborX="1376" custLinFactNeighborY="8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62A397-C545-4760-874D-7A9A8898E64C}" type="pres">
      <dgm:prSet presAssocID="{90409A2C-5254-48AC-A320-EB376DB3F2FD}" presName="descendantText" presStyleLbl="alignAcc1" presStyleIdx="2" presStyleCnt="3" custScaleY="99788" custLinFactNeighborY="26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FB33EA-A199-4D6E-A3C2-67515A601D7B}" srcId="{23DAA496-D8BE-4F7F-86EE-2B3DB4AE700C}" destId="{3461F3E5-0DB6-49E4-8BA6-8CCEFC276B92}" srcOrd="0" destOrd="0" parTransId="{A8CE2C9F-84AE-4554-9F79-BEE56F1F86FD}" sibTransId="{9B53079D-D77B-41F5-A008-9F6712FE96AA}"/>
    <dgm:cxn modelId="{7AA89E69-BD2E-4C94-8CB0-E0EC771E0BEB}" srcId="{D77B02BF-6B45-4036-BF8D-8B6A3F943544}" destId="{83AEFB52-3C2F-4F9A-BF38-0F28499D65E5}" srcOrd="0" destOrd="0" parTransId="{68CD8A5C-465E-403A-87F7-9D402336B1CB}" sibTransId="{C0D4AECD-5AB6-4D85-BAF1-71BBA5BC4720}"/>
    <dgm:cxn modelId="{63DB0D1D-E23D-4AE6-AD6F-86B2DF1D1900}" srcId="{13560DEC-0DDE-475C-80E0-2B5305D595B2}" destId="{D77B02BF-6B45-4036-BF8D-8B6A3F943544}" srcOrd="0" destOrd="0" parTransId="{72737902-47F9-4AFC-81BB-FE8C9B126012}" sibTransId="{723F661B-BBC6-4C99-9D1C-58BCAA2064AE}"/>
    <dgm:cxn modelId="{E0648FB1-5D50-4765-A402-537A82DD2824}" type="presOf" srcId="{3461F3E5-0DB6-49E4-8BA6-8CCEFC276B92}" destId="{3926005C-E833-4F65-8A56-1E8F68239DB7}" srcOrd="0" destOrd="0" presId="urn:microsoft.com/office/officeart/2005/8/layout/chevron2"/>
    <dgm:cxn modelId="{0AE921E5-E717-4867-9EC8-35C1BBFDBE2E}" type="presOf" srcId="{D77B02BF-6B45-4036-BF8D-8B6A3F943544}" destId="{93CB780D-575C-41C0-8C97-4374E1D74779}" srcOrd="0" destOrd="0" presId="urn:microsoft.com/office/officeart/2005/8/layout/chevron2"/>
    <dgm:cxn modelId="{E6B5E460-B896-41DA-A8F6-DB80336D764D}" type="presOf" srcId="{90409A2C-5254-48AC-A320-EB376DB3F2FD}" destId="{016783D5-E3C7-465E-80F2-3CF2A8F10435}" srcOrd="0" destOrd="0" presId="urn:microsoft.com/office/officeart/2005/8/layout/chevron2"/>
    <dgm:cxn modelId="{504DDF4C-F5B7-459B-A93E-0B80D5F658F8}" type="presOf" srcId="{23DAA496-D8BE-4F7F-86EE-2B3DB4AE700C}" destId="{BD37039E-B900-4129-A4E0-12BC29FCEBA5}" srcOrd="0" destOrd="0" presId="urn:microsoft.com/office/officeart/2005/8/layout/chevron2"/>
    <dgm:cxn modelId="{DA689847-561D-429F-8E61-943007B43790}" type="presOf" srcId="{13560DEC-0DDE-475C-80E0-2B5305D595B2}" destId="{4FE4FF5B-9C6A-4B41-B585-59C2C131785C}" srcOrd="0" destOrd="0" presId="urn:microsoft.com/office/officeart/2005/8/layout/chevron2"/>
    <dgm:cxn modelId="{21504AAB-15E6-4A29-B608-AC6119F95B6E}" srcId="{13560DEC-0DDE-475C-80E0-2B5305D595B2}" destId="{23DAA496-D8BE-4F7F-86EE-2B3DB4AE700C}" srcOrd="1" destOrd="0" parTransId="{FB1F62E2-461B-45C2-826B-9D40AC01C7D0}" sibTransId="{E41743F1-93D9-4975-A79D-3EB254B40DD7}"/>
    <dgm:cxn modelId="{342B8B82-A6D2-4AE3-AB70-6B023A817882}" srcId="{13560DEC-0DDE-475C-80E0-2B5305D595B2}" destId="{90409A2C-5254-48AC-A320-EB376DB3F2FD}" srcOrd="2" destOrd="0" parTransId="{10B6E32F-E569-4CE2-B9DE-CBC7403E07A6}" sibTransId="{4320E166-4B2A-4C10-944D-DDFA5B1356FA}"/>
    <dgm:cxn modelId="{164D623D-6A28-4BD2-9651-FEF912714282}" type="presOf" srcId="{83AEFB52-3C2F-4F9A-BF38-0F28499D65E5}" destId="{220AFA9D-74D3-4A77-80DF-F9C756E9B53A}" srcOrd="0" destOrd="0" presId="urn:microsoft.com/office/officeart/2005/8/layout/chevron2"/>
    <dgm:cxn modelId="{B1EEEB73-928A-423D-9490-0CDC206311F7}" srcId="{90409A2C-5254-48AC-A320-EB376DB3F2FD}" destId="{9E45DBB9-7B7A-4A2E-8A3E-53ADB110B892}" srcOrd="0" destOrd="0" parTransId="{B23A7C5A-D2FF-43F9-B6D5-F735135FA747}" sibTransId="{213261FD-1087-48CF-A7DA-CB18259A3967}"/>
    <dgm:cxn modelId="{81E65DD3-EF62-4883-AC69-5C057D9E2325}" type="presOf" srcId="{9E45DBB9-7B7A-4A2E-8A3E-53ADB110B892}" destId="{9F62A397-C545-4760-874D-7A9A8898E64C}" srcOrd="0" destOrd="0" presId="urn:microsoft.com/office/officeart/2005/8/layout/chevron2"/>
    <dgm:cxn modelId="{2C28A726-B15B-4792-9DF4-577DC4F1ECF8}" type="presParOf" srcId="{4FE4FF5B-9C6A-4B41-B585-59C2C131785C}" destId="{1E45B47A-4B9D-44FB-81AC-2AAEF3F25E86}" srcOrd="0" destOrd="0" presId="urn:microsoft.com/office/officeart/2005/8/layout/chevron2"/>
    <dgm:cxn modelId="{DC0DB50F-B036-4F3E-9706-D5AD1D212C1D}" type="presParOf" srcId="{1E45B47A-4B9D-44FB-81AC-2AAEF3F25E86}" destId="{93CB780D-575C-41C0-8C97-4374E1D74779}" srcOrd="0" destOrd="0" presId="urn:microsoft.com/office/officeart/2005/8/layout/chevron2"/>
    <dgm:cxn modelId="{1F4BBF40-FFE1-4735-B05E-5E6687756C30}" type="presParOf" srcId="{1E45B47A-4B9D-44FB-81AC-2AAEF3F25E86}" destId="{220AFA9D-74D3-4A77-80DF-F9C756E9B53A}" srcOrd="1" destOrd="0" presId="urn:microsoft.com/office/officeart/2005/8/layout/chevron2"/>
    <dgm:cxn modelId="{D689A968-91F2-450D-944E-E21698F8102B}" type="presParOf" srcId="{4FE4FF5B-9C6A-4B41-B585-59C2C131785C}" destId="{4C44AA37-51B0-4D81-9CE2-657C75B868AC}" srcOrd="1" destOrd="0" presId="urn:microsoft.com/office/officeart/2005/8/layout/chevron2"/>
    <dgm:cxn modelId="{073FD699-A171-463B-998B-77A23FA7A045}" type="presParOf" srcId="{4FE4FF5B-9C6A-4B41-B585-59C2C131785C}" destId="{5015A30C-9D95-4F69-9CEE-ADF5342F8C39}" srcOrd="2" destOrd="0" presId="urn:microsoft.com/office/officeart/2005/8/layout/chevron2"/>
    <dgm:cxn modelId="{BFCC2CA2-F830-448E-A6F0-CD383D9F5088}" type="presParOf" srcId="{5015A30C-9D95-4F69-9CEE-ADF5342F8C39}" destId="{BD37039E-B900-4129-A4E0-12BC29FCEBA5}" srcOrd="0" destOrd="0" presId="urn:microsoft.com/office/officeart/2005/8/layout/chevron2"/>
    <dgm:cxn modelId="{8D154070-B3AC-4757-9E17-5A760BDD3ACB}" type="presParOf" srcId="{5015A30C-9D95-4F69-9CEE-ADF5342F8C39}" destId="{3926005C-E833-4F65-8A56-1E8F68239DB7}" srcOrd="1" destOrd="0" presId="urn:microsoft.com/office/officeart/2005/8/layout/chevron2"/>
    <dgm:cxn modelId="{991C1B9C-6F84-4A35-8199-2DA01636770C}" type="presParOf" srcId="{4FE4FF5B-9C6A-4B41-B585-59C2C131785C}" destId="{2EDF9410-5302-4D91-986E-0D476FA3F8AA}" srcOrd="3" destOrd="0" presId="urn:microsoft.com/office/officeart/2005/8/layout/chevron2"/>
    <dgm:cxn modelId="{09763F81-3F99-4E71-B86A-634AF966463D}" type="presParOf" srcId="{4FE4FF5B-9C6A-4B41-B585-59C2C131785C}" destId="{FF7AF9D7-1927-4958-B870-C31A9CFD2B08}" srcOrd="4" destOrd="0" presId="urn:microsoft.com/office/officeart/2005/8/layout/chevron2"/>
    <dgm:cxn modelId="{B6CF2D3D-346E-4504-A2E9-ED589455F260}" type="presParOf" srcId="{FF7AF9D7-1927-4958-B870-C31A9CFD2B08}" destId="{016783D5-E3C7-465E-80F2-3CF2A8F10435}" srcOrd="0" destOrd="0" presId="urn:microsoft.com/office/officeart/2005/8/layout/chevron2"/>
    <dgm:cxn modelId="{8B93B99A-FA25-411A-A4B7-36817F358BBC}" type="presParOf" srcId="{FF7AF9D7-1927-4958-B870-C31A9CFD2B08}" destId="{9F62A397-C545-4760-874D-7A9A8898E6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8180A-5DFB-44BD-AE98-246ADFBBED41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F05C64-B637-4C25-98CA-415C2B5BCC2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ক্লায়েন্ট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3B2F24-645E-45BA-9A1A-CA58D61C2E93}" type="parTrans" cxnId="{DEA0F8D1-0928-42C0-BDEC-82CB3B8CD983}">
      <dgm:prSet/>
      <dgm:spPr/>
      <dgm:t>
        <a:bodyPr/>
        <a:lstStyle/>
        <a:p>
          <a:endParaRPr lang="en-US"/>
        </a:p>
      </dgm:t>
    </dgm:pt>
    <dgm:pt modelId="{B7264815-7719-49F5-8ACC-C86DE5DCC88E}" type="sibTrans" cxnId="{DEA0F8D1-0928-42C0-BDEC-82CB3B8CD983}">
      <dgm:prSet/>
      <dgm:spPr/>
      <dgm:t>
        <a:bodyPr/>
        <a:lstStyle/>
        <a:p>
          <a:endParaRPr lang="en-US"/>
        </a:p>
      </dgm:t>
    </dgm:pt>
    <dgm:pt modelId="{679E17CA-7F9A-4592-808F-1C5CCE05DBA0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সার্ভার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/>
          </a:r>
        </a:p>
      </dgm:t>
    </dgm:pt>
    <dgm:pt modelId="{C5309404-FD7B-4369-B7DC-5ECCF4E61930}" type="parTrans" cxnId="{393B1964-A44D-49BA-810B-93EA13DA3C03}">
      <dgm:prSet/>
      <dgm:spPr/>
      <dgm:t>
        <a:bodyPr/>
        <a:lstStyle/>
        <a:p>
          <a:endParaRPr lang="en-US"/>
        </a:p>
      </dgm:t>
    </dgm:pt>
    <dgm:pt modelId="{92D04F64-9860-40D0-86AD-6DF05028A547}" type="sibTrans" cxnId="{393B1964-A44D-49BA-810B-93EA13DA3C03}">
      <dgm:prSet/>
      <dgm:spPr/>
      <dgm:t>
        <a:bodyPr/>
        <a:lstStyle/>
        <a:p>
          <a:endParaRPr lang="en-US"/>
        </a:p>
      </dgm:t>
    </dgm:pt>
    <dgm:pt modelId="{3E8D02B0-1607-4B3B-A72B-E7F4D0DF854C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মিডিয়া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/>
          </a:r>
        </a:p>
      </dgm:t>
    </dgm:pt>
    <dgm:pt modelId="{9801D2C9-93EB-41E2-AD98-9B7F2E4E761F}" type="parTrans" cxnId="{8763EC52-553E-4360-B0E4-73D1F17C9CC8}">
      <dgm:prSet/>
      <dgm:spPr/>
      <dgm:t>
        <a:bodyPr/>
        <a:lstStyle/>
        <a:p>
          <a:endParaRPr lang="en-US"/>
        </a:p>
      </dgm:t>
    </dgm:pt>
    <dgm:pt modelId="{5AE7D9AB-7308-4ACA-B9F8-D9473D068324}" type="sibTrans" cxnId="{8763EC52-553E-4360-B0E4-73D1F17C9CC8}">
      <dgm:prSet/>
      <dgm:spPr/>
      <dgm:t>
        <a:bodyPr/>
        <a:lstStyle/>
        <a:p>
          <a:endParaRPr lang="en-US"/>
        </a:p>
      </dgm:t>
    </dgm:pt>
    <dgm:pt modelId="{FE72E78E-0E4E-47CA-A39B-D3A107090810}">
      <dgm:prSet/>
      <dgm:spPr/>
      <dgm:t>
        <a:bodyPr/>
        <a:lstStyle/>
        <a:p>
          <a:endParaRPr lang="en-US"/>
        </a:p>
      </dgm:t>
    </dgm:pt>
    <dgm:pt modelId="{39B9B559-47FA-4CAB-B186-0380B3071D93}" type="parTrans" cxnId="{1551EDF4-C7A8-4F23-8DCF-ADE6EA842230}">
      <dgm:prSet/>
      <dgm:spPr/>
      <dgm:t>
        <a:bodyPr/>
        <a:lstStyle/>
        <a:p>
          <a:endParaRPr lang="en-US"/>
        </a:p>
      </dgm:t>
    </dgm:pt>
    <dgm:pt modelId="{DAA183FE-2607-4442-8CF2-1FD3634A929A}" type="sibTrans" cxnId="{1551EDF4-C7A8-4F23-8DCF-ADE6EA842230}">
      <dgm:prSet/>
      <dgm:spPr/>
      <dgm:t>
        <a:bodyPr/>
        <a:lstStyle/>
        <a:p>
          <a:endParaRPr lang="en-US"/>
        </a:p>
      </dgm:t>
    </dgm:pt>
    <dgm:pt modelId="{F4B97BA2-83A4-4FE3-A249-B217506C10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রিসোর্স</a:t>
          </a:r>
        </a:p>
      </dgm:t>
    </dgm:pt>
    <dgm:pt modelId="{1FC86A3D-7C61-45E5-B256-292FA8B51DB3}" type="parTrans" cxnId="{94B4F13B-0554-4263-87EE-A0CB2622BFAE}">
      <dgm:prSet/>
      <dgm:spPr/>
      <dgm:t>
        <a:bodyPr/>
        <a:lstStyle/>
        <a:p>
          <a:endParaRPr lang="en-US"/>
        </a:p>
      </dgm:t>
    </dgm:pt>
    <dgm:pt modelId="{E72DF563-46B2-40DD-B04C-F804F0C61EC1}" type="sibTrans" cxnId="{94B4F13B-0554-4263-87EE-A0CB2622BFAE}">
      <dgm:prSet/>
      <dgm:spPr/>
      <dgm:t>
        <a:bodyPr/>
        <a:lstStyle/>
        <a:p>
          <a:endParaRPr lang="en-US"/>
        </a:p>
      </dgm:t>
    </dgm:pt>
    <dgm:pt modelId="{7F65BEB8-96C0-4231-930B-49D42BEEB555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ইউজার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C35868-7067-4268-8BC7-98ADF7B054D2}" type="parTrans" cxnId="{21CF6A62-AC7F-45FB-94E0-84A1568DA39A}">
      <dgm:prSet/>
      <dgm:spPr/>
      <dgm:t>
        <a:bodyPr/>
        <a:lstStyle/>
        <a:p>
          <a:endParaRPr lang="en-US"/>
        </a:p>
      </dgm:t>
    </dgm:pt>
    <dgm:pt modelId="{2A5F1757-2112-409D-B536-B7695C907455}" type="sibTrans" cxnId="{21CF6A62-AC7F-45FB-94E0-84A1568DA39A}">
      <dgm:prSet/>
      <dgm:spPr/>
      <dgm:t>
        <a:bodyPr/>
        <a:lstStyle/>
        <a:p>
          <a:endParaRPr lang="en-US"/>
        </a:p>
      </dgm:t>
    </dgm:pt>
    <dgm:pt modelId="{C4D4F1CD-C6F5-4F5A-A634-EBCD146D7E6C}">
      <dgm:prSet custT="1"/>
      <dgm:spPr>
        <a:solidFill>
          <a:srgbClr val="0070C0"/>
        </a:solidFill>
      </dgm:spPr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NIC</a:t>
          </a:r>
        </a:p>
      </dgm:t>
    </dgm:pt>
    <dgm:pt modelId="{7C213891-AAE9-4FC6-B6C9-CD33FD9ABF52}" type="sibTrans" cxnId="{4F316FC3-0C4D-44D5-AD63-7A9FBBE37A50}">
      <dgm:prSet/>
      <dgm:spPr/>
      <dgm:t>
        <a:bodyPr/>
        <a:lstStyle/>
        <a:p>
          <a:endParaRPr lang="en-US"/>
        </a:p>
      </dgm:t>
    </dgm:pt>
    <dgm:pt modelId="{D51D5813-0289-4C8F-8C2A-24C53E271342}" type="parTrans" cxnId="{4F316FC3-0C4D-44D5-AD63-7A9FBBE37A50}">
      <dgm:prSet/>
      <dgm:spPr/>
      <dgm:t>
        <a:bodyPr/>
        <a:lstStyle/>
        <a:p>
          <a:endParaRPr lang="en-US"/>
        </a:p>
      </dgm:t>
    </dgm:pt>
    <dgm:pt modelId="{3B72D50C-D1F1-4B44-A69D-45557E402AE8}" type="pres">
      <dgm:prSet presAssocID="{C8B8180A-5DFB-44BD-AE98-246ADFBBED4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CD43FE64-CC86-413B-B324-191808210E4F}" type="pres">
      <dgm:prSet presAssocID="{7F65BEB8-96C0-4231-930B-49D42BEEB555}" presName="Accent6" presStyleCnt="0"/>
      <dgm:spPr/>
    </dgm:pt>
    <dgm:pt modelId="{6C4BBC75-EAC9-4AF6-B9D8-DCDEBFC2A171}" type="pres">
      <dgm:prSet presAssocID="{7F65BEB8-96C0-4231-930B-49D42BEEB555}" presName="Accent" presStyleLbl="node1" presStyleIdx="0" presStyleCnt="6"/>
      <dgm:spPr/>
    </dgm:pt>
    <dgm:pt modelId="{ED7D116C-E488-47FD-A065-37F76292C32A}" type="pres">
      <dgm:prSet presAssocID="{7F65BEB8-96C0-4231-930B-49D42BEEB555}" presName="ParentBackground6" presStyleCnt="0"/>
      <dgm:spPr/>
    </dgm:pt>
    <dgm:pt modelId="{5B8B4337-354D-4FE1-8F51-86CAB9FF0616}" type="pres">
      <dgm:prSet presAssocID="{7F65BEB8-96C0-4231-930B-49D42BEEB555}" presName="ParentBackground" presStyleLbl="fgAcc1" presStyleIdx="0" presStyleCnt="6"/>
      <dgm:spPr/>
      <dgm:t>
        <a:bodyPr/>
        <a:lstStyle/>
        <a:p>
          <a:endParaRPr lang="en-GB"/>
        </a:p>
      </dgm:t>
    </dgm:pt>
    <dgm:pt modelId="{6B0B4BF6-50E9-4927-B555-EEE74A54FBF4}" type="pres">
      <dgm:prSet presAssocID="{7F65BEB8-96C0-4231-930B-49D42BEEB555}" presName="Parent6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7D219C-0ADE-4737-A920-E5F1AB525E59}" type="pres">
      <dgm:prSet presAssocID="{F4B97BA2-83A4-4FE3-A249-B217506C1059}" presName="Accent5" presStyleCnt="0"/>
      <dgm:spPr/>
    </dgm:pt>
    <dgm:pt modelId="{B3E5D9CF-2012-4A85-BDDA-9C9C31C545F3}" type="pres">
      <dgm:prSet presAssocID="{F4B97BA2-83A4-4FE3-A249-B217506C1059}" presName="Accent" presStyleLbl="node1" presStyleIdx="1" presStyleCnt="6" custLinFactNeighborX="-1350" custLinFactNeighborY="1350"/>
      <dgm:spPr/>
    </dgm:pt>
    <dgm:pt modelId="{FA1667FA-707C-48C8-9DF4-D667F2FB3371}" type="pres">
      <dgm:prSet presAssocID="{F4B97BA2-83A4-4FE3-A249-B217506C1059}" presName="ParentBackground5" presStyleCnt="0"/>
      <dgm:spPr/>
    </dgm:pt>
    <dgm:pt modelId="{EBBF3529-0873-425D-B9ED-125F1CB98A35}" type="pres">
      <dgm:prSet presAssocID="{F4B97BA2-83A4-4FE3-A249-B217506C1059}" presName="ParentBackground" presStyleLbl="fgAcc1" presStyleIdx="1" presStyleCnt="6"/>
      <dgm:spPr/>
      <dgm:t>
        <a:bodyPr/>
        <a:lstStyle/>
        <a:p>
          <a:endParaRPr lang="en-GB"/>
        </a:p>
      </dgm:t>
    </dgm:pt>
    <dgm:pt modelId="{9F1B3268-34DE-4CA8-97ED-F54A5E13DA47}" type="pres">
      <dgm:prSet presAssocID="{F4B97BA2-83A4-4FE3-A249-B217506C1059}" presName="Parent5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5201C0-E55C-4459-B2BB-02F8C069ADBB}" type="pres">
      <dgm:prSet presAssocID="{C4D4F1CD-C6F5-4F5A-A634-EBCD146D7E6C}" presName="Accent4" presStyleCnt="0"/>
      <dgm:spPr/>
    </dgm:pt>
    <dgm:pt modelId="{7F0F2A18-1B0D-427F-8749-84EC01AAD1EF}" type="pres">
      <dgm:prSet presAssocID="{C4D4F1CD-C6F5-4F5A-A634-EBCD146D7E6C}" presName="Accent" presStyleLbl="node1" presStyleIdx="2" presStyleCnt="6"/>
      <dgm:spPr/>
    </dgm:pt>
    <dgm:pt modelId="{6E44C3D2-0785-489E-A0AE-80DD85A6889E}" type="pres">
      <dgm:prSet presAssocID="{C4D4F1CD-C6F5-4F5A-A634-EBCD146D7E6C}" presName="ParentBackground4" presStyleCnt="0"/>
      <dgm:spPr/>
    </dgm:pt>
    <dgm:pt modelId="{5FA4C644-6088-45C7-AD01-9B64DE29222D}" type="pres">
      <dgm:prSet presAssocID="{C4D4F1CD-C6F5-4F5A-A634-EBCD146D7E6C}" presName="ParentBackground" presStyleLbl="fgAcc1" presStyleIdx="2" presStyleCnt="6" custLinFactNeighborX="3462" custLinFactNeighborY="2782"/>
      <dgm:spPr/>
      <dgm:t>
        <a:bodyPr/>
        <a:lstStyle/>
        <a:p>
          <a:endParaRPr lang="en-GB"/>
        </a:p>
      </dgm:t>
    </dgm:pt>
    <dgm:pt modelId="{24CD69A2-5F56-4EF6-81D5-8D6650517857}" type="pres">
      <dgm:prSet presAssocID="{C4D4F1CD-C6F5-4F5A-A634-EBCD146D7E6C}" presName="Parent4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E4EAE4-73ED-4717-AAA7-70BCD27132BD}" type="pres">
      <dgm:prSet presAssocID="{3E8D02B0-1607-4B3B-A72B-E7F4D0DF854C}" presName="Accent3" presStyleCnt="0"/>
      <dgm:spPr/>
    </dgm:pt>
    <dgm:pt modelId="{09B5CB1C-F9A5-45BD-9A84-3D9D60694640}" type="pres">
      <dgm:prSet presAssocID="{3E8D02B0-1607-4B3B-A72B-E7F4D0DF854C}" presName="Accent" presStyleLbl="node1" presStyleIdx="3" presStyleCnt="6"/>
      <dgm:spPr/>
    </dgm:pt>
    <dgm:pt modelId="{4D5C8ECA-C3E6-4A37-A253-4DC5B5E78633}" type="pres">
      <dgm:prSet presAssocID="{3E8D02B0-1607-4B3B-A72B-E7F4D0DF854C}" presName="ParentBackground3" presStyleCnt="0"/>
      <dgm:spPr/>
    </dgm:pt>
    <dgm:pt modelId="{86AB3B3D-0AA4-4DD6-8D05-97C17F30BBC1}" type="pres">
      <dgm:prSet presAssocID="{3E8D02B0-1607-4B3B-A72B-E7F4D0DF854C}" presName="ParentBackground" presStyleLbl="fgAcc1" presStyleIdx="3" presStyleCnt="6"/>
      <dgm:spPr/>
      <dgm:t>
        <a:bodyPr/>
        <a:lstStyle/>
        <a:p>
          <a:endParaRPr lang="en-GB"/>
        </a:p>
      </dgm:t>
    </dgm:pt>
    <dgm:pt modelId="{2C509169-D0EE-4E98-88EE-FAA090A77318}" type="pres">
      <dgm:prSet presAssocID="{3E8D02B0-1607-4B3B-A72B-E7F4D0DF854C}" presName="Parent3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00FAD4-BEBC-44DA-A2B7-872BD1DD9614}" type="pres">
      <dgm:prSet presAssocID="{679E17CA-7F9A-4592-808F-1C5CCE05DBA0}" presName="Accent2" presStyleCnt="0"/>
      <dgm:spPr/>
    </dgm:pt>
    <dgm:pt modelId="{0AC09F59-AA1F-4B63-BE02-565A574C5F57}" type="pres">
      <dgm:prSet presAssocID="{679E17CA-7F9A-4592-808F-1C5CCE05DBA0}" presName="Accent" presStyleLbl="node1" presStyleIdx="4" presStyleCnt="6"/>
      <dgm:spPr>
        <a:solidFill>
          <a:srgbClr val="00FFFF"/>
        </a:solidFill>
      </dgm:spPr>
    </dgm:pt>
    <dgm:pt modelId="{F5D92D13-FA4B-4101-A7FF-AAB4EE76DC94}" type="pres">
      <dgm:prSet presAssocID="{679E17CA-7F9A-4592-808F-1C5CCE05DBA0}" presName="ParentBackground2" presStyleCnt="0"/>
      <dgm:spPr/>
    </dgm:pt>
    <dgm:pt modelId="{8DCF57B4-2838-4ED6-823B-EE6F5100B3F3}" type="pres">
      <dgm:prSet presAssocID="{679E17CA-7F9A-4592-808F-1C5CCE05DBA0}" presName="ParentBackground" presStyleLbl="fgAcc1" presStyleIdx="4" presStyleCnt="6"/>
      <dgm:spPr/>
      <dgm:t>
        <a:bodyPr/>
        <a:lstStyle/>
        <a:p>
          <a:endParaRPr lang="en-GB"/>
        </a:p>
      </dgm:t>
    </dgm:pt>
    <dgm:pt modelId="{91A47D72-8E04-4504-8D18-273EB4B70E97}" type="pres">
      <dgm:prSet presAssocID="{679E17CA-7F9A-4592-808F-1C5CCE05DBA0}" presName="Parent2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E25BEF-8AA5-4239-8720-8FE7D7652E8D}" type="pres">
      <dgm:prSet presAssocID="{B7F05C64-B637-4C25-98CA-415C2B5BCC28}" presName="Accent1" presStyleCnt="0"/>
      <dgm:spPr/>
    </dgm:pt>
    <dgm:pt modelId="{B1D4999C-12D4-4DF3-A93B-7700538B793E}" type="pres">
      <dgm:prSet presAssocID="{B7F05C64-B637-4C25-98CA-415C2B5BCC28}" presName="Accent" presStyleLbl="node1" presStyleIdx="5" presStyleCnt="6"/>
      <dgm:spPr>
        <a:solidFill>
          <a:schemeClr val="accent2"/>
        </a:solidFill>
      </dgm:spPr>
    </dgm:pt>
    <dgm:pt modelId="{52A806F7-4897-4DEF-8053-60055EBC2F78}" type="pres">
      <dgm:prSet presAssocID="{B7F05C64-B637-4C25-98CA-415C2B5BCC28}" presName="ParentBackground1" presStyleCnt="0"/>
      <dgm:spPr/>
    </dgm:pt>
    <dgm:pt modelId="{473A2B4A-C27C-45D0-9468-55438333F07A}" type="pres">
      <dgm:prSet presAssocID="{B7F05C64-B637-4C25-98CA-415C2B5BCC28}" presName="ParentBackground" presStyleLbl="fgAcc1" presStyleIdx="5" presStyleCnt="6"/>
      <dgm:spPr/>
      <dgm:t>
        <a:bodyPr/>
        <a:lstStyle/>
        <a:p>
          <a:endParaRPr lang="en-GB"/>
        </a:p>
      </dgm:t>
    </dgm:pt>
    <dgm:pt modelId="{8CE89269-FF34-47E2-83E7-9538BD1D274E}" type="pres">
      <dgm:prSet presAssocID="{B7F05C64-B637-4C25-98CA-415C2B5BCC28}" presName="Child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3FCD7-4D33-493D-A4F6-94A935936776}" type="pres">
      <dgm:prSet presAssocID="{B7F05C64-B637-4C25-98CA-415C2B5BCC28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2EF706-439B-4A8A-846C-B08D762F82B2}" type="presOf" srcId="{679E17CA-7F9A-4592-808F-1C5CCE05DBA0}" destId="{91A47D72-8E04-4504-8D18-273EB4B70E97}" srcOrd="1" destOrd="0" presId="urn:microsoft.com/office/officeart/2011/layout/CircleProcess"/>
    <dgm:cxn modelId="{41CDB883-3DC6-46BA-B325-F85CBC5883CD}" type="presOf" srcId="{7F65BEB8-96C0-4231-930B-49D42BEEB555}" destId="{5B8B4337-354D-4FE1-8F51-86CAB9FF0616}" srcOrd="0" destOrd="0" presId="urn:microsoft.com/office/officeart/2011/layout/CircleProcess"/>
    <dgm:cxn modelId="{D0B068C2-533E-47B2-982B-FA7BDCF04859}" type="presOf" srcId="{B7F05C64-B637-4C25-98CA-415C2B5BCC28}" destId="{473A2B4A-C27C-45D0-9468-55438333F07A}" srcOrd="0" destOrd="0" presId="urn:microsoft.com/office/officeart/2011/layout/CircleProcess"/>
    <dgm:cxn modelId="{EE8EEF03-5522-4FF2-B062-9B3E4FC4DD48}" type="presOf" srcId="{F4B97BA2-83A4-4FE3-A249-B217506C1059}" destId="{EBBF3529-0873-425D-B9ED-125F1CB98A35}" srcOrd="0" destOrd="0" presId="urn:microsoft.com/office/officeart/2011/layout/CircleProcess"/>
    <dgm:cxn modelId="{DEA0F8D1-0928-42C0-BDEC-82CB3B8CD983}" srcId="{C8B8180A-5DFB-44BD-AE98-246ADFBBED41}" destId="{B7F05C64-B637-4C25-98CA-415C2B5BCC28}" srcOrd="0" destOrd="0" parTransId="{1B3B2F24-645E-45BA-9A1A-CA58D61C2E93}" sibTransId="{B7264815-7719-49F5-8ACC-C86DE5DCC88E}"/>
    <dgm:cxn modelId="{21CF6A62-AC7F-45FB-94E0-84A1568DA39A}" srcId="{C8B8180A-5DFB-44BD-AE98-246ADFBBED41}" destId="{7F65BEB8-96C0-4231-930B-49D42BEEB555}" srcOrd="5" destOrd="0" parTransId="{85C35868-7067-4268-8BC7-98ADF7B054D2}" sibTransId="{2A5F1757-2112-409D-B536-B7695C907455}"/>
    <dgm:cxn modelId="{94B4F13B-0554-4263-87EE-A0CB2622BFAE}" srcId="{C8B8180A-5DFB-44BD-AE98-246ADFBBED41}" destId="{F4B97BA2-83A4-4FE3-A249-B217506C1059}" srcOrd="4" destOrd="0" parTransId="{1FC86A3D-7C61-45E5-B256-292FA8B51DB3}" sibTransId="{E72DF563-46B2-40DD-B04C-F804F0C61EC1}"/>
    <dgm:cxn modelId="{FD3C23CD-3F2D-44E6-A867-C439384127A2}" type="presOf" srcId="{F4B97BA2-83A4-4FE3-A249-B217506C1059}" destId="{9F1B3268-34DE-4CA8-97ED-F54A5E13DA47}" srcOrd="1" destOrd="0" presId="urn:microsoft.com/office/officeart/2011/layout/CircleProcess"/>
    <dgm:cxn modelId="{31B50344-46D4-41C6-8151-1E8B3DB35DC7}" type="presOf" srcId="{C4D4F1CD-C6F5-4F5A-A634-EBCD146D7E6C}" destId="{5FA4C644-6088-45C7-AD01-9B64DE29222D}" srcOrd="0" destOrd="0" presId="urn:microsoft.com/office/officeart/2011/layout/CircleProcess"/>
    <dgm:cxn modelId="{5A06640C-1F39-4272-8E68-1363D769FA2F}" type="presOf" srcId="{679E17CA-7F9A-4592-808F-1C5CCE05DBA0}" destId="{8DCF57B4-2838-4ED6-823B-EE6F5100B3F3}" srcOrd="0" destOrd="0" presId="urn:microsoft.com/office/officeart/2011/layout/CircleProcess"/>
    <dgm:cxn modelId="{8763EC52-553E-4360-B0E4-73D1F17C9CC8}" srcId="{C8B8180A-5DFB-44BD-AE98-246ADFBBED41}" destId="{3E8D02B0-1607-4B3B-A72B-E7F4D0DF854C}" srcOrd="2" destOrd="0" parTransId="{9801D2C9-93EB-41E2-AD98-9B7F2E4E761F}" sibTransId="{5AE7D9AB-7308-4ACA-B9F8-D9473D068324}"/>
    <dgm:cxn modelId="{1551EDF4-C7A8-4F23-8DCF-ADE6EA842230}" srcId="{B7F05C64-B637-4C25-98CA-415C2B5BCC28}" destId="{FE72E78E-0E4E-47CA-A39B-D3A107090810}" srcOrd="0" destOrd="0" parTransId="{39B9B559-47FA-4CAB-B186-0380B3071D93}" sibTransId="{DAA183FE-2607-4442-8CF2-1FD3634A929A}"/>
    <dgm:cxn modelId="{4F316FC3-0C4D-44D5-AD63-7A9FBBE37A50}" srcId="{C8B8180A-5DFB-44BD-AE98-246ADFBBED41}" destId="{C4D4F1CD-C6F5-4F5A-A634-EBCD146D7E6C}" srcOrd="3" destOrd="0" parTransId="{D51D5813-0289-4C8F-8C2A-24C53E271342}" sibTransId="{7C213891-AAE9-4FC6-B6C9-CD33FD9ABF52}"/>
    <dgm:cxn modelId="{393B1964-A44D-49BA-810B-93EA13DA3C03}" srcId="{C8B8180A-5DFB-44BD-AE98-246ADFBBED41}" destId="{679E17CA-7F9A-4592-808F-1C5CCE05DBA0}" srcOrd="1" destOrd="0" parTransId="{C5309404-FD7B-4369-B7DC-5ECCF4E61930}" sibTransId="{92D04F64-9860-40D0-86AD-6DF05028A547}"/>
    <dgm:cxn modelId="{0277ADE6-1AAC-43C6-BBE9-D79D5974F0A2}" type="presOf" srcId="{C8B8180A-5DFB-44BD-AE98-246ADFBBED41}" destId="{3B72D50C-D1F1-4B44-A69D-45557E402AE8}" srcOrd="0" destOrd="0" presId="urn:microsoft.com/office/officeart/2011/layout/CircleProcess"/>
    <dgm:cxn modelId="{35C3552F-AFC0-4FF0-8CCD-76B352D83613}" type="presOf" srcId="{7F65BEB8-96C0-4231-930B-49D42BEEB555}" destId="{6B0B4BF6-50E9-4927-B555-EEE74A54FBF4}" srcOrd="1" destOrd="0" presId="urn:microsoft.com/office/officeart/2011/layout/CircleProcess"/>
    <dgm:cxn modelId="{CA3BB7F2-8106-4D14-B30F-A1ED7BFF038A}" type="presOf" srcId="{3E8D02B0-1607-4B3B-A72B-E7F4D0DF854C}" destId="{2C509169-D0EE-4E98-88EE-FAA090A77318}" srcOrd="1" destOrd="0" presId="urn:microsoft.com/office/officeart/2011/layout/CircleProcess"/>
    <dgm:cxn modelId="{9237E712-BC6D-44A1-9938-4A52ABCA4B67}" type="presOf" srcId="{C4D4F1CD-C6F5-4F5A-A634-EBCD146D7E6C}" destId="{24CD69A2-5F56-4EF6-81D5-8D6650517857}" srcOrd="1" destOrd="0" presId="urn:microsoft.com/office/officeart/2011/layout/CircleProcess"/>
    <dgm:cxn modelId="{05E9C953-5BC7-48CC-8113-E727C0ABF29A}" type="presOf" srcId="{B7F05C64-B637-4C25-98CA-415C2B5BCC28}" destId="{1903FCD7-4D33-493D-A4F6-94A935936776}" srcOrd="1" destOrd="0" presId="urn:microsoft.com/office/officeart/2011/layout/CircleProcess"/>
    <dgm:cxn modelId="{449C6E06-6E81-4900-A43A-2438924CF229}" type="presOf" srcId="{FE72E78E-0E4E-47CA-A39B-D3A107090810}" destId="{8CE89269-FF34-47E2-83E7-9538BD1D274E}" srcOrd="0" destOrd="0" presId="urn:microsoft.com/office/officeart/2011/layout/CircleProcess"/>
    <dgm:cxn modelId="{EFB6A23A-FD95-429A-BC65-D69C9539441E}" type="presOf" srcId="{3E8D02B0-1607-4B3B-A72B-E7F4D0DF854C}" destId="{86AB3B3D-0AA4-4DD6-8D05-97C17F30BBC1}" srcOrd="0" destOrd="0" presId="urn:microsoft.com/office/officeart/2011/layout/CircleProcess"/>
    <dgm:cxn modelId="{81621612-1241-409D-91E1-81E4A481A3B0}" type="presParOf" srcId="{3B72D50C-D1F1-4B44-A69D-45557E402AE8}" destId="{CD43FE64-CC86-413B-B324-191808210E4F}" srcOrd="0" destOrd="0" presId="urn:microsoft.com/office/officeart/2011/layout/CircleProcess"/>
    <dgm:cxn modelId="{47348EB7-3A23-46A9-A8D4-5A57BB6D0371}" type="presParOf" srcId="{CD43FE64-CC86-413B-B324-191808210E4F}" destId="{6C4BBC75-EAC9-4AF6-B9D8-DCDEBFC2A171}" srcOrd="0" destOrd="0" presId="urn:microsoft.com/office/officeart/2011/layout/CircleProcess"/>
    <dgm:cxn modelId="{1B5CEF8B-DC92-4B37-BC7E-F9EC8F84827C}" type="presParOf" srcId="{3B72D50C-D1F1-4B44-A69D-45557E402AE8}" destId="{ED7D116C-E488-47FD-A065-37F76292C32A}" srcOrd="1" destOrd="0" presId="urn:microsoft.com/office/officeart/2011/layout/CircleProcess"/>
    <dgm:cxn modelId="{53B5BB52-2AAA-4F16-A1A3-42B3B2B65D43}" type="presParOf" srcId="{ED7D116C-E488-47FD-A065-37F76292C32A}" destId="{5B8B4337-354D-4FE1-8F51-86CAB9FF0616}" srcOrd="0" destOrd="0" presId="urn:microsoft.com/office/officeart/2011/layout/CircleProcess"/>
    <dgm:cxn modelId="{88FCF5BD-F285-40E3-8D26-4A36ED90D106}" type="presParOf" srcId="{3B72D50C-D1F1-4B44-A69D-45557E402AE8}" destId="{6B0B4BF6-50E9-4927-B555-EEE74A54FBF4}" srcOrd="2" destOrd="0" presId="urn:microsoft.com/office/officeart/2011/layout/CircleProcess"/>
    <dgm:cxn modelId="{A5EB3A55-011C-4305-8FA7-AF5994EA330A}" type="presParOf" srcId="{3B72D50C-D1F1-4B44-A69D-45557E402AE8}" destId="{9E7D219C-0ADE-4737-A920-E5F1AB525E59}" srcOrd="3" destOrd="0" presId="urn:microsoft.com/office/officeart/2011/layout/CircleProcess"/>
    <dgm:cxn modelId="{BD9FFDD5-18BD-4C8D-B9CB-DFB0BC2105C7}" type="presParOf" srcId="{9E7D219C-0ADE-4737-A920-E5F1AB525E59}" destId="{B3E5D9CF-2012-4A85-BDDA-9C9C31C545F3}" srcOrd="0" destOrd="0" presId="urn:microsoft.com/office/officeart/2011/layout/CircleProcess"/>
    <dgm:cxn modelId="{33937A6B-A196-44B8-81F1-8750CA1C089A}" type="presParOf" srcId="{3B72D50C-D1F1-4B44-A69D-45557E402AE8}" destId="{FA1667FA-707C-48C8-9DF4-D667F2FB3371}" srcOrd="4" destOrd="0" presId="urn:microsoft.com/office/officeart/2011/layout/CircleProcess"/>
    <dgm:cxn modelId="{18EFBCE1-6673-437F-A341-E0D0C4DB21F9}" type="presParOf" srcId="{FA1667FA-707C-48C8-9DF4-D667F2FB3371}" destId="{EBBF3529-0873-425D-B9ED-125F1CB98A35}" srcOrd="0" destOrd="0" presId="urn:microsoft.com/office/officeart/2011/layout/CircleProcess"/>
    <dgm:cxn modelId="{97387B6B-A0D8-40AA-B2AA-95B7CE6E53DD}" type="presParOf" srcId="{3B72D50C-D1F1-4B44-A69D-45557E402AE8}" destId="{9F1B3268-34DE-4CA8-97ED-F54A5E13DA47}" srcOrd="5" destOrd="0" presId="urn:microsoft.com/office/officeart/2011/layout/CircleProcess"/>
    <dgm:cxn modelId="{41D3ABB3-39CC-46E1-972C-50AB1FC23DD9}" type="presParOf" srcId="{3B72D50C-D1F1-4B44-A69D-45557E402AE8}" destId="{F45201C0-E55C-4459-B2BB-02F8C069ADBB}" srcOrd="6" destOrd="0" presId="urn:microsoft.com/office/officeart/2011/layout/CircleProcess"/>
    <dgm:cxn modelId="{47D41BCC-7C80-429C-8DB4-2B5551998EFD}" type="presParOf" srcId="{F45201C0-E55C-4459-B2BB-02F8C069ADBB}" destId="{7F0F2A18-1B0D-427F-8749-84EC01AAD1EF}" srcOrd="0" destOrd="0" presId="urn:microsoft.com/office/officeart/2011/layout/CircleProcess"/>
    <dgm:cxn modelId="{740EE73F-D171-4A79-9921-C6183AFE85B6}" type="presParOf" srcId="{3B72D50C-D1F1-4B44-A69D-45557E402AE8}" destId="{6E44C3D2-0785-489E-A0AE-80DD85A6889E}" srcOrd="7" destOrd="0" presId="urn:microsoft.com/office/officeart/2011/layout/CircleProcess"/>
    <dgm:cxn modelId="{63BA831F-3E4C-4C5A-8265-4D41DE7EC014}" type="presParOf" srcId="{6E44C3D2-0785-489E-A0AE-80DD85A6889E}" destId="{5FA4C644-6088-45C7-AD01-9B64DE29222D}" srcOrd="0" destOrd="0" presId="urn:microsoft.com/office/officeart/2011/layout/CircleProcess"/>
    <dgm:cxn modelId="{BD9931BF-8B2A-48B9-A7F7-23C885FD833A}" type="presParOf" srcId="{3B72D50C-D1F1-4B44-A69D-45557E402AE8}" destId="{24CD69A2-5F56-4EF6-81D5-8D6650517857}" srcOrd="8" destOrd="0" presId="urn:microsoft.com/office/officeart/2011/layout/CircleProcess"/>
    <dgm:cxn modelId="{075BCBCF-51B8-4EDE-94A9-1D1445D4733F}" type="presParOf" srcId="{3B72D50C-D1F1-4B44-A69D-45557E402AE8}" destId="{48E4EAE4-73ED-4717-AAA7-70BCD27132BD}" srcOrd="9" destOrd="0" presId="urn:microsoft.com/office/officeart/2011/layout/CircleProcess"/>
    <dgm:cxn modelId="{3F009791-B2DE-4711-A78A-99AFB30B5B4A}" type="presParOf" srcId="{48E4EAE4-73ED-4717-AAA7-70BCD27132BD}" destId="{09B5CB1C-F9A5-45BD-9A84-3D9D60694640}" srcOrd="0" destOrd="0" presId="urn:microsoft.com/office/officeart/2011/layout/CircleProcess"/>
    <dgm:cxn modelId="{90F9BAB5-A954-4A15-A19D-9139BE4F356D}" type="presParOf" srcId="{3B72D50C-D1F1-4B44-A69D-45557E402AE8}" destId="{4D5C8ECA-C3E6-4A37-A253-4DC5B5E78633}" srcOrd="10" destOrd="0" presId="urn:microsoft.com/office/officeart/2011/layout/CircleProcess"/>
    <dgm:cxn modelId="{A4E11631-B5E1-4406-BAC5-8D729C46D13A}" type="presParOf" srcId="{4D5C8ECA-C3E6-4A37-A253-4DC5B5E78633}" destId="{86AB3B3D-0AA4-4DD6-8D05-97C17F30BBC1}" srcOrd="0" destOrd="0" presId="urn:microsoft.com/office/officeart/2011/layout/CircleProcess"/>
    <dgm:cxn modelId="{FB0F0253-1D8C-43BD-8827-2374F2589E1A}" type="presParOf" srcId="{3B72D50C-D1F1-4B44-A69D-45557E402AE8}" destId="{2C509169-D0EE-4E98-88EE-FAA090A77318}" srcOrd="11" destOrd="0" presId="urn:microsoft.com/office/officeart/2011/layout/CircleProcess"/>
    <dgm:cxn modelId="{EC2813DF-97C2-48D4-948F-5E385E53BE70}" type="presParOf" srcId="{3B72D50C-D1F1-4B44-A69D-45557E402AE8}" destId="{7C00FAD4-BEBC-44DA-A2B7-872BD1DD9614}" srcOrd="12" destOrd="0" presId="urn:microsoft.com/office/officeart/2011/layout/CircleProcess"/>
    <dgm:cxn modelId="{92B0587E-5C3A-46AE-BB0E-85DD22E73332}" type="presParOf" srcId="{7C00FAD4-BEBC-44DA-A2B7-872BD1DD9614}" destId="{0AC09F59-AA1F-4B63-BE02-565A574C5F57}" srcOrd="0" destOrd="0" presId="urn:microsoft.com/office/officeart/2011/layout/CircleProcess"/>
    <dgm:cxn modelId="{593E8D5E-475D-4E3F-84F8-91811BC4DA16}" type="presParOf" srcId="{3B72D50C-D1F1-4B44-A69D-45557E402AE8}" destId="{F5D92D13-FA4B-4101-A7FF-AAB4EE76DC94}" srcOrd="13" destOrd="0" presId="urn:microsoft.com/office/officeart/2011/layout/CircleProcess"/>
    <dgm:cxn modelId="{31024FDA-D8BB-462A-8FBF-5666FD6F46F8}" type="presParOf" srcId="{F5D92D13-FA4B-4101-A7FF-AAB4EE76DC94}" destId="{8DCF57B4-2838-4ED6-823B-EE6F5100B3F3}" srcOrd="0" destOrd="0" presId="urn:microsoft.com/office/officeart/2011/layout/CircleProcess"/>
    <dgm:cxn modelId="{C641D535-5CC4-4F65-B196-1CD8D87779DD}" type="presParOf" srcId="{3B72D50C-D1F1-4B44-A69D-45557E402AE8}" destId="{91A47D72-8E04-4504-8D18-273EB4B70E97}" srcOrd="14" destOrd="0" presId="urn:microsoft.com/office/officeart/2011/layout/CircleProcess"/>
    <dgm:cxn modelId="{4F0E42E4-939D-44D8-A405-7885DB8CB3F6}" type="presParOf" srcId="{3B72D50C-D1F1-4B44-A69D-45557E402AE8}" destId="{F5E25BEF-8AA5-4239-8720-8FE7D7652E8D}" srcOrd="15" destOrd="0" presId="urn:microsoft.com/office/officeart/2011/layout/CircleProcess"/>
    <dgm:cxn modelId="{5B3A6601-51C0-496B-8BA4-A3845BFE3CA4}" type="presParOf" srcId="{F5E25BEF-8AA5-4239-8720-8FE7D7652E8D}" destId="{B1D4999C-12D4-4DF3-A93B-7700538B793E}" srcOrd="0" destOrd="0" presId="urn:microsoft.com/office/officeart/2011/layout/CircleProcess"/>
    <dgm:cxn modelId="{1AEBAB1C-51A9-44CF-8F84-3AD46A683AAF}" type="presParOf" srcId="{3B72D50C-D1F1-4B44-A69D-45557E402AE8}" destId="{52A806F7-4897-4DEF-8053-60055EBC2F78}" srcOrd="16" destOrd="0" presId="urn:microsoft.com/office/officeart/2011/layout/CircleProcess"/>
    <dgm:cxn modelId="{1193FCC8-9406-41E6-89D4-C10BC0A56F83}" type="presParOf" srcId="{52A806F7-4897-4DEF-8053-60055EBC2F78}" destId="{473A2B4A-C27C-45D0-9468-55438333F07A}" srcOrd="0" destOrd="0" presId="urn:microsoft.com/office/officeart/2011/layout/CircleProcess"/>
    <dgm:cxn modelId="{D33C383E-FB2F-4D1C-869D-E31E7B18AB2C}" type="presParOf" srcId="{3B72D50C-D1F1-4B44-A69D-45557E402AE8}" destId="{8CE89269-FF34-47E2-83E7-9538BD1D274E}" srcOrd="17" destOrd="0" presId="urn:microsoft.com/office/officeart/2011/layout/CircleProcess"/>
    <dgm:cxn modelId="{E63E54C4-2221-438C-BD62-22221D4594CB}" type="presParOf" srcId="{3B72D50C-D1F1-4B44-A69D-45557E402AE8}" destId="{1903FCD7-4D33-493D-A4F6-94A935936776}" srcOrd="1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ABFC7CCC-503C-40B6-BD78-75100F6338D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104875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65225" y="1143000"/>
            <a:ext cx="452755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6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6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BBC07D0-BFB7-48FF-A40F-4F04D920152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65225" y="1143000"/>
            <a:ext cx="4527550" cy="3086100"/>
          </a:xfrm>
        </p:spPr>
      </p:sp>
      <p:sp>
        <p:nvSpPr>
          <p:cNvPr id="10485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bn-BD"/>
              <a:t>1</a:t>
            </a:r>
            <a:endParaRPr dirty="0"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EB19921-8059-458E-B29E-2840881A3A5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/>
              <a:t>পুর্ববর্তি</a:t>
            </a:r>
            <a:r>
              <a:rPr dirty="0" lang="en-US"/>
              <a:t> </a:t>
            </a:r>
            <a:r>
              <a:rPr dirty="0" lang="en-US" err="1"/>
              <a:t>স্লাইডের</a:t>
            </a:r>
            <a:r>
              <a:rPr dirty="0" lang="en-US"/>
              <a:t> </a:t>
            </a:r>
            <a:r>
              <a:rPr dirty="0" lang="en-US" err="1"/>
              <a:t>সূত্র</a:t>
            </a:r>
            <a:r>
              <a:rPr dirty="0" lang="en-US"/>
              <a:t> </a:t>
            </a:r>
            <a:r>
              <a:rPr dirty="0" lang="en-US" err="1"/>
              <a:t>ধরে</a:t>
            </a:r>
            <a:r>
              <a:rPr dirty="0" lang="en-US"/>
              <a:t> </a:t>
            </a:r>
            <a:r>
              <a:rPr dirty="0" lang="en-US" err="1"/>
              <a:t>এই</a:t>
            </a:r>
            <a:r>
              <a:rPr dirty="0" lang="en-US"/>
              <a:t> </a:t>
            </a:r>
            <a:r>
              <a:rPr dirty="0" lang="en-US" err="1"/>
              <a:t>স্লাইডে</a:t>
            </a:r>
            <a:r>
              <a:rPr dirty="0" lang="en-US"/>
              <a:t> –</a:t>
            </a:r>
            <a:r>
              <a:rPr dirty="0" lang="en-US" err="1"/>
              <a:t>প্রশ্ন</a:t>
            </a:r>
            <a:r>
              <a:rPr dirty="0" lang="en-US"/>
              <a:t> </a:t>
            </a:r>
            <a:r>
              <a:rPr dirty="0" lang="en-US" err="1"/>
              <a:t>করব</a:t>
            </a:r>
            <a:r>
              <a:rPr dirty="0" lang="en-US"/>
              <a:t>, -</a:t>
            </a:r>
            <a:r>
              <a:rPr dirty="0" lang="en-US" err="1"/>
              <a:t>ঠিক</a:t>
            </a:r>
            <a:r>
              <a:rPr dirty="0" lang="en-US"/>
              <a:t> </a:t>
            </a:r>
            <a:r>
              <a:rPr dirty="0" lang="en-US" err="1"/>
              <a:t>তেমনি</a:t>
            </a:r>
            <a:r>
              <a:rPr dirty="0" lang="en-US"/>
              <a:t> </a:t>
            </a:r>
            <a:r>
              <a:rPr dirty="0" lang="en-US" err="1"/>
              <a:t>কম্পিউটার</a:t>
            </a:r>
            <a:r>
              <a:rPr dirty="0" lang="en-US"/>
              <a:t> </a:t>
            </a:r>
            <a:r>
              <a:rPr dirty="0" lang="en-US" err="1"/>
              <a:t>গুলোকে</a:t>
            </a:r>
            <a:r>
              <a:rPr dirty="0" lang="en-US"/>
              <a:t> </a:t>
            </a:r>
            <a:r>
              <a:rPr dirty="0" lang="en-US" err="1"/>
              <a:t>মাধ্যম</a:t>
            </a:r>
            <a:r>
              <a:rPr dirty="0" lang="en-US"/>
              <a:t> </a:t>
            </a:r>
            <a:r>
              <a:rPr dirty="0" lang="en-US" err="1"/>
              <a:t>দিয়ে</a:t>
            </a:r>
            <a:r>
              <a:rPr dirty="0" lang="en-US"/>
              <a:t> </a:t>
            </a:r>
            <a:r>
              <a:rPr dirty="0" lang="en-US" err="1"/>
              <a:t>জুড়া</a:t>
            </a:r>
            <a:r>
              <a:rPr dirty="0" lang="en-US"/>
              <a:t> </a:t>
            </a:r>
            <a:r>
              <a:rPr dirty="0" lang="en-US" err="1"/>
              <a:t>দিলে</a:t>
            </a:r>
            <a:r>
              <a:rPr dirty="0" lang="en-US"/>
              <a:t> </a:t>
            </a:r>
            <a:r>
              <a:rPr dirty="0" lang="en-US" err="1"/>
              <a:t>কি</a:t>
            </a:r>
            <a:r>
              <a:rPr dirty="0" lang="en-US"/>
              <a:t> </a:t>
            </a:r>
            <a:r>
              <a:rPr dirty="0" lang="en-US" err="1"/>
              <a:t>তৈরি</a:t>
            </a:r>
            <a:r>
              <a:rPr dirty="0" lang="en-US"/>
              <a:t> </a:t>
            </a:r>
            <a:r>
              <a:rPr dirty="0" lang="en-US" err="1"/>
              <a:t>হয়</a:t>
            </a:r>
            <a:r>
              <a:rPr dirty="0" lang="en-US"/>
              <a:t>? </a:t>
            </a:r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BBC07D0-BFB7-48FF-A40F-4F04D920152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/>
              <a:t>পাঠ</a:t>
            </a:r>
            <a:r>
              <a:rPr dirty="0" lang="en-US"/>
              <a:t> </a:t>
            </a:r>
            <a:r>
              <a:rPr dirty="0" lang="en-US" err="1"/>
              <a:t>শিরোনামটি</a:t>
            </a:r>
            <a:r>
              <a:rPr dirty="0" lang="en-US"/>
              <a:t> </a:t>
            </a:r>
            <a:r>
              <a:rPr dirty="0" lang="en-US" err="1"/>
              <a:t>বোর্ডে</a:t>
            </a:r>
            <a:r>
              <a:rPr dirty="0" lang="en-US"/>
              <a:t> </a:t>
            </a:r>
            <a:r>
              <a:rPr dirty="0" lang="en-US" err="1"/>
              <a:t>লিখে</a:t>
            </a:r>
            <a:r>
              <a:rPr dirty="0" lang="en-US"/>
              <a:t> </a:t>
            </a:r>
            <a:r>
              <a:rPr dirty="0" lang="en-US" err="1"/>
              <a:t>দিব</a:t>
            </a:r>
            <a:r>
              <a:rPr dirty="0" lang="en-US"/>
              <a:t>।</a:t>
            </a:r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BBC07D0-BFB7-48FF-A40F-4F04D920152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 err="1"/>
              <a:t>শিক্ষক</a:t>
            </a:r>
            <a:r>
              <a:rPr dirty="0" lang="en-US"/>
              <a:t> </a:t>
            </a:r>
            <a:r>
              <a:rPr dirty="0" lang="en-US" err="1"/>
              <a:t>প্রয়োজনে</a:t>
            </a:r>
            <a:r>
              <a:rPr dirty="0" lang="en-US"/>
              <a:t> </a:t>
            </a:r>
            <a:r>
              <a:rPr dirty="0" lang="en-US" err="1"/>
              <a:t>লিংকে</a:t>
            </a:r>
            <a:r>
              <a:rPr dirty="0" lang="en-US"/>
              <a:t> </a:t>
            </a:r>
            <a:r>
              <a:rPr dirty="0" lang="en-US" err="1"/>
              <a:t>প্রবেশ</a:t>
            </a:r>
            <a:r>
              <a:rPr dirty="0" lang="en-US"/>
              <a:t> </a:t>
            </a:r>
            <a:r>
              <a:rPr dirty="0" lang="en-US" err="1"/>
              <a:t>করে</a:t>
            </a:r>
            <a:r>
              <a:rPr dirty="0" lang="en-US"/>
              <a:t> </a:t>
            </a:r>
            <a:r>
              <a:rPr dirty="0" lang="en-US" err="1"/>
              <a:t>ভিডিওটি</a:t>
            </a:r>
            <a:r>
              <a:rPr dirty="0" lang="en-US"/>
              <a:t> </a:t>
            </a:r>
            <a:r>
              <a:rPr dirty="0" lang="en-US" err="1"/>
              <a:t>দেখাবে</a:t>
            </a:r>
            <a:r>
              <a:rPr dirty="0" lang="en-US"/>
              <a:t>।</a:t>
            </a:r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BBC07D0-BFB7-48FF-A40F-4F04D920152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>১ </a:t>
            </a:r>
            <a:r>
              <a:rPr dirty="0" lang="en-US" err="1"/>
              <a:t>মিনিটে</a:t>
            </a:r>
            <a:r>
              <a:rPr dirty="0" lang="en-US"/>
              <a:t> </a:t>
            </a:r>
            <a:r>
              <a:rPr dirty="0" lang="en-US" err="1"/>
              <a:t>লিখবে</a:t>
            </a:r>
            <a:r>
              <a:rPr dirty="0" lang="en-US"/>
              <a:t> ও ১ </a:t>
            </a:r>
            <a:r>
              <a:rPr dirty="0" lang="en-US" err="1"/>
              <a:t>মিনিটে</a:t>
            </a:r>
            <a:r>
              <a:rPr dirty="0" lang="en-US"/>
              <a:t> </a:t>
            </a:r>
            <a:r>
              <a:rPr dirty="0" lang="en-US" err="1"/>
              <a:t>মূল্যায়ণ</a:t>
            </a:r>
            <a:r>
              <a:rPr dirty="0" lang="en-US"/>
              <a:t>। </a:t>
            </a:r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BBC07D0-BFB7-48FF-A40F-4F04D920152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/>
              <a:t>২ </a:t>
            </a:r>
            <a:r>
              <a:rPr dirty="0" lang="en-US" err="1"/>
              <a:t>মিনিটে</a:t>
            </a:r>
            <a:r>
              <a:rPr dirty="0" lang="en-US"/>
              <a:t> </a:t>
            </a:r>
            <a:r>
              <a:rPr dirty="0" lang="en-US" err="1"/>
              <a:t>লিখবে</a:t>
            </a:r>
            <a:r>
              <a:rPr dirty="0" lang="en-US"/>
              <a:t> ও ১ </a:t>
            </a:r>
            <a:r>
              <a:rPr dirty="0" lang="en-US" err="1"/>
              <a:t>মিনিটে</a:t>
            </a:r>
            <a:r>
              <a:rPr dirty="0" lang="en-US"/>
              <a:t> </a:t>
            </a:r>
            <a:r>
              <a:rPr dirty="0" lang="en-US" err="1"/>
              <a:t>মূল্যায়ণ</a:t>
            </a:r>
            <a:r>
              <a:rPr dirty="0" lang="en-US"/>
              <a:t>। </a:t>
            </a:r>
          </a:p>
          <a:p>
            <a:endParaRPr dirty="0" lang="en-US"/>
          </a:p>
        </p:txBody>
      </p:sp>
      <p:sp>
        <p:nvSpPr>
          <p:cNvPr id="1048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BBC07D0-BFB7-48FF-A40F-4F04D920152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lang="en-US"/>
              <a:t>২  </a:t>
            </a:r>
            <a:r>
              <a:rPr dirty="0" lang="en-US" err="1"/>
              <a:t>মিনিটে</a:t>
            </a:r>
            <a:r>
              <a:rPr dirty="0" lang="en-US"/>
              <a:t> </a:t>
            </a:r>
            <a:r>
              <a:rPr dirty="0" lang="en-US" err="1"/>
              <a:t>লিখবে</a:t>
            </a:r>
            <a:r>
              <a:rPr dirty="0" lang="en-US"/>
              <a:t> ও ১ </a:t>
            </a:r>
            <a:r>
              <a:rPr dirty="0" lang="en-US" err="1"/>
              <a:t>মিনিটে</a:t>
            </a:r>
            <a:r>
              <a:rPr dirty="0" lang="en-US"/>
              <a:t> </a:t>
            </a:r>
            <a:r>
              <a:rPr dirty="0" lang="en-US" err="1"/>
              <a:t>মূল্যায়ণ</a:t>
            </a:r>
            <a:r>
              <a:rPr dirty="0" lang="en-US"/>
              <a:t>। </a:t>
            </a:r>
          </a:p>
          <a:p>
            <a:endParaRPr dirty="0" lang="en-US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6BBC07D0-BFB7-48FF-A40F-4F04D920152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1165225" y="1143000"/>
            <a:ext cx="4527550" cy="3086100"/>
          </a:xfrm>
        </p:spPr>
      </p:sp>
      <p:sp>
        <p:nvSpPr>
          <p:cNvPr id="104869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dirty="0" sz="1200" kern="1200" lang="bn-BD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শিক্ষার্থীরা যে 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Option</a:t>
            </a:r>
            <a:r>
              <a:rPr dirty="0" sz="1200" kern="1200" lang="bn-BD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বেছে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নিবে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সেই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Option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টিতে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ক্লিক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dirty="0" sz="1200" kern="1200" lang="en-US" err="1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করবেন</a:t>
            </a:r>
            <a:r>
              <a:rPr dirty="0" sz="1200" kern="1200" lang="en-US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r>
              <a:rPr dirty="0" sz="1200" kern="1200" lang="bn-BD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শিক্ষক প্রয়োজনে মূল্যায়নের প্রশ্ন পরিবর্তন করে নিতে পারেন।</a:t>
            </a:r>
            <a:endParaRPr dirty="0" sz="1200" kern="1200" lang="en-US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algn="l" defTabSz="914400" eaLnBrk="1" fontAlgn="auto" hangingPunct="1" indent="0" latinLnBrk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dirty="0" sz="1200" kern="1200" lang="en-AU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4869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F490FED-172F-444E-9FE0-9AC8D572451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Rectangle 6"/>
          <p:cNvSpPr/>
          <p:nvPr/>
        </p:nvSpPr>
        <p:spPr>
          <a:xfrm>
            <a:off x="201167" y="182879"/>
            <a:ext cx="9656064" cy="6492240"/>
          </a:xfrm>
          <a:prstGeom prst="rect"/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703" name="Title 1"/>
          <p:cNvSpPr>
            <a:spLocks noGrp="1"/>
          </p:cNvSpPr>
          <p:nvPr>
            <p:ph type="ctrTitle"/>
          </p:nvPr>
        </p:nvSpPr>
        <p:spPr>
          <a:xfrm>
            <a:off x="915734" y="882376"/>
            <a:ext cx="8222742" cy="2926080"/>
          </a:xfrm>
          <a:prstGeom prst="rect"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baseline="0" b="1" cap="all"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4" name="Subtitle 2"/>
          <p:cNvSpPr>
            <a:spLocks noGrp="1"/>
          </p:cNvSpPr>
          <p:nvPr>
            <p:ph type="subTitle" idx="1"/>
          </p:nvPr>
        </p:nvSpPr>
        <p:spPr>
          <a:xfrm>
            <a:off x="1410363" y="3869636"/>
            <a:ext cx="7233485" cy="1388165"/>
          </a:xfrm>
          <a:prstGeom prst="rect"/>
        </p:spPr>
        <p:txBody>
          <a:bodyPr>
            <a:normAutofit/>
          </a:bodyPr>
          <a:lstStyle>
            <a:lvl1pPr algn="ctr" indent="0" marL="0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algn="ctr" indent="0" marL="342900">
              <a:buNone/>
              <a:defRPr sz="1800"/>
            </a:lvl2pPr>
            <a:lvl3pPr algn="ctr" indent="0" marL="685800">
              <a:buNone/>
              <a:defRPr sz="1800"/>
            </a:lvl3pPr>
            <a:lvl4pPr algn="ctr" indent="0" marL="1028700">
              <a:buNone/>
              <a:defRPr sz="1500"/>
            </a:lvl4pPr>
            <a:lvl5pPr algn="ctr" indent="0" marL="1371600">
              <a:buNone/>
              <a:defRPr sz="1500"/>
            </a:lvl5pPr>
            <a:lvl6pPr algn="ctr" indent="0" marL="1714500">
              <a:buNone/>
              <a:defRPr sz="1500"/>
            </a:lvl6pPr>
            <a:lvl7pPr algn="ctr" indent="0" marL="2057400">
              <a:buNone/>
              <a:defRPr sz="1500"/>
            </a:lvl7pPr>
            <a:lvl8pPr algn="ctr" indent="0" marL="2400300">
              <a:buNone/>
              <a:defRPr sz="1500"/>
            </a:lvl8pPr>
            <a:lvl9pPr algn="ctr" indent="0" marL="2743200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705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A61670-9615-4D85-BC54-AA43CDE73B83}" type="datetime1">
              <a:rPr lang="en-US" smtClean="0"/>
              <a:t>2/17/2021</a:t>
            </a:fld>
            <a:endParaRPr lang="en-US"/>
          </a:p>
        </p:txBody>
      </p:sp>
      <p:sp>
        <p:nvSpPr>
          <p:cNvPr id="104870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487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0" name="Straight Connector 7"/>
          <p:cNvCxnSpPr>
            <a:cxnSpLocks/>
          </p:cNvCxnSpPr>
          <p:nvPr/>
        </p:nvCxnSpPr>
        <p:spPr>
          <a:xfrm>
            <a:off x="1632395" y="3733800"/>
            <a:ext cx="6789421" cy="0"/>
          </a:xfrm>
          <a:prstGeom prst="line"/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/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2057400"/>
            <a:ext cx="8145118" cy="4038600"/>
          </a:xfrm>
          <a:prstGeom prst="rect"/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A2AFB3EE-6A6C-43B9-BC71-9854E1B83C9D}" type="datetime1">
              <a:rPr lang="en-US" smtClean="0"/>
              <a:t>2/17/2021</a:t>
            </a:fld>
            <a:endParaRPr lang="en-US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762000"/>
            <a:ext cx="1917383" cy="5410200"/>
          </a:xfrm>
          <a:prstGeom prst="rect"/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1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762000"/>
            <a:ext cx="6129338" cy="5410200"/>
          </a:xfrm>
          <a:prstGeom prst="rect"/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DC5DB45E-C974-42DA-8033-77DA0017AD81}" type="datetime1">
              <a:rPr lang="en-US" smtClean="0"/>
              <a:t>2/17/2021</a:t>
            </a:fld>
            <a:endParaRPr lang="en-US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/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1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2" y="6223831"/>
            <a:ext cx="1921487" cy="365125"/>
          </a:xfrm>
          <a:prstGeom prst="rect"/>
        </p:spPr>
        <p:txBody>
          <a:bodyPr/>
          <a:p>
            <a:fld id="{81C06E8C-9557-427A-BAA7-0E4E106808FB}" type="datetime1">
              <a:rPr lang="en-US" smtClean="0"/>
              <a:t>2/17/2021</a:t>
            </a:fld>
            <a:endParaRPr dirty="0" lang="en-US"/>
          </a:p>
        </p:txBody>
      </p:sp>
      <p:sp>
        <p:nvSpPr>
          <p:cNvPr id="10487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58049" y="6223831"/>
            <a:ext cx="3892164" cy="365125"/>
          </a:xfrm>
          <a:prstGeom prst="rect"/>
        </p:spPr>
        <p:txBody>
          <a:bodyPr/>
          <a:p>
            <a:endParaRPr dirty="0" lang="en-US"/>
          </a:p>
        </p:txBody>
      </p:sp>
      <p:sp>
        <p:nvSpPr>
          <p:cNvPr id="10487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864" y="6223831"/>
            <a:ext cx="1407629" cy="365125"/>
          </a:xfrm>
          <a:prstGeom prst="rect"/>
        </p:spPr>
        <p:txBody>
          <a:bodyPr/>
          <a:p>
            <a:fld id="{4FAB73BC-B049-4115-A692-8D63A059BFB8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/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942977" y="2057400"/>
            <a:ext cx="8145118" cy="4038600"/>
          </a:xfrm>
          <a:prstGeom prst="rect"/>
        </p:spPr>
        <p:txBody>
          <a:bodyPr/>
          <a:lstStyle>
            <a:lvl1pPr>
              <a:spcBef>
                <a:spcPts val="1000"/>
              </a:spcBef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96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9850E3FF-B66A-4637-B25B-C04A854E7A5E}" type="datetime1">
              <a:rPr lang="en-US" smtClean="0"/>
              <a:t>2/17/2021</a:t>
            </a:fld>
            <a:endParaRPr lang="en-US"/>
          </a:p>
        </p:txBody>
      </p:sp>
      <p:sp>
        <p:nvSpPr>
          <p:cNvPr id="104869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912800" y="1173575"/>
            <a:ext cx="8222742" cy="2926080"/>
          </a:xfrm>
          <a:prstGeom prst="rect"/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baseline="0" b="0" cap="all"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3" name="Text Placeholder 2"/>
          <p:cNvSpPr>
            <a:spLocks noGrp="1"/>
          </p:cNvSpPr>
          <p:nvPr>
            <p:ph type="body" idx="1"/>
          </p:nvPr>
        </p:nvSpPr>
        <p:spPr>
          <a:xfrm>
            <a:off x="1410691" y="4154520"/>
            <a:ext cx="7234504" cy="1363806"/>
          </a:xfrm>
          <a:prstGeom prst="rect"/>
        </p:spPr>
        <p:txBody>
          <a:bodyPr anchor="t">
            <a:normAutofit/>
          </a:bodyPr>
          <a:lstStyle>
            <a:lvl1pPr algn="ctr" indent="0" marL="0">
              <a:buNone/>
              <a:defRPr sz="1800">
                <a:solidFill>
                  <a:schemeClr val="accent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035A149D-5CD6-4927-86A9-5E0BDD4A3728}" type="datetime1">
              <a:rPr lang="en-US" smtClean="0"/>
              <a:t>2/17/2021</a:t>
            </a:fld>
            <a:endParaRPr lang="en-US"/>
          </a:p>
        </p:txBody>
      </p:sp>
      <p:sp>
        <p:nvSpPr>
          <p:cNvPr id="10487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  <p:cxnSp>
        <p:nvCxnSpPr>
          <p:cNvPr id="3145731" name="Straight Connector 6"/>
          <p:cNvCxnSpPr>
            <a:cxnSpLocks/>
          </p:cNvCxnSpPr>
          <p:nvPr/>
        </p:nvCxnSpPr>
        <p:spPr>
          <a:xfrm>
            <a:off x="1634491" y="4020408"/>
            <a:ext cx="6789421" cy="0"/>
          </a:xfrm>
          <a:prstGeom prst="line"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7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/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38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057399"/>
            <a:ext cx="3922776" cy="4023360"/>
          </a:xfrm>
          <a:prstGeom prst="rect"/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39" name="Content Placeholder 3"/>
          <p:cNvSpPr>
            <a:spLocks noGrp="1"/>
          </p:cNvSpPr>
          <p:nvPr>
            <p:ph sz="half" idx="2"/>
          </p:nvPr>
        </p:nvSpPr>
        <p:spPr>
          <a:xfrm>
            <a:off x="5170780" y="2057400"/>
            <a:ext cx="3922776" cy="4023360"/>
          </a:xfrm>
          <a:prstGeom prst="rect"/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40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058B7BB4-4C6A-41D3-A18C-B25E5BA1323F}" type="datetime1">
              <a:rPr lang="en-US" smtClean="0"/>
              <a:t>2/17/2021</a:t>
            </a:fld>
            <a:endParaRPr lang="en-US"/>
          </a:p>
        </p:txBody>
      </p:sp>
      <p:sp>
        <p:nvSpPr>
          <p:cNvPr id="104874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4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9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/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44" name="Text Placeholder 2"/>
          <p:cNvSpPr>
            <a:spLocks noGrp="1"/>
          </p:cNvSpPr>
          <p:nvPr>
            <p:ph type="body" idx="1"/>
          </p:nvPr>
        </p:nvSpPr>
        <p:spPr>
          <a:xfrm>
            <a:off x="942975" y="2001511"/>
            <a:ext cx="3922776" cy="777240"/>
          </a:xfrm>
          <a:prstGeom prst="rect"/>
        </p:spPr>
        <p:txBody>
          <a:bodyPr anchor="ctr"/>
          <a:lstStyle>
            <a:lvl1pPr indent="0" marL="0">
              <a:spcBef>
                <a:spcPts val="0"/>
              </a:spcBef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5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721483"/>
            <a:ext cx="3922776" cy="3383280"/>
          </a:xfrm>
          <a:prstGeom prst="rect"/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4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72068" y="1999032"/>
            <a:ext cx="3922776" cy="777240"/>
          </a:xfrm>
          <a:prstGeom prst="rect"/>
        </p:spPr>
        <p:txBody>
          <a:bodyPr anchor="ctr"/>
          <a:lstStyle>
            <a:lvl1pPr indent="0" marL="0">
              <a:spcBef>
                <a:spcPts val="0"/>
              </a:spcBef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7" name="Content Placeholder 5"/>
          <p:cNvSpPr>
            <a:spLocks noGrp="1"/>
          </p:cNvSpPr>
          <p:nvPr>
            <p:ph sz="quarter" idx="4"/>
          </p:nvPr>
        </p:nvSpPr>
        <p:spPr>
          <a:xfrm>
            <a:off x="5172068" y="2719322"/>
            <a:ext cx="3922776" cy="3383280"/>
          </a:xfrm>
          <a:prstGeom prst="rect"/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48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79F8D95B-9900-459A-B0C8-BF721474892D}" type="datetime1">
              <a:rPr lang="en-US" smtClean="0"/>
              <a:t>2/17/2021</a:t>
            </a:fld>
            <a:endParaRPr lang="en-US"/>
          </a:p>
        </p:txBody>
      </p:sp>
      <p:sp>
        <p:nvSpPr>
          <p:cNvPr id="104874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5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942975" y="609600"/>
            <a:ext cx="8147304" cy="1356360"/>
          </a:xfrm>
          <a:prstGeom prst="rect"/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09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28CA8BB9-9C12-4953-8FC9-83B6CBE09FF4}" type="datetime1">
              <a:rPr lang="en-US" smtClean="0"/>
              <a:t>2/17/2021</a:t>
            </a:fld>
            <a:endParaRPr lang="en-US"/>
          </a:p>
        </p:txBody>
      </p:sp>
      <p:sp>
        <p:nvSpPr>
          <p:cNvPr id="10487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2B9891A0-1842-49E6-A08F-2482EE3F17A3}" type="datetime1">
              <a:rPr lang="en-US" smtClean="0"/>
              <a:t>2/17/2021</a:t>
            </a:fld>
            <a:endParaRPr lang="en-US"/>
          </a:p>
        </p:txBody>
      </p:sp>
      <p:sp>
        <p:nvSpPr>
          <p:cNvPr id="10485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dirty="0" lang="en-US"/>
          </a:p>
        </p:txBody>
      </p:sp>
      <p:sp>
        <p:nvSpPr>
          <p:cNvPr id="10485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4FAB73BC-B049-4115-A692-8D63A059BFB8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>
          <a:xfrm>
            <a:off x="942975" y="1097280"/>
            <a:ext cx="3118104" cy="1737360"/>
          </a:xfrm>
          <a:prstGeom prst="rect"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b="0" sz="3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52" name="Content Placeholder 2"/>
          <p:cNvSpPr>
            <a:spLocks noGrp="1"/>
          </p:cNvSpPr>
          <p:nvPr>
            <p:ph idx="1"/>
          </p:nvPr>
        </p:nvSpPr>
        <p:spPr>
          <a:xfrm>
            <a:off x="4542245" y="1097280"/>
            <a:ext cx="4564602" cy="4663440"/>
          </a:xfrm>
          <a:prstGeom prst="rect"/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753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834640"/>
            <a:ext cx="3118104" cy="2926080"/>
          </a:xfrm>
          <a:prstGeom prst="rect"/>
        </p:spPr>
        <p:txBody>
          <a:bodyPr>
            <a:normAutofit/>
          </a:bodyPr>
          <a:lstStyle>
            <a:lvl1pPr indent="0" marL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4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B3BC5918-A08C-483C-846F-DD041AE969FB}" type="datetime1">
              <a:rPr lang="en-US" smtClean="0"/>
              <a:t>2/17/2021</a:t>
            </a:fld>
            <a:endParaRPr lang="en-US"/>
          </a:p>
        </p:txBody>
      </p:sp>
      <p:sp>
        <p:nvSpPr>
          <p:cNvPr id="104875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lang="en-US"/>
          </a:p>
        </p:txBody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>
          <a:xfrm>
            <a:off x="942975" y="1097280"/>
            <a:ext cx="3118104" cy="1737360"/>
          </a:xfrm>
          <a:prstGeom prst="rect"/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b="0" sz="3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72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4421018" y="1069848"/>
            <a:ext cx="4683473" cy="4645153"/>
          </a:xfrm>
          <a:prstGeom prst="rect"/>
        </p:spPr>
        <p:txBody>
          <a:bodyPr anchor="t" lIns="274320" tIns="182880">
            <a:normAutofit/>
          </a:bodyPr>
          <a:lstStyle>
            <a:lvl1pPr indent="0" marL="0">
              <a:buNone/>
              <a:defRPr sz="21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723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975" y="2834640"/>
            <a:ext cx="3118104" cy="2880360"/>
          </a:xfrm>
          <a:prstGeom prst="rect"/>
        </p:spPr>
        <p:txBody>
          <a:bodyPr>
            <a:normAutofit/>
          </a:bodyPr>
          <a:lstStyle>
            <a:lvl1pPr indent="0" marL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4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2" y="6223830"/>
            <a:ext cx="1921487" cy="365125"/>
          </a:xfrm>
          <a:prstGeom prst="rect"/>
        </p:spPr>
        <p:txBody>
          <a:bodyPr/>
          <a:p>
            <a:fld id="{6BFE1061-C391-4519-A1A0-10058EC8D549}" type="datetime1">
              <a:rPr lang="en-US" smtClean="0"/>
              <a:t>2/17/2021</a:t>
            </a:fld>
            <a:endParaRPr lang="en-US"/>
          </a:p>
        </p:txBody>
      </p:sp>
      <p:sp>
        <p:nvSpPr>
          <p:cNvPr id="10487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58048" y="6223830"/>
            <a:ext cx="3892164" cy="365125"/>
          </a:xfrm>
          <a:prstGeom prst="rect"/>
        </p:spPr>
        <p:txBody>
          <a:bodyPr/>
          <a:p>
            <a:endParaRPr dirty="0" lang="en-US"/>
          </a:p>
        </p:txBody>
      </p:sp>
      <p:sp>
        <p:nvSpPr>
          <p:cNvPr id="104872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864" y="6223830"/>
            <a:ext cx="1407629" cy="365125"/>
          </a:xfrm>
          <a:prstGeom prst="rect"/>
        </p:spPr>
        <p:txBody>
          <a:bodyPr/>
          <a:p>
            <a:fld id="{B29A90FB-26F1-44BF-BF1B-42115B8E93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 userDrawn="1"/>
        </p:nvSpPr>
        <p:spPr>
          <a:xfrm>
            <a:off x="143691" y="119451"/>
            <a:ext cx="9771018" cy="6634045"/>
          </a:xfrm>
          <a:prstGeom prst="rect"/>
          <a:solidFill>
            <a:srgbClr val="00B0F0"/>
          </a:solidFill>
          <a:ln w="12700">
            <a:noFill/>
          </a:ln>
          <a:scene3d>
            <a:camera prst="orthographicFront"/>
            <a:lightRig dir="t" rig="threeP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Rectangle 11"/>
          <p:cNvSpPr/>
          <p:nvPr userDrawn="1"/>
        </p:nvSpPr>
        <p:spPr>
          <a:xfrm>
            <a:off x="274320" y="246308"/>
            <a:ext cx="9470571" cy="6311246"/>
          </a:xfrm>
          <a:prstGeom prst="rect"/>
          <a:solidFill>
            <a:schemeClr val="bg1"/>
          </a:solidFill>
          <a:ln w="12700">
            <a:noFill/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97152" name="Picture 8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-104114" y="-379982"/>
            <a:ext cx="2498883" cy="1514475"/>
          </a:xfrm>
          <a:prstGeom prst="rect"/>
        </p:spPr>
      </p:pic>
      <p:pic>
        <p:nvPicPr>
          <p:cNvPr id="2097153" name="Picture 9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9201661" y="-406109"/>
            <a:ext cx="2498883" cy="1514475"/>
          </a:xfrm>
          <a:prstGeom prst="rect"/>
        </p:spPr>
      </p:pic>
      <p:pic>
        <p:nvPicPr>
          <p:cNvPr id="2097154" name="Picture 10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9180739" y="5721621"/>
            <a:ext cx="2498883" cy="1514475"/>
          </a:xfrm>
          <a:prstGeom prst="rect"/>
        </p:spPr>
      </p:pic>
      <p:pic>
        <p:nvPicPr>
          <p:cNvPr id="2097155" name="Picture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3"/>
          <a:stretch>
            <a:fillRect/>
          </a:stretch>
        </p:blipFill>
        <p:spPr>
          <a:xfrm>
            <a:off x="-64926" y="5736571"/>
            <a:ext cx="2498883" cy="1514475"/>
          </a:xfrm>
          <a:prstGeom prst="rect"/>
        </p:spPr>
      </p:pic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1" ftr="0" hdr="0" sldNum="1"/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37160" latinLnBrk="0" marL="171450" rtl="0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algn="l" defTabSz="685800" eaLnBrk="1" hangingPunct="1" indent="-137160" latinLnBrk="0" marL="3429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algn="l" defTabSz="685800" eaLnBrk="1" hangingPunct="1" indent="-137160" latinLnBrk="0" marL="54864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algn="l" defTabSz="685800" eaLnBrk="1" hangingPunct="1" indent="-137160" latinLnBrk="0" marL="75438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algn="l" defTabSz="685800" eaLnBrk="1" hangingPunct="1" indent="-137160" latinLnBrk="0" marL="92012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1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13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15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1700000" rtl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hyperlink" Target="http://https/www.youtube.com/watch?v=h5kEE_Zatq8" TargetMode="Externa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gi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gif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gif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B9891A0-1842-49E6-A08F-2482EE3F17A3}" type="datetime1">
              <a:rPr lang="en-US" smtClean="0"/>
              <a:t>2/18/2021</a:t>
            </a:fld>
            <a:endParaRPr lang="en-US"/>
          </a:p>
        </p:txBody>
      </p:sp>
      <p:sp>
        <p:nvSpPr>
          <p:cNvPr id="104858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1</a:t>
            </a:fld>
            <a:endParaRPr dirty="0" lang="en-US"/>
          </a:p>
        </p:txBody>
      </p:sp>
      <p:pic>
        <p:nvPicPr>
          <p:cNvPr id="209715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6400" y="307230"/>
            <a:ext cx="9231086" cy="628904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: Rounded Corners 4"/>
          <p:cNvSpPr/>
          <p:nvPr/>
        </p:nvSpPr>
        <p:spPr>
          <a:xfrm>
            <a:off x="1672707" y="2500532"/>
            <a:ext cx="6712985" cy="1856935"/>
          </a:xfrm>
          <a:prstGeom prst="roundRect"/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45000">
                <a:srgbClr val="00B0F0">
                  <a:tint val="44500"/>
                  <a:satMod val="160000"/>
                </a:srgbClr>
              </a:gs>
              <a:gs pos="80000">
                <a:schemeClr val="accent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10</a:t>
            </a:fld>
            <a:endParaRPr dirty="0" lang="en-US"/>
          </a:p>
        </p:txBody>
      </p:sp>
      <p:sp>
        <p:nvSpPr>
          <p:cNvPr id="1048615" name="TextBox 3">
            <a:hlinkClick r:id="rId1"/>
          </p:cNvPr>
          <p:cNvSpPr txBox="1"/>
          <p:nvPr/>
        </p:nvSpPr>
        <p:spPr>
          <a:xfrm>
            <a:off x="2039815" y="2828835"/>
            <a:ext cx="6078591" cy="1691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ইউটিউব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লিংক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11</a:t>
            </a:fld>
            <a:endParaRPr dirty="0" lang="en-US"/>
          </a:p>
        </p:txBody>
      </p:sp>
      <p:pic>
        <p:nvPicPr>
          <p:cNvPr id="209717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51323" y="269045"/>
            <a:ext cx="2581275" cy="1771650"/>
          </a:xfrm>
          <a:prstGeom prst="rect"/>
        </p:spPr>
      </p:pic>
      <p:pic>
        <p:nvPicPr>
          <p:cNvPr id="209717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14942" y="2698480"/>
            <a:ext cx="2581275" cy="1771650"/>
          </a:xfrm>
          <a:prstGeom prst="rect"/>
        </p:spPr>
      </p:pic>
      <p:pic>
        <p:nvPicPr>
          <p:cNvPr id="209717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49136" y="4817305"/>
            <a:ext cx="2581275" cy="1771650"/>
          </a:xfrm>
          <a:prstGeom prst="rect"/>
        </p:spPr>
      </p:pic>
      <p:pic>
        <p:nvPicPr>
          <p:cNvPr id="2097173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screen"/>
          <a:srcRect/>
          <a:stretch>
            <a:fillRect/>
          </a:stretch>
        </p:blipFill>
        <p:spPr>
          <a:xfrm>
            <a:off x="7419114" y="3795321"/>
            <a:ext cx="2400136" cy="1771650"/>
          </a:xfrm>
          <a:prstGeom prst="rect"/>
        </p:spPr>
      </p:pic>
      <p:pic>
        <p:nvPicPr>
          <p:cNvPr id="2097174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622811" y="607156"/>
            <a:ext cx="2581275" cy="1771650"/>
          </a:xfrm>
          <a:prstGeom prst="rect"/>
        </p:spPr>
      </p:pic>
      <p:pic>
        <p:nvPicPr>
          <p:cNvPr id="2097175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242595" y="2079942"/>
            <a:ext cx="2783058" cy="2087294"/>
          </a:xfrm>
          <a:prstGeom prst="rect"/>
        </p:spPr>
      </p:pic>
      <p:sp>
        <p:nvSpPr>
          <p:cNvPr id="1048620" name="TextBox 11"/>
          <p:cNvSpPr txBox="1"/>
          <p:nvPr/>
        </p:nvSpPr>
        <p:spPr>
          <a:xfrm>
            <a:off x="4772108" y="4090302"/>
            <a:ext cx="1836635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dirty="0" sz="24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48621" name="Freeform: Shape 15"/>
          <p:cNvSpPr/>
          <p:nvPr/>
        </p:nvSpPr>
        <p:spPr>
          <a:xfrm>
            <a:off x="6836912" y="2079942"/>
            <a:ext cx="1547446" cy="1704267"/>
          </a:xfrm>
          <a:custGeom>
            <a:avLst/>
            <a:gdLst>
              <a:gd name="connsiteX0" fmla="*/ 1547446 w 1547446"/>
              <a:gd name="connsiteY0" fmla="*/ 0 h 1561514"/>
              <a:gd name="connsiteX1" fmla="*/ 1392701 w 1547446"/>
              <a:gd name="connsiteY1" fmla="*/ 675250 h 1561514"/>
              <a:gd name="connsiteX2" fmla="*/ 1125415 w 1547446"/>
              <a:gd name="connsiteY2" fmla="*/ 1055077 h 1561514"/>
              <a:gd name="connsiteX3" fmla="*/ 703384 w 1547446"/>
              <a:gd name="connsiteY3" fmla="*/ 1420837 h 1561514"/>
              <a:gd name="connsiteX4" fmla="*/ 0 w 1547446"/>
              <a:gd name="connsiteY4" fmla="*/ 1561514 h 1561514"/>
              <a:gd name="connsiteX5" fmla="*/ 0 w 1547446"/>
              <a:gd name="connsiteY5" fmla="*/ 1561514 h 156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446" h="1561514">
                <a:moveTo>
                  <a:pt x="1547446" y="0"/>
                </a:moveTo>
                <a:cubicBezTo>
                  <a:pt x="1505242" y="249702"/>
                  <a:pt x="1463039" y="499404"/>
                  <a:pt x="1392701" y="675250"/>
                </a:cubicBezTo>
                <a:cubicBezTo>
                  <a:pt x="1322362" y="851096"/>
                  <a:pt x="1240301" y="930813"/>
                  <a:pt x="1125415" y="1055077"/>
                </a:cubicBezTo>
                <a:cubicBezTo>
                  <a:pt x="1010529" y="1179341"/>
                  <a:pt x="890953" y="1336431"/>
                  <a:pt x="703384" y="1420837"/>
                </a:cubicBezTo>
                <a:cubicBezTo>
                  <a:pt x="515815" y="1505243"/>
                  <a:pt x="0" y="1561514"/>
                  <a:pt x="0" y="1561514"/>
                </a:cubicBezTo>
                <a:lnTo>
                  <a:pt x="0" y="1561514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2" name="Freeform: Shape 16"/>
          <p:cNvSpPr/>
          <p:nvPr/>
        </p:nvSpPr>
        <p:spPr>
          <a:xfrm>
            <a:off x="6292132" y="3758221"/>
            <a:ext cx="1515450" cy="1235810"/>
          </a:xfrm>
          <a:custGeom>
            <a:avLst/>
            <a:gdLst>
              <a:gd name="connsiteX0" fmla="*/ 1515450 w 1515450"/>
              <a:gd name="connsiteY0" fmla="*/ 1235810 h 1235810"/>
              <a:gd name="connsiteX1" fmla="*/ 868337 w 1515450"/>
              <a:gd name="connsiteY1" fmla="*/ 940388 h 1235810"/>
              <a:gd name="connsiteX2" fmla="*/ 80546 w 1515450"/>
              <a:gd name="connsiteY2" fmla="*/ 96327 h 1235810"/>
              <a:gd name="connsiteX3" fmla="*/ 66478 w 1515450"/>
              <a:gd name="connsiteY3" fmla="*/ 54124 h 123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450" h="1235810">
                <a:moveTo>
                  <a:pt x="1515450" y="1235810"/>
                </a:moveTo>
                <a:cubicBezTo>
                  <a:pt x="1311469" y="1183056"/>
                  <a:pt x="1107488" y="1130302"/>
                  <a:pt x="868337" y="940388"/>
                </a:cubicBezTo>
                <a:cubicBezTo>
                  <a:pt x="629186" y="750474"/>
                  <a:pt x="214189" y="244038"/>
                  <a:pt x="80546" y="96327"/>
                </a:cubicBezTo>
                <a:cubicBezTo>
                  <a:pt x="-53097" y="-51384"/>
                  <a:pt x="6690" y="1370"/>
                  <a:pt x="66478" y="54124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3" name="Freeform: Shape 17"/>
          <p:cNvSpPr/>
          <p:nvPr/>
        </p:nvSpPr>
        <p:spPr>
          <a:xfrm>
            <a:off x="4162193" y="3884333"/>
            <a:ext cx="1535302" cy="2138289"/>
          </a:xfrm>
          <a:custGeom>
            <a:avLst/>
            <a:gdLst>
              <a:gd name="connsiteX0" fmla="*/ 114465 w 1535302"/>
              <a:gd name="connsiteY0" fmla="*/ 2138289 h 2138289"/>
              <a:gd name="connsiteX1" fmla="*/ 58195 w 1535302"/>
              <a:gd name="connsiteY1" fmla="*/ 1392701 h 2138289"/>
              <a:gd name="connsiteX2" fmla="*/ 831918 w 1535302"/>
              <a:gd name="connsiteY2" fmla="*/ 534572 h 2138289"/>
              <a:gd name="connsiteX3" fmla="*/ 1535302 w 1535302"/>
              <a:gd name="connsiteY3" fmla="*/ 0 h 213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5302" h="2138289">
                <a:moveTo>
                  <a:pt x="114465" y="2138289"/>
                </a:moveTo>
                <a:cubicBezTo>
                  <a:pt x="26542" y="1899138"/>
                  <a:pt x="-61380" y="1659987"/>
                  <a:pt x="58195" y="1392701"/>
                </a:cubicBezTo>
                <a:cubicBezTo>
                  <a:pt x="177770" y="1125415"/>
                  <a:pt x="585734" y="766689"/>
                  <a:pt x="831918" y="534572"/>
                </a:cubicBezTo>
                <a:cubicBezTo>
                  <a:pt x="1078102" y="302455"/>
                  <a:pt x="1306702" y="151227"/>
                  <a:pt x="1535302" y="0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4" name="Freeform: Shape 19"/>
          <p:cNvSpPr/>
          <p:nvPr/>
        </p:nvSpPr>
        <p:spPr>
          <a:xfrm>
            <a:off x="2686942" y="3854548"/>
            <a:ext cx="2138290" cy="593286"/>
          </a:xfrm>
          <a:custGeom>
            <a:avLst/>
            <a:gdLst>
              <a:gd name="connsiteX0" fmla="*/ 0 w 2138290"/>
              <a:gd name="connsiteY0" fmla="*/ 379827 h 593286"/>
              <a:gd name="connsiteX1" fmla="*/ 1392702 w 2138290"/>
              <a:gd name="connsiteY1" fmla="*/ 576775 h 593286"/>
              <a:gd name="connsiteX2" fmla="*/ 2138290 w 2138290"/>
              <a:gd name="connsiteY2" fmla="*/ 0 h 5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8290" h="593286">
                <a:moveTo>
                  <a:pt x="0" y="379827"/>
                </a:moveTo>
                <a:cubicBezTo>
                  <a:pt x="518160" y="509953"/>
                  <a:pt x="1036320" y="640080"/>
                  <a:pt x="1392702" y="576775"/>
                </a:cubicBezTo>
                <a:cubicBezTo>
                  <a:pt x="1749084" y="513471"/>
                  <a:pt x="1943687" y="256735"/>
                  <a:pt x="2138290" y="0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5" name="Freeform: Shape 20"/>
          <p:cNvSpPr/>
          <p:nvPr/>
        </p:nvSpPr>
        <p:spPr>
          <a:xfrm>
            <a:off x="3923787" y="1828800"/>
            <a:ext cx="887377" cy="2039815"/>
          </a:xfrm>
          <a:custGeom>
            <a:avLst/>
            <a:gdLst>
              <a:gd name="connsiteX0" fmla="*/ 887377 w 887377"/>
              <a:gd name="connsiteY0" fmla="*/ 0 h 2039815"/>
              <a:gd name="connsiteX1" fmla="*/ 212128 w 887377"/>
              <a:gd name="connsiteY1" fmla="*/ 801858 h 2039815"/>
              <a:gd name="connsiteX2" fmla="*/ 15180 w 887377"/>
              <a:gd name="connsiteY2" fmla="*/ 1674055 h 2039815"/>
              <a:gd name="connsiteX3" fmla="*/ 549752 w 887377"/>
              <a:gd name="connsiteY3" fmla="*/ 2039815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377" h="2039815">
                <a:moveTo>
                  <a:pt x="887377" y="0"/>
                </a:moveTo>
                <a:cubicBezTo>
                  <a:pt x="622435" y="261424"/>
                  <a:pt x="357494" y="522849"/>
                  <a:pt x="212128" y="801858"/>
                </a:cubicBezTo>
                <a:cubicBezTo>
                  <a:pt x="66762" y="1080867"/>
                  <a:pt x="-41091" y="1467729"/>
                  <a:pt x="15180" y="1674055"/>
                </a:cubicBezTo>
                <a:cubicBezTo>
                  <a:pt x="71451" y="1880381"/>
                  <a:pt x="310601" y="1960098"/>
                  <a:pt x="549752" y="2039815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26" name="TextBox 21"/>
          <p:cNvSpPr txBox="1"/>
          <p:nvPr/>
        </p:nvSpPr>
        <p:spPr>
          <a:xfrm>
            <a:off x="401429" y="468469"/>
            <a:ext cx="3979695" cy="10566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 u="sng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b="1" dirty="0" sz="32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b="1" dirty="0" sz="3200" lang="en-US" u="sng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b="1" dirty="0" sz="3200" lang="en-US" u="sng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3200" lang="en-US" u="sng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5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45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5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55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 animBg="1"/>
      <p:bldP spid="1048622" grpId="0" animBg="1"/>
      <p:bldP spid="1048623" grpId="0" animBg="1"/>
      <p:bldP spid="1048624" grpId="0" animBg="1"/>
      <p:bldP spid="10486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"/>
          <p:cNvSpPr txBox="1"/>
          <p:nvPr/>
        </p:nvSpPr>
        <p:spPr>
          <a:xfrm>
            <a:off x="3425687" y="650754"/>
            <a:ext cx="3072641" cy="1590040"/>
          </a:xfrm>
          <a:prstGeom prst="rect"/>
          <a:noFill/>
          <a:ln w="57150"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dir="t" rig="threePt"/>
          </a:scene3d>
          <a:sp3d>
            <a:bevelT prst="slope"/>
          </a:sp3d>
        </p:spPr>
        <p:txBody>
          <a:bodyPr rtlCol="0" wrap="square">
            <a:spAutoFit/>
          </a:bodyPr>
          <a:p>
            <a:pPr algn="ctr"/>
            <a:r>
              <a:rPr dirty="0" sz="5165" lang="bn-BD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dirty="0" sz="5165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"/>
          <p:cNvGrpSpPr/>
          <p:nvPr/>
        </p:nvGrpSpPr>
        <p:grpSpPr>
          <a:xfrm>
            <a:off x="1617785" y="4726745"/>
            <a:ext cx="7299871" cy="829993"/>
            <a:chOff x="1617785" y="4726745"/>
            <a:chExt cx="7299871" cy="829993"/>
          </a:xfrm>
        </p:grpSpPr>
        <p:sp>
          <p:nvSpPr>
            <p:cNvPr id="1048628" name="Rectangle: Rounded Corners 4"/>
            <p:cNvSpPr/>
            <p:nvPr/>
          </p:nvSpPr>
          <p:spPr>
            <a:xfrm>
              <a:off x="1617785" y="4726745"/>
              <a:ext cx="6217920" cy="829993"/>
            </a:xfrm>
            <a:prstGeom prst="roundRect"/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79861A">
                  <a:alpha val="98039"/>
                </a:srgb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dir="t" rig="threeP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29" name="TextBox 2"/>
            <p:cNvSpPr txBox="1"/>
            <p:nvPr/>
          </p:nvSpPr>
          <p:spPr>
            <a:xfrm>
              <a:off x="1783845" y="4755126"/>
              <a:ext cx="7133811" cy="707886"/>
            </a:xfrm>
            <a:prstGeom prst="rect"/>
            <a:noFill/>
          </p:spPr>
          <p:txBody>
            <a:bodyPr rtlCol="0" wrap="square">
              <a:spAutoFit/>
            </a:bodyPr>
            <a:p>
              <a:pPr indent="-546640" marL="546640">
                <a:buFont typeface="Wingdings" pitchFamily="2" charset="2"/>
                <a:buChar char="q"/>
              </a:pPr>
              <a:r>
                <a:rPr dirty="0" sz="3826" lang="bn-IN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dirty="0" sz="4000" lang="en-US">
                  <a:latin typeface="NikoshBAN" pitchFamily="2" charset="0"/>
                  <a:cs typeface="NikoshBAN" pitchFamily="2" charset="0"/>
                </a:rPr>
                <a:t>নেটওয়ার্ক</a:t>
              </a:r>
              <a:r>
                <a:rPr dirty="0" sz="3826" lang="bn-IN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dirty="0" sz="3826" lang="en-US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dirty="0" sz="3826" lang="en-US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3826" lang="en-US" err="1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dirty="0" sz="3826" lang="en-US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3826" lang="bn-IN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লিখ। </a:t>
              </a:r>
              <a:endParaRPr dirty="0" sz="3826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97176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41413" y="1907486"/>
            <a:ext cx="3212788" cy="2137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630" name="TextBox 5"/>
          <p:cNvSpPr txBox="1"/>
          <p:nvPr/>
        </p:nvSpPr>
        <p:spPr>
          <a:xfrm>
            <a:off x="7141028" y="810213"/>
            <a:ext cx="2249715" cy="1056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12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  <p:bldP spid="1048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46692" y="6223830"/>
            <a:ext cx="1407629" cy="365125"/>
          </a:xfrm>
        </p:spPr>
        <p:txBody>
          <a:bodyPr/>
          <a:p>
            <a:fld id="{4FAB73BC-B049-4115-A692-8D63A059BFB8}" type="slidenum">
              <a:rPr lang="en-US" smtClean="0"/>
              <a:t>13</a:t>
            </a:fld>
            <a:endParaRPr dirty="0" lang="en-US"/>
          </a:p>
        </p:txBody>
      </p:sp>
      <p:graphicFrame>
        <p:nvGraphicFramePr>
          <p:cNvPr id="4194305" name="Diagram 3"/>
          <p:cNvGraphicFramePr>
            <a:graphicFrameLocks/>
          </p:cNvGraphicFramePr>
          <p:nvPr/>
        </p:nvGraphicFramePr>
        <p:xfrm>
          <a:off x="236266" y="2359355"/>
          <a:ext cx="9589905" cy="622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grpSp>
        <p:nvGrpSpPr>
          <p:cNvPr id="68" name="Group 6"/>
          <p:cNvGrpSpPr/>
          <p:nvPr/>
        </p:nvGrpSpPr>
        <p:grpSpPr>
          <a:xfrm>
            <a:off x="450918" y="387496"/>
            <a:ext cx="6399771" cy="4442973"/>
            <a:chOff x="450918" y="387496"/>
            <a:chExt cx="6399771" cy="4442973"/>
          </a:xfrm>
        </p:grpSpPr>
        <p:sp>
          <p:nvSpPr>
            <p:cNvPr id="1048635" name="Speech Bubble: Oval 4"/>
            <p:cNvSpPr/>
            <p:nvPr/>
          </p:nvSpPr>
          <p:spPr>
            <a:xfrm rot="21125985">
              <a:off x="450918" y="387496"/>
              <a:ext cx="6399771" cy="3521694"/>
            </a:xfrm>
            <a:prstGeom prst="wedgeEllipseCallout"/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/>
            </a:p>
          </p:txBody>
        </p:sp>
        <p:sp>
          <p:nvSpPr>
            <p:cNvPr id="1048636" name="TextBox 5"/>
            <p:cNvSpPr txBox="1"/>
            <p:nvPr/>
          </p:nvSpPr>
          <p:spPr>
            <a:xfrm>
              <a:off x="1709446" y="776629"/>
              <a:ext cx="4283394" cy="4053840"/>
            </a:xfrm>
            <a:prstGeom prst="rect"/>
            <a:noFill/>
            <a:ln w="28575">
              <a:noFill/>
            </a:ln>
          </p:spPr>
          <p:txBody>
            <a:bodyPr rtlCol="0" wrap="square">
              <a:spAutoFit/>
            </a:bodyPr>
            <a:p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পুরোপুরি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ধারনা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পেতে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নিন্মোক্ত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বিষয়গুলো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সম্পর্কে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জানতে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dirty="0" sz="4400" lang="en-US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dirty="0" sz="4400" lang="en-US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b="1" dirty="0" sz="4400" lang="en-US" u="sng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48637" name="Oval 1"/>
          <p:cNvSpPr/>
          <p:nvPr/>
        </p:nvSpPr>
        <p:spPr>
          <a:xfrm>
            <a:off x="5254287" y="4572000"/>
            <a:ext cx="1477105" cy="1343025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Oval 7"/>
          <p:cNvSpPr/>
          <p:nvPr/>
        </p:nvSpPr>
        <p:spPr>
          <a:xfrm>
            <a:off x="6787608" y="4557931"/>
            <a:ext cx="1477105" cy="1343025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9" name="Oval 10"/>
          <p:cNvSpPr/>
          <p:nvPr/>
        </p:nvSpPr>
        <p:spPr>
          <a:xfrm>
            <a:off x="8273401" y="4550458"/>
            <a:ext cx="1477105" cy="1343025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0" name="Oval 9"/>
          <p:cNvSpPr/>
          <p:nvPr/>
        </p:nvSpPr>
        <p:spPr>
          <a:xfrm>
            <a:off x="3692829" y="4557930"/>
            <a:ext cx="1477105" cy="1343025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1" name="Oval 11"/>
          <p:cNvSpPr/>
          <p:nvPr/>
        </p:nvSpPr>
        <p:spPr>
          <a:xfrm>
            <a:off x="2253527" y="4488609"/>
            <a:ext cx="1477105" cy="1343025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42" name="Oval 12"/>
          <p:cNvSpPr/>
          <p:nvPr/>
        </p:nvSpPr>
        <p:spPr>
          <a:xfrm>
            <a:off x="668335" y="4550457"/>
            <a:ext cx="1477105" cy="1343025"/>
          </a:xfrm>
          <a:prstGeom prst="ellipse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B1D4999C-12D4-4DF3-A93B-7700538B7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7"/>
                                        <p:tgtEl>
                                          <p:spTgt spid="4194305">
                                            <p:graphicEl>
                                              <a:dgm id="{B1D4999C-12D4-4DF3-A93B-7700538B7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473A2B4A-C27C-45D0-9468-55438333F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10"/>
                                        <p:tgtEl>
                                          <p:spTgt spid="4194305">
                                            <p:graphicEl>
                                              <a:dgm id="{473A2B4A-C27C-45D0-9468-55438333F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8CE89269-FF34-47E2-83E7-9538BD1D2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15"/>
                                        <p:tgtEl>
                                          <p:spTgt spid="4194305">
                                            <p:graphicEl>
                                              <a:dgm id="{8CE89269-FF34-47E2-83E7-9538BD1D2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0AC09F59-AA1F-4B63-BE02-565A574C5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20"/>
                                        <p:tgtEl>
                                          <p:spTgt spid="4194305">
                                            <p:graphicEl>
                                              <a:dgm id="{0AC09F59-AA1F-4B63-BE02-565A574C5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8DCF57B4-2838-4ED6-823B-EE6F5100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23"/>
                                        <p:tgtEl>
                                          <p:spTgt spid="4194305">
                                            <p:graphicEl>
                                              <a:dgm id="{8DCF57B4-2838-4ED6-823B-EE6F5100B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09B5CB1C-F9A5-45BD-9A84-3D9D60694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28"/>
                                        <p:tgtEl>
                                          <p:spTgt spid="4194305">
                                            <p:graphicEl>
                                              <a:dgm id="{09B5CB1C-F9A5-45BD-9A84-3D9D60694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86AB3B3D-0AA4-4DD6-8D05-97C17F30B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31"/>
                                        <p:tgtEl>
                                          <p:spTgt spid="4194305">
                                            <p:graphicEl>
                                              <a:dgm id="{86AB3B3D-0AA4-4DD6-8D05-97C17F30B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7F0F2A18-1B0D-427F-8749-84EC01AAD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36"/>
                                        <p:tgtEl>
                                          <p:spTgt spid="4194305">
                                            <p:graphicEl>
                                              <a:dgm id="{7F0F2A18-1B0D-427F-8749-84EC01AAD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5FA4C644-6088-45C7-AD01-9B64DE292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39"/>
                                        <p:tgtEl>
                                          <p:spTgt spid="4194305">
                                            <p:graphicEl>
                                              <a:dgm id="{5FA4C644-6088-45C7-AD01-9B64DE292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B3E5D9CF-2012-4A85-BDDA-9C9C31C54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44"/>
                                        <p:tgtEl>
                                          <p:spTgt spid="4194305">
                                            <p:graphicEl>
                                              <a:dgm id="{B3E5D9CF-2012-4A85-BDDA-9C9C31C54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EBBF3529-0873-425D-B9ED-125F1CB98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47"/>
                                        <p:tgtEl>
                                          <p:spTgt spid="4194305">
                                            <p:graphicEl>
                                              <a:dgm id="{EBBF3529-0873-425D-B9ED-125F1CB98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6C4BBC75-EAC9-4AF6-B9D8-DCDEBFC2A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52"/>
                                        <p:tgtEl>
                                          <p:spTgt spid="4194305">
                                            <p:graphicEl>
                                              <a:dgm id="{6C4BBC75-EAC9-4AF6-B9D8-DCDEBFC2A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5">
                                            <p:graphicEl>
                                              <a:dgm id="{5B8B4337-354D-4FE1-8F51-86CAB9FF0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55"/>
                                        <p:tgtEl>
                                          <p:spTgt spid="4194305">
                                            <p:graphicEl>
                                              <a:dgm id="{5B8B4337-354D-4FE1-8F51-86CAB9FF0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4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65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6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67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68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9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70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1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2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73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4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75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6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7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7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1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8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3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8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85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8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89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0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1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92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96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7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98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99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5" grpId="0">
        <p:bldSub>
          <a:bldDgm bld="one"/>
        </p:bldSub>
      </p:bldGraphic>
      <p:bldP spid="1048637" grpId="0" animBg="1"/>
      <p:bldP spid="1048637" grpId="1" animBg="1"/>
      <p:bldP spid="1048638" grpId="0" animBg="1"/>
      <p:bldP spid="1048638" grpId="1" animBg="1"/>
      <p:bldP spid="1048639" grpId="0" animBg="1"/>
      <p:bldP spid="1048639" grpId="1" animBg="1"/>
      <p:bldP spid="1048640" grpId="0" animBg="1"/>
      <p:bldP spid="1048640" grpId="1" animBg="1"/>
      <p:bldP spid="1048641" grpId="0" animBg="1"/>
      <p:bldP spid="1048641" grpId="1" animBg="1"/>
      <p:bldP spid="1048642" grpId="0" animBg="1"/>
      <p:bldP spid="10486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extBox 2"/>
          <p:cNvSpPr txBox="1"/>
          <p:nvPr/>
        </p:nvSpPr>
        <p:spPr>
          <a:xfrm>
            <a:off x="566057" y="1015268"/>
            <a:ext cx="8955314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 err="1" u="sng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ক্লায়েন্টঃ</a:t>
            </a:r>
            <a:r>
              <a:rPr b="1" dirty="0" sz="4000" lang="en-US" u="sng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dirty="0" sz="3600" lang="en-US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7" name="Picture 4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screen"/>
          <a:srcRect r="7787"/>
          <a:stretch>
            <a:fillRect/>
          </a:stretch>
        </p:blipFill>
        <p:spPr>
          <a:xfrm>
            <a:off x="2982683" y="673134"/>
            <a:ext cx="4605998" cy="3419895"/>
          </a:xfrm>
          <a:prstGeom prst="rect"/>
        </p:spPr>
      </p:pic>
      <p:sp>
        <p:nvSpPr>
          <p:cNvPr id="1048644" name="TextBox 5"/>
          <p:cNvSpPr txBox="1"/>
          <p:nvPr/>
        </p:nvSpPr>
        <p:spPr>
          <a:xfrm>
            <a:off x="1106713" y="4531000"/>
            <a:ext cx="7950200" cy="2758440"/>
          </a:xfrm>
          <a:prstGeom prst="rect"/>
          <a:noFill/>
        </p:spPr>
        <p:txBody>
          <a:bodyPr wrap="square">
            <a:spAutoFit/>
          </a:bodyPr>
          <a:p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কেউ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endParaRPr dirty="0" sz="3600" lang="en-US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তাকেও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dirty="0" sz="3600" lang="en-US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48645" name="Arrow: Right 6"/>
          <p:cNvSpPr/>
          <p:nvPr/>
        </p:nvSpPr>
        <p:spPr>
          <a:xfrm>
            <a:off x="725714" y="4531000"/>
            <a:ext cx="380999" cy="432886"/>
          </a:xfrm>
          <a:prstGeom prst="right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  <p:bldP spid="10486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extBox 5"/>
          <p:cNvSpPr txBox="1"/>
          <p:nvPr/>
        </p:nvSpPr>
        <p:spPr>
          <a:xfrm>
            <a:off x="863191" y="4147957"/>
            <a:ext cx="9168163" cy="175432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সার্ভারঃ</a:t>
            </a:r>
            <a:r>
              <a:rPr dirty="0" sz="3600" lang="en-US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dirty="0" sz="3600" lang="en-US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একটি নেটওয়ার্কে একটি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dirty="0" sz="3600" lang="en-US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F0364E1-C2F3-47E2-A285-06729C0CA0E0}" type="datetime1">
              <a:rPr sz="1600" lang="en-US" smtClean="0"/>
              <a:t>2/18/2021</a:t>
            </a:fld>
            <a:endParaRPr dirty="0" sz="1600" lang="en-US"/>
          </a:p>
        </p:txBody>
      </p:sp>
      <p:pic>
        <p:nvPicPr>
          <p:cNvPr id="2097178" name="Picture 4"/>
          <p:cNvPicPr>
            <a:picLocks/>
          </p:cNvPicPr>
          <p:nvPr/>
        </p:nvPicPr>
        <p:blipFill rotWithShape="1">
          <a:blip xmlns:r="http://schemas.openxmlformats.org/officeDocument/2006/relationships" r:embed="rId1" cstate="screen"/>
          <a:srcRect l="11024" t="15124" r="11125" b="11138"/>
          <a:stretch>
            <a:fillRect/>
          </a:stretch>
        </p:blipFill>
        <p:spPr>
          <a:xfrm>
            <a:off x="5500468" y="633046"/>
            <a:ext cx="4023360" cy="3108960"/>
          </a:xfrm>
          <a:prstGeom prst="rect"/>
        </p:spPr>
      </p:pic>
      <p:pic>
        <p:nvPicPr>
          <p:cNvPr id="2097179" name="Picture 8"/>
          <p:cNvPicPr>
            <a:picLocks/>
          </p:cNvPicPr>
          <p:nvPr/>
        </p:nvPicPr>
        <p:blipFill rotWithShape="1">
          <a:blip xmlns:r="http://schemas.openxmlformats.org/officeDocument/2006/relationships" r:embed="rId2" cstate="screen"/>
          <a:srcRect t="8711" b="14822"/>
          <a:stretch>
            <a:fillRect/>
          </a:stretch>
        </p:blipFill>
        <p:spPr>
          <a:xfrm>
            <a:off x="863191" y="717451"/>
            <a:ext cx="4023360" cy="3108960"/>
          </a:xfrm>
          <a:prstGeom prst="rect"/>
        </p:spPr>
      </p:pic>
      <p:sp>
        <p:nvSpPr>
          <p:cNvPr id="1048648" name="Oval 2"/>
          <p:cNvSpPr/>
          <p:nvPr/>
        </p:nvSpPr>
        <p:spPr>
          <a:xfrm>
            <a:off x="1930406" y="1509487"/>
            <a:ext cx="1973943" cy="1669143"/>
          </a:xfrm>
          <a:prstGeom prst="ellipse"/>
          <a:noFill/>
          <a:ln w="762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5" nodeType="clickEffect" presetClass="emph" presetID="35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dur="1000" fill="hold" id="16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/>
      <p:bldP spid="1048648" grpId="0" animBg="1"/>
      <p:bldP spid="10486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extBox 2"/>
          <p:cNvSpPr txBox="1"/>
          <p:nvPr/>
        </p:nvSpPr>
        <p:spPr>
          <a:xfrm>
            <a:off x="684914" y="309138"/>
            <a:ext cx="8450402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000" lang="en-US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মিডিয়াঃ</a:t>
            </a:r>
            <a:r>
              <a:rPr b="1" dirty="0" sz="4000" lang="en-US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dirty="0" sz="2678" lang="en-US"/>
          </a:p>
        </p:txBody>
      </p:sp>
      <p:pic>
        <p:nvPicPr>
          <p:cNvPr id="2097180" name="Picture 4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0917" y="1008483"/>
            <a:ext cx="3931920" cy="2448653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81" name="Picture 6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90075" y="1008483"/>
            <a:ext cx="3931920" cy="2448653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50" name="TextBox 9"/>
          <p:cNvSpPr txBox="1"/>
          <p:nvPr/>
        </p:nvSpPr>
        <p:spPr>
          <a:xfrm>
            <a:off x="684914" y="3544222"/>
            <a:ext cx="3350557" cy="52322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1" name="TextBox 10"/>
          <p:cNvSpPr txBox="1"/>
          <p:nvPr/>
        </p:nvSpPr>
        <p:spPr>
          <a:xfrm>
            <a:off x="5646296" y="3457136"/>
            <a:ext cx="3350555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48652" name="TextBox 8"/>
          <p:cNvSpPr txBox="1"/>
          <p:nvPr/>
        </p:nvSpPr>
        <p:spPr>
          <a:xfrm>
            <a:off x="572372" y="4266011"/>
            <a:ext cx="9034975" cy="1938992"/>
          </a:xfrm>
          <a:prstGeom prst="rect"/>
          <a:noFill/>
        </p:spPr>
        <p:txBody>
          <a:bodyPr wrap="square">
            <a:spAutoFit/>
          </a:bodyPr>
          <a:p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তার,কো-এক্সিয়াল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তার,অপটিক্যাল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dirty="0" sz="40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000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dirty="0" sz="3200" lang="en-US"/>
              <a:t>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15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" presetSubtype="0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/>
      <p:bldP spid="1048651" grpId="0"/>
      <p:bldP spid="1048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extBox 4"/>
          <p:cNvSpPr txBox="1"/>
          <p:nvPr/>
        </p:nvSpPr>
        <p:spPr>
          <a:xfrm>
            <a:off x="848663" y="742457"/>
            <a:ext cx="7957712" cy="1200329"/>
          </a:xfrm>
          <a:prstGeom prst="rect"/>
          <a:noFill/>
        </p:spPr>
        <p:txBody>
          <a:bodyPr wrap="square">
            <a:spAutoFit/>
          </a:bodyPr>
          <a:p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    --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বিহীন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নেটওয়ার্কে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dirty="0" sz="3600" lang="en-US"/>
          </a:p>
        </p:txBody>
      </p:sp>
      <p:pic>
        <p:nvPicPr>
          <p:cNvPr id="2097182" name="Picture 6"/>
          <p:cNvPicPr>
            <a:picLocks/>
          </p:cNvPicPr>
          <p:nvPr/>
        </p:nvPicPr>
        <p:blipFill rotWithShape="1"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>
            <a:off x="5186079" y="2275452"/>
            <a:ext cx="4114800" cy="2743200"/>
          </a:xfrm>
          <a:prstGeom prst="rect"/>
        </p:spPr>
      </p:pic>
      <p:pic>
        <p:nvPicPr>
          <p:cNvPr id="2097183" name="Picture 8"/>
          <p:cNvPicPr>
            <a:picLocks/>
          </p:cNvPicPr>
          <p:nvPr/>
        </p:nvPicPr>
        <p:blipFill rotWithShape="1">
          <a:blip xmlns:r="http://schemas.openxmlformats.org/officeDocument/2006/relationships" r:embed="rId2" cstate="screen"/>
          <a:srcRect/>
          <a:stretch>
            <a:fillRect/>
          </a:stretch>
        </p:blipFill>
        <p:spPr>
          <a:xfrm>
            <a:off x="876800" y="2275452"/>
            <a:ext cx="4114800" cy="2743200"/>
          </a:xfrm>
          <a:prstGeom prst="rect"/>
        </p:spPr>
      </p:pic>
      <p:pic>
        <p:nvPicPr>
          <p:cNvPr id="2097184" name="Picture 9"/>
          <p:cNvPicPr>
            <a:picLocks/>
          </p:cNvPicPr>
          <p:nvPr/>
        </p:nvPicPr>
        <p:blipFill rotWithShape="1">
          <a:blip xmlns:r="http://schemas.openxmlformats.org/officeDocument/2006/relationships" r:embed="rId3" cstate="screen"/>
          <a:srcRect/>
          <a:stretch>
            <a:fillRect/>
          </a:stretch>
        </p:blipFill>
        <p:spPr>
          <a:xfrm>
            <a:off x="1220519" y="5021777"/>
            <a:ext cx="1351585" cy="954817"/>
          </a:xfrm>
          <a:prstGeom prst="rect"/>
        </p:spPr>
      </p:pic>
      <p:sp>
        <p:nvSpPr>
          <p:cNvPr id="1048654" name="TextBox 10"/>
          <p:cNvSpPr txBox="1"/>
          <p:nvPr/>
        </p:nvSpPr>
        <p:spPr>
          <a:xfrm>
            <a:off x="2532182" y="5275385"/>
            <a:ext cx="7104186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dirty="0" sz="3600" lang="en-US"/>
              <a:t>Wireless Fidelity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”</a:t>
            </a:r>
            <a:r>
              <a:rPr dirty="0" sz="3600" lang="en-US"/>
              <a:t>  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5" name="Picture 7"/>
          <p:cNvPicPr>
            <a:picLocks/>
          </p:cNvPicPr>
          <p:nvPr/>
        </p:nvPicPr>
        <p:blipFill rotWithShape="1">
          <a:blip xmlns:r="http://schemas.openxmlformats.org/officeDocument/2006/relationships" r:embed="rId3" cstate="screen"/>
          <a:srcRect/>
          <a:stretch>
            <a:fillRect/>
          </a:stretch>
        </p:blipFill>
        <p:spPr>
          <a:xfrm>
            <a:off x="389688" y="572810"/>
            <a:ext cx="974224" cy="833959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5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8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val 1"/>
          <p:cNvSpPr/>
          <p:nvPr/>
        </p:nvSpPr>
        <p:spPr>
          <a:xfrm>
            <a:off x="2026280" y="533400"/>
            <a:ext cx="5669920" cy="914400"/>
          </a:xfrm>
          <a:prstGeom prst="ellipse"/>
          <a:solidFill>
            <a:srgbClr val="00B0F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bn-BD">
                <a:latin typeface="NikoshBAN" pitchFamily="2" charset="0"/>
                <a:cs typeface="NikoshBAN" pitchFamily="2" charset="0"/>
              </a:rPr>
              <a:t>জোড়ায় কাজ</a:t>
            </a:r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6" name="Cloud Callout 3"/>
          <p:cNvSpPr/>
          <p:nvPr/>
        </p:nvSpPr>
        <p:spPr>
          <a:xfrm>
            <a:off x="1919514" y="4419600"/>
            <a:ext cx="6553200" cy="1981200"/>
          </a:xfrm>
          <a:prstGeom prst="cloudCallout">
            <a:avLst>
              <a:gd name="adj1" fmla="val 16530"/>
              <a:gd name="adj2" fmla="val -2288"/>
            </a:avLst>
          </a:prstGeom>
          <a:solidFill>
            <a:srgbClr val="0070C0"/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algn="l" pos="406400"/>
              </a:tabLst>
            </a:pPr>
            <a:r>
              <a:rPr dirty="0" sz="4000" lang="en-US">
                <a:latin typeface="NikoshBAN" pitchFamily="2" charset="0"/>
                <a:cs typeface="NikoshBAN" pitchFamily="2" charset="0"/>
              </a:rPr>
              <a:t>১।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ও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Wifi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কি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বা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কাকে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4000" lang="en-US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209718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95600" y="1562326"/>
            <a:ext cx="4114800" cy="2738212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57" name="TextBox 5"/>
          <p:cNvSpPr txBox="1"/>
          <p:nvPr/>
        </p:nvSpPr>
        <p:spPr>
          <a:xfrm>
            <a:off x="7347856" y="2348924"/>
            <a:ext cx="2249715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 animBg="1"/>
      <p:bldP spid="1048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extBox 4"/>
          <p:cNvSpPr txBox="1"/>
          <p:nvPr/>
        </p:nvSpPr>
        <p:spPr>
          <a:xfrm>
            <a:off x="409962" y="530554"/>
            <a:ext cx="9223508" cy="206210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en-US" u="sng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NIC</a:t>
            </a:r>
            <a:r>
              <a:rPr b="1"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en-US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b="1"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- NETWORK INTERFACE CARD(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ডিভাইসটি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NIC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87" name="Picture 10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4265" y="2894334"/>
            <a:ext cx="4114800" cy="301752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8" name="Picture 12"/>
          <p:cNvPicPr>
            <a:picLocks/>
          </p:cNvPicPr>
          <p:nvPr/>
        </p:nvPicPr>
        <p:blipFill rotWithShape="1">
          <a:blip xmlns:r="http://schemas.openxmlformats.org/officeDocument/2006/relationships" r:embed="rId2" cstate="screen"/>
          <a:srcRect/>
          <a:stretch>
            <a:fillRect/>
          </a:stretch>
        </p:blipFill>
        <p:spPr>
          <a:xfrm>
            <a:off x="5050518" y="2881160"/>
            <a:ext cx="4114800" cy="301752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3187435">
            <a:off x="3980266" y="2040199"/>
            <a:ext cx="2499149" cy="4311396"/>
          </a:xfrm>
          <a:prstGeom prst="rect"/>
        </p:spPr>
      </p:pic>
      <p:sp>
        <p:nvSpPr>
          <p:cNvPr id="1048583" name="TextBox 3"/>
          <p:cNvSpPr txBox="1"/>
          <p:nvPr/>
        </p:nvSpPr>
        <p:spPr>
          <a:xfrm>
            <a:off x="350539" y="650754"/>
            <a:ext cx="8920070" cy="40157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8800" lang="en-US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8800" lang="en-US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b="1" dirty="0" sz="8800" lang="en-US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b="1" dirty="0" sz="8800" lang="en-US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b="1" dirty="0" sz="8800" lang="en-US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8800" lang="en-US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b="1" dirty="0" sz="8800" lang="en-US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b="1" dirty="0" sz="8800" lang="en-US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r>
              <a:rPr b="1" dirty="0" sz="8800" lang="en-US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b="1" dirty="0" sz="8800" lang="en-US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b="1" dirty="0" sz="8800" lang="en-US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			</a:t>
            </a:r>
            <a:r>
              <a:rPr b="1" dirty="0" sz="8800" lang="en-US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b="1" dirty="0" sz="8800" lang="en-US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ল্টি</a:t>
            </a:r>
            <a:r>
              <a:rPr b="1" dirty="0" sz="8800" lang="en-US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b="1" dirty="0" sz="8800" lang="en-US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</a:t>
            </a:r>
            <a:r>
              <a:rPr b="1" dirty="0" sz="8800" lang="en-US" err="1">
                <a:latin typeface="NikoshBAN" pitchFamily="2" charset="0"/>
                <a:cs typeface="NikoshBAN" pitchFamily="2" charset="0"/>
              </a:rPr>
              <a:t>য়া</a:t>
            </a:r>
            <a:r>
              <a:rPr b="1" dirty="0" sz="8800" lang="en-US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8800" lang="en-US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</a:t>
            </a:r>
            <a:r>
              <a:rPr b="1" dirty="0" sz="8800" lang="en-US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b="1" dirty="0" sz="8800" lang="en-US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20</a:t>
            </a:fld>
            <a:endParaRPr dirty="0" lang="en-US"/>
          </a:p>
        </p:txBody>
      </p:sp>
      <p:sp>
        <p:nvSpPr>
          <p:cNvPr id="1048663" name="TextBox 4"/>
          <p:cNvSpPr txBox="1"/>
          <p:nvPr/>
        </p:nvSpPr>
        <p:spPr>
          <a:xfrm>
            <a:off x="505571" y="486795"/>
            <a:ext cx="9123458" cy="286232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u="sng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রিসোর্স। </a:t>
            </a:r>
            <a:r>
              <a:rPr dirty="0" sz="3600" lang="en-US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8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08254" y="2965600"/>
            <a:ext cx="5218381" cy="3213289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64" name="Oval 3"/>
          <p:cNvSpPr/>
          <p:nvPr/>
        </p:nvSpPr>
        <p:spPr>
          <a:xfrm>
            <a:off x="6077245" y="4572244"/>
            <a:ext cx="1407629" cy="1406770"/>
          </a:xfrm>
          <a:prstGeom prst="ellipse"/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65" name="TextBox 7"/>
          <p:cNvSpPr txBox="1"/>
          <p:nvPr/>
        </p:nvSpPr>
        <p:spPr>
          <a:xfrm>
            <a:off x="8511402" y="4983241"/>
            <a:ext cx="1117627" cy="584775"/>
          </a:xfrm>
          <a:prstGeom prst="rect"/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p>
            <a:r>
              <a:rPr b="1" dirty="0" sz="3200" lang="en-US" u="sng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dirty="0" sz="3200" lang="en-US"/>
          </a:p>
        </p:txBody>
      </p:sp>
      <p:cxnSp>
        <p:nvCxnSpPr>
          <p:cNvPr id="3145728" name="Straight Arrow Connector 9"/>
          <p:cNvCxnSpPr>
            <a:cxnSpLocks/>
            <a:stCxn id="1048665" idx="1"/>
            <a:endCxn id="1048664" idx="6"/>
          </p:cNvCxnSpPr>
          <p:nvPr/>
        </p:nvCxnSpPr>
        <p:spPr>
          <a:xfrm flipH="1">
            <a:off x="7484874" y="5275629"/>
            <a:ext cx="1026528" cy="0"/>
          </a:xfrm>
          <a:prstGeom prst="straightConnector1"/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7"/>
                                        <p:tgtEl>
                                          <p:spTgt spid="1048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19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1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22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2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25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 animBg="1"/>
      <p:bldP spid="1048664" grpId="1" animBg="1"/>
      <p:bldP spid="10486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21</a:t>
            </a:fld>
            <a:endParaRPr dirty="0" lang="en-US"/>
          </a:p>
        </p:txBody>
      </p:sp>
      <p:sp>
        <p:nvSpPr>
          <p:cNvPr id="1048667" name="TextBox 5"/>
          <p:cNvSpPr txBox="1"/>
          <p:nvPr/>
        </p:nvSpPr>
        <p:spPr>
          <a:xfrm>
            <a:off x="430325" y="634169"/>
            <a:ext cx="8995030" cy="175432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err="1" u="sng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ইউজারঃ</a:t>
            </a:r>
            <a:r>
              <a:rPr b="1" dirty="0" sz="3600" lang="en-US" u="sng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রিসোর্স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9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11959" y="2315925"/>
            <a:ext cx="5274793" cy="324802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68" name="TextBox 3"/>
          <p:cNvSpPr txBox="1"/>
          <p:nvPr/>
        </p:nvSpPr>
        <p:spPr>
          <a:xfrm>
            <a:off x="1088572" y="4381526"/>
            <a:ext cx="1775887" cy="646331"/>
          </a:xfrm>
          <a:prstGeom prst="rect"/>
          <a:noFill/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3600" lang="en-US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b="1" dirty="0" sz="3600" lang="en-US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45729" name="Straight Arrow Connector 6"/>
          <p:cNvCxnSpPr>
            <a:cxnSpLocks/>
            <a:stCxn id="1048668" idx="3"/>
          </p:cNvCxnSpPr>
          <p:nvPr/>
        </p:nvCxnSpPr>
        <p:spPr>
          <a:xfrm>
            <a:off x="2864459" y="4704692"/>
            <a:ext cx="1942712" cy="0"/>
          </a:xfrm>
          <a:prstGeom prst="straightConnector1"/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69" name="Oval 7"/>
          <p:cNvSpPr/>
          <p:nvPr/>
        </p:nvSpPr>
        <p:spPr>
          <a:xfrm>
            <a:off x="4807171" y="3939937"/>
            <a:ext cx="1407629" cy="1406770"/>
          </a:xfrm>
          <a:prstGeom prst="ellipse"/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8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1" nodeType="withEffect" presetClass="emph" presetID="22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dur="500" fill="hold" id="22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3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animClr clrSpc="hsl" dir="cw">
                                      <p:cBhvr>
                                        <p:cTn dur="500" fill="hold" id="24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l="0" s="0"/>
                                      </p:by>
                                    </p:animClr>
                                    <p:set>
                                      <p:cBhvr>
                                        <p:cTn dur="500" fill="hold" id="25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 animBg="1"/>
      <p:bldP spid="1048669" grpId="0" animBg="1"/>
      <p:bldP spid="104866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22</a:t>
            </a:fld>
            <a:endParaRPr dirty="0" lang="en-US"/>
          </a:p>
        </p:txBody>
      </p:sp>
      <p:sp>
        <p:nvSpPr>
          <p:cNvPr id="1048671" name="TextBox 4"/>
          <p:cNvSpPr txBox="1"/>
          <p:nvPr/>
        </p:nvSpPr>
        <p:spPr>
          <a:xfrm>
            <a:off x="456091" y="575436"/>
            <a:ext cx="9152143" cy="286232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err="1" u="sng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প্রটোকলঃ</a:t>
            </a:r>
            <a:r>
              <a:rPr b="1" dirty="0" sz="3600" lang="en-US" u="sng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নিয়মগুলো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b="1" dirty="0" sz="36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b="1" dirty="0" sz="3600" lang="en-US" u="sng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</a:p>
          <a:p>
            <a:r>
              <a:rPr dirty="0" sz="3600" lang="en-US" u="sng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Hyper text transfer protocol (http).</a:t>
            </a:r>
          </a:p>
        </p:txBody>
      </p:sp>
      <p:pic>
        <p:nvPicPr>
          <p:cNvPr id="2097191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screen"/>
          <a:srcRect l="6350" t="15833" r="7144" b="18547"/>
          <a:stretch>
            <a:fillRect/>
          </a:stretch>
        </p:blipFill>
        <p:spPr>
          <a:xfrm>
            <a:off x="2756371" y="3394332"/>
            <a:ext cx="4545658" cy="2582760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Rectangle 2"/>
          <p:cNvSpPr/>
          <p:nvPr/>
        </p:nvSpPr>
        <p:spPr>
          <a:xfrm>
            <a:off x="3207028" y="367749"/>
            <a:ext cx="3643993" cy="975523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5739" lang="bn-BD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dirty="0" sz="5739" lang="bn-IN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dirty="0" sz="5739" lang="bn-BD" u="sng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209719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2210904" y="1485025"/>
            <a:ext cx="22352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97193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 cstate="screen"/>
          <a:stretch>
            <a:fillRect/>
          </a:stretch>
        </p:blipFill>
        <p:spPr>
          <a:xfrm>
            <a:off x="5709478" y="1485025"/>
            <a:ext cx="22352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194306" name="Table 1"/>
          <p:cNvGraphicFramePr>
            <a:graphicFrameLocks noGrp="1"/>
          </p:cNvGraphicFramePr>
          <p:nvPr/>
        </p:nvGraphicFramePr>
        <p:xfrm>
          <a:off x="1530626" y="3720548"/>
          <a:ext cx="7215808" cy="21574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07904"/>
                <a:gridCol w="3607904"/>
              </a:tblGrid>
              <a:tr h="670560">
                <a:tc>
                  <a:txBody>
                    <a:bodyPr/>
                    <a:p>
                      <a:pPr algn="ctr"/>
                      <a:r>
                        <a:rPr dirty="0" sz="3800" lang="bn-IN"/>
                        <a:t>‘ক’ দল </a:t>
                      </a:r>
                      <a:endParaRPr dirty="0" sz="3800" lang="en-US"/>
                    </a:p>
                  </a:txBody>
                  <a:tcPr marL="87464" marR="87464" marT="43732" marB="43732"/>
                </a:tc>
                <a:tc>
                  <a:txBody>
                    <a:bodyPr/>
                    <a:p>
                      <a:pPr algn="ctr"/>
                      <a:r>
                        <a:rPr dirty="0" sz="3800" lang="bn-IN"/>
                        <a:t>‘খ’ দল </a:t>
                      </a:r>
                      <a:endParaRPr dirty="0" sz="3800" lang="en-US"/>
                    </a:p>
                  </a:txBody>
                  <a:tcPr marL="87464" marR="87464" marT="43732" marB="43732"/>
                </a:tc>
              </a:tr>
              <a:tr h="1486894">
                <a:tc>
                  <a:txBody>
                    <a:bodyPr/>
                    <a:p>
                      <a:pPr indent="-457200" marL="457200">
                        <a:buFont typeface="Wingdings" pitchFamily="2" charset="2"/>
                        <a:buChar char="Ø"/>
                      </a:pP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NIC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নেটওয়ার্ক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এডাপ্টার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সম্পর্কে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</a:p>
                  </a:txBody>
                  <a:tcPr marL="87464" marR="87464" marT="43732" marB="43732"/>
                </a:tc>
                <a:tc>
                  <a:txBody>
                    <a:bodyPr/>
                    <a:p>
                      <a:pPr indent="-457200" marL="457200">
                        <a:buFont typeface="Wingdings" pitchFamily="2" charset="2"/>
                        <a:buChar char="Ø"/>
                      </a:pP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রিসোর্স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সম্পর্কে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 ৩টি </a:t>
                      </a:r>
                      <a:r>
                        <a:rPr dirty="0" sz="3100" lang="en-US" err="1"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dirty="0" sz="3100" lang="en-US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3100" lang="bn-IN">
                          <a:latin typeface="NikoshBAN" pitchFamily="2" charset="0"/>
                          <a:cs typeface="NikoshBAN" pitchFamily="2" charset="0"/>
                        </a:rPr>
                        <a:t>লিখ। </a:t>
                      </a:r>
                      <a:endParaRPr dirty="0" sz="3100"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87464" marR="87464" marT="43732" marB="43732"/>
                </a:tc>
              </a:tr>
            </a:tbl>
          </a:graphicData>
        </a:graphic>
      </p:graphicFrame>
      <p:sp>
        <p:nvSpPr>
          <p:cNvPr id="1048673" name="TextBox 6"/>
          <p:cNvSpPr txBox="1"/>
          <p:nvPr/>
        </p:nvSpPr>
        <p:spPr>
          <a:xfrm>
            <a:off x="584199" y="669720"/>
            <a:ext cx="2249715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16"/>
          <p:cNvSpPr/>
          <p:nvPr/>
        </p:nvSpPr>
        <p:spPr>
          <a:xfrm>
            <a:off x="735699" y="1439925"/>
            <a:ext cx="6705600" cy="801757"/>
          </a:xfrm>
          <a:prstGeom prst="rect"/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r>
              <a:rPr dirty="0" sz="306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নেটওয়ার্কে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dirty="0" sz="3061" lang="bn-BD">
                <a:latin typeface="NikoshBAN" pitchFamily="2" charset="0"/>
                <a:cs typeface="NikoshBAN" pitchFamily="2" charset="0"/>
              </a:rPr>
              <a:t>?</a:t>
            </a:r>
            <a:endParaRPr dirty="0" sz="3061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8" name="Rectangle 28"/>
          <p:cNvSpPr/>
          <p:nvPr/>
        </p:nvSpPr>
        <p:spPr>
          <a:xfrm>
            <a:off x="1929964" y="2173356"/>
            <a:ext cx="2530553" cy="588182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306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WIFI </a:t>
            </a:r>
            <a:r>
              <a:rPr dirty="0" sz="3061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06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9" name="Rectangle 29"/>
          <p:cNvSpPr/>
          <p:nvPr/>
        </p:nvSpPr>
        <p:spPr>
          <a:xfrm>
            <a:off x="5511733" y="2187100"/>
            <a:ext cx="2545405" cy="588182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306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dirty="0" sz="3061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061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নেটওয়ার্কে</a:t>
            </a:r>
            <a:endParaRPr dirty="0" sz="3061" lang="en-US"/>
          </a:p>
        </p:txBody>
      </p:sp>
      <p:sp>
        <p:nvSpPr>
          <p:cNvPr id="1048680" name="Rectangle 30"/>
          <p:cNvSpPr/>
          <p:nvPr/>
        </p:nvSpPr>
        <p:spPr>
          <a:xfrm>
            <a:off x="1929966" y="3086431"/>
            <a:ext cx="2542371" cy="561230"/>
          </a:xfrm>
          <a:prstGeom prst="rect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rtlCol="0"/>
          <a:p>
            <a:r>
              <a:rPr dirty="0" sz="306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dirty="0" sz="3061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dirty="0" sz="3061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06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1" name="Rectangle 31"/>
          <p:cNvSpPr/>
          <p:nvPr/>
        </p:nvSpPr>
        <p:spPr>
          <a:xfrm>
            <a:off x="5508261" y="3149494"/>
            <a:ext cx="2531521" cy="561230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NIC</a:t>
            </a:r>
            <a:endParaRPr dirty="0" sz="28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2" name="Rectangle 17"/>
          <p:cNvSpPr/>
          <p:nvPr/>
        </p:nvSpPr>
        <p:spPr>
          <a:xfrm>
            <a:off x="735699" y="3838228"/>
            <a:ext cx="8550048" cy="801757"/>
          </a:xfrm>
          <a:prstGeom prst="rect"/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r>
              <a:rPr dirty="0" sz="306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dirty="0" sz="3061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dirty="0" sz="3061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3" name="Rectangle 20"/>
          <p:cNvSpPr/>
          <p:nvPr/>
        </p:nvSpPr>
        <p:spPr>
          <a:xfrm>
            <a:off x="1944034" y="4724351"/>
            <a:ext cx="2634147" cy="670810"/>
          </a:xfrm>
          <a:prstGeom prst="rect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200" lang="en-US"/>
          </a:p>
        </p:txBody>
      </p:sp>
      <p:sp>
        <p:nvSpPr>
          <p:cNvPr id="1048684" name="Rectangle 21"/>
          <p:cNvSpPr/>
          <p:nvPr/>
        </p:nvSpPr>
        <p:spPr>
          <a:xfrm>
            <a:off x="5494379" y="4689083"/>
            <a:ext cx="2580112" cy="649805"/>
          </a:xfrm>
          <a:prstGeom prst="rect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dirty="0" sz="3200" lang="en-US" err="1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dirty="0" sz="3200" lang="en-US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200" lang="en-US"/>
          </a:p>
          <a:p>
            <a:endParaRPr dirty="0" sz="3200" lang="en-US"/>
          </a:p>
        </p:txBody>
      </p:sp>
      <p:sp>
        <p:nvSpPr>
          <p:cNvPr id="1048685" name="Rectangle 23"/>
          <p:cNvSpPr/>
          <p:nvPr/>
        </p:nvSpPr>
        <p:spPr>
          <a:xfrm>
            <a:off x="1959703" y="5557517"/>
            <a:ext cx="2767042" cy="636588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r>
              <a:rPr dirty="0" sz="28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dirty="0" sz="2800" lang="bn-IN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dirty="0" sz="28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2800" lang="en-US"/>
          </a:p>
        </p:txBody>
      </p:sp>
      <p:sp>
        <p:nvSpPr>
          <p:cNvPr id="1048686" name="Rectangle 25"/>
          <p:cNvSpPr/>
          <p:nvPr/>
        </p:nvSpPr>
        <p:spPr>
          <a:xfrm>
            <a:off x="5511732" y="5557517"/>
            <a:ext cx="2576642" cy="636588"/>
          </a:xfrm>
          <a:prstGeom prst="rect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rtlCol="0"/>
          <a:p>
            <a:r>
              <a:rPr dirty="0" sz="32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dirty="0" sz="3200" lang="en-US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dirty="0" sz="32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87" name="Rectangle 32"/>
          <p:cNvSpPr/>
          <p:nvPr/>
        </p:nvSpPr>
        <p:spPr>
          <a:xfrm>
            <a:off x="1603513" y="659296"/>
            <a:ext cx="3016699" cy="712304"/>
          </a:xfrm>
          <a:prstGeom prst="rect"/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826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dirty="0" sz="3826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8" name="TextBox 2"/>
          <p:cNvSpPr txBox="1"/>
          <p:nvPr/>
        </p:nvSpPr>
        <p:spPr>
          <a:xfrm>
            <a:off x="5010723" y="2874081"/>
            <a:ext cx="883637" cy="110799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600" lang="en-US">
                <a:ln w="1905"/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1048689" name="Oval 1"/>
          <p:cNvSpPr/>
          <p:nvPr/>
        </p:nvSpPr>
        <p:spPr>
          <a:xfrm>
            <a:off x="7535123" y="450574"/>
            <a:ext cx="1457739" cy="1404730"/>
          </a:xfrm>
          <a:prstGeom prst="ellips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1722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dirty="0" sz="1722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0" name="TextBox 18"/>
          <p:cNvSpPr txBox="1"/>
          <p:nvPr/>
        </p:nvSpPr>
        <p:spPr>
          <a:xfrm>
            <a:off x="1476901" y="5418661"/>
            <a:ext cx="729069" cy="1107996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6600" lang="en-US">
                <a:ln w="1905"/>
                <a:solidFill>
                  <a:srgbClr val="FF0000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104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0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9"/>
                  </p:tgtEl>
                </p:cond>
              </p:nextCondLst>
            </p:seq>
          </p:childTnLst>
        </p:cTn>
      </p:par>
    </p:tnLst>
    <p:bldLst>
      <p:bldP spid="1048688" grpId="0"/>
      <p:bldP spid="10486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extBox 1"/>
          <p:cNvSpPr>
            <a:spLocks noChangeArrowheads="1"/>
          </p:cNvSpPr>
          <p:nvPr/>
        </p:nvSpPr>
        <p:spPr bwMode="auto">
          <a:xfrm>
            <a:off x="3278395" y="599486"/>
            <a:ext cx="2913959" cy="749141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rgbClr val="00B0F0"/>
            </a:solidFill>
            <a:round/>
            <a:headEnd/>
            <a:tailEnd/>
          </a:ln>
          <a:effectLst>
            <a:outerShdw dir="5400000" dist="2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p>
            <a:pPr algn="ctr"/>
            <a:r>
              <a:rPr b="1" sz="3826" lang="bn-BD">
                <a:latin typeface="NikoshBAN" pitchFamily="2" charset="0"/>
                <a:cs typeface="NikoshBAN" pitchFamily="2" charset="0"/>
              </a:rPr>
              <a:t>বাড়ির কাজ</a:t>
            </a:r>
            <a:endParaRPr b="1" sz="3826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42593" y="1785761"/>
            <a:ext cx="3818591" cy="2517883"/>
          </a:xfrm>
          <a:prstGeom prst="rect"/>
          <a:ln w="127000" cap="rnd">
            <a:solidFill>
              <a:srgbClr val="92D050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48700" name="TextBox 2"/>
          <p:cNvSpPr txBox="1"/>
          <p:nvPr/>
        </p:nvSpPr>
        <p:spPr>
          <a:xfrm>
            <a:off x="1166192" y="4449418"/>
            <a:ext cx="7726017" cy="1681807"/>
          </a:xfrm>
          <a:prstGeom prst="rect"/>
          <a:noFill/>
          <a:ln w="127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just"/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443" lang="en-US" err="1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লিখবে</a:t>
            </a:r>
            <a:r>
              <a:rPr b="1" dirty="0" sz="3443" lang="en-US">
                <a:ln w="1905"/>
                <a:solidFill>
                  <a:srgbClr val="FF00FF"/>
                </a:solidFill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dirty="0" sz="3826" lang="bn-BD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1996" y="352278"/>
            <a:ext cx="9270608" cy="6153443"/>
          </a:xfrm>
          <a:prstGeom prst="rect"/>
        </p:spPr>
      </p:pic>
      <p:sp>
        <p:nvSpPr>
          <p:cNvPr id="1048701" name="TextBox 4"/>
          <p:cNvSpPr txBox="1"/>
          <p:nvPr/>
        </p:nvSpPr>
        <p:spPr>
          <a:xfrm>
            <a:off x="4141177" y="5193321"/>
            <a:ext cx="5030958" cy="1200329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bn-IN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dirty="0" sz="7200" lang="en-US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0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0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/>
          <p:nvPr/>
        </p:nvGrpSpPr>
        <p:grpSpPr>
          <a:xfrm>
            <a:off x="619539" y="4346864"/>
            <a:ext cx="8418443" cy="2841167"/>
            <a:chOff x="419100" y="3201889"/>
            <a:chExt cx="8801100" cy="2970311"/>
          </a:xfrm>
        </p:grpSpPr>
        <p:grpSp>
          <p:nvGrpSpPr>
            <p:cNvPr id="48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104858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/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sz="1722" lang="en-US"/>
              </a:p>
            </p:txBody>
          </p:sp>
          <p:sp>
            <p:nvSpPr>
              <p:cNvPr id="1048588" name="TextBox 7"/>
              <p:cNvSpPr txBox="1"/>
              <p:nvPr/>
            </p:nvSpPr>
            <p:spPr>
              <a:xfrm>
                <a:off x="4953000" y="2521565"/>
                <a:ext cx="3657600" cy="646331"/>
              </a:xfrm>
              <a:prstGeom prst="rect"/>
              <a:noFill/>
              <a:ln>
                <a:noFill/>
              </a:ln>
            </p:spPr>
            <p:txBody>
              <a:bodyPr rtlCol="0" wrap="square">
                <a:spAutoFit/>
              </a:bodyPr>
              <a:p>
                <a:pPr algn="ctr"/>
                <a:endParaRPr dirty="0" sz="3443" lang="en-US"/>
              </a:p>
            </p:txBody>
          </p:sp>
        </p:grpSp>
        <p:sp>
          <p:nvSpPr>
            <p:cNvPr id="1048589" name="TextBox 5"/>
            <p:cNvSpPr txBox="1"/>
            <p:nvPr/>
          </p:nvSpPr>
          <p:spPr>
            <a:xfrm>
              <a:off x="990600" y="3201889"/>
              <a:ext cx="3657600" cy="2843991"/>
            </a:xfrm>
            <a:prstGeom prst="rect"/>
            <a:noFill/>
            <a:ln>
              <a:noFill/>
            </a:ln>
          </p:spPr>
          <p:txBody>
            <a:bodyPr rtlCol="0" wrap="square">
              <a:spAutoFit/>
            </a:bodyPr>
            <a:p>
              <a:pPr algn="ctr" indent="0" marL="76200">
                <a:buNone/>
              </a:pP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সাইফুল</a:t>
              </a:r>
              <a:r>
                <a:rPr altLang="en-US" b="1" dirty="0" sz="2800" i="1" lang="en-US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altLang="en-US" b="1" dirty="0" sz="2800" i="1" lang="zh-CN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indent="0" marL="76200">
                <a:buNone/>
              </a:pPr>
              <a:r>
                <a:rPr altLang="en-US" b="1" dirty="0" sz="2800" i="1" lang="en-GB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altLang="en-US" b="1" dirty="0" sz="2800" i="1" lang="bn-BD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altLang="en-US" b="1" dirty="0" sz="2800" i="1" lang="en-GB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altLang="en-US" b="1" dirty="0" sz="2800" i="1" lang="en-US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altLang="en-US" b="1" dirty="0" sz="2800" i="1" lang="bn-IN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indent="0" marL="76200">
                <a:spcBef>
                  <a:spcPts val="600"/>
                </a:spcBef>
                <a:buNone/>
              </a:pP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সর্বলক্ষণা</a:t>
              </a:r>
              <a:r>
                <a:rPr altLang="en-US" b="1" dirty="0" sz="2800" i="1" lang="en-US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altLang="en-US" b="1" dirty="0" sz="2800" i="1" lang="en-US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b="1" dirty="0" sz="2800" i="1" lang="en-US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indent="0" marL="76200">
                <a:spcBef>
                  <a:spcPts val="600"/>
                </a:spcBef>
                <a:buNone/>
              </a:pP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মনোহ</a:t>
              </a:r>
              <a:r>
                <a:rPr altLang="en-US" b="1" dirty="0" sz="2800" i="1" lang="en-US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দী</a:t>
              </a:r>
              <a:r>
                <a:rPr altLang="en-US" b="1" dirty="0" sz="2800" i="1" lang="en-US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altLang="en-US" b="1" dirty="0" sz="2800" i="1" lang="en-GB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নরসিংদী</a:t>
              </a:r>
              <a:r>
                <a:rPr altLang="en-US" b="1" dirty="0" sz="2800" i="1" lang="bn-IN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b="1" dirty="0" sz="2800" i="1"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dirty="0" sz="2678" i="1" lang="bn-IN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8590" name="TextBox 13"/>
            <p:cNvSpPr txBox="1"/>
            <p:nvPr/>
          </p:nvSpPr>
          <p:spPr>
            <a:xfrm>
              <a:off x="5486400" y="3232905"/>
              <a:ext cx="3733800" cy="2419119"/>
            </a:xfrm>
            <a:prstGeom prst="rect"/>
            <a:noFill/>
            <a:ln>
              <a:noFill/>
            </a:ln>
          </p:spPr>
          <p:txBody>
            <a:bodyPr rtlCol="0" wrap="square">
              <a:spAutoFit/>
            </a:bodyPr>
            <a:p>
              <a:pPr algn="ctr"/>
              <a:r>
                <a:rPr dirty="0" sz="3443" i="1" lang="en-US" err="1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dirty="0" sz="3443" i="1" lang="en-US">
                  <a:latin typeface="NikoshBAN" pitchFamily="2" charset="0"/>
                  <a:cs typeface="NikoshBAN" pitchFamily="2" charset="0"/>
                </a:rPr>
                <a:t> ও </a:t>
              </a:r>
              <a:r>
                <a:rPr dirty="0" sz="3443" i="1" lang="en-US" err="1"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dirty="0" sz="3443" i="1" lang="en-US">
                  <a:latin typeface="NikoshBAN" pitchFamily="2" charset="0"/>
                  <a:cs typeface="NikoshBAN" pitchFamily="2" charset="0"/>
                </a:rPr>
                <a:t> </a:t>
              </a:r>
              <a:r>
                <a:rPr dirty="0" sz="3443" i="1" lang="en-US" err="1"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dirty="0" sz="3443" i="1" lang="en-US">
                  <a:latin typeface="NikoshBAN" pitchFamily="2" charset="0"/>
                  <a:cs typeface="NikoshBAN" pitchFamily="2" charset="0"/>
                </a:rPr>
                <a:t> </a:t>
              </a:r>
              <a:endParaRPr dirty="0" sz="3443" i="1" lang="bn-IN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dirty="0" sz="3061" i="1" lang="en-US">
                  <a:latin typeface="NikoshBAN" pitchFamily="2" charset="0"/>
                  <a:cs typeface="NikoshBAN" pitchFamily="2" charset="0"/>
                </a:rPr>
                <a:t>8ম </a:t>
              </a:r>
              <a:r>
                <a:rPr dirty="0" sz="3061" i="1" lang="en-US" err="1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dirty="0" sz="3061" i="1" lang="en-US">
                  <a:latin typeface="NikoshBAN" pitchFamily="2" charset="0"/>
                  <a:cs typeface="NikoshBAN" pitchFamily="2" charset="0"/>
                </a:rPr>
                <a:t> </a:t>
              </a:r>
              <a:endParaRPr dirty="0" sz="3061" i="1" lang="bn-IN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dirty="0" sz="2678" i="1" lang="en-US">
                  <a:latin typeface="NikoshBAN" pitchFamily="2" charset="0"/>
                  <a:cs typeface="NikoshBAN" pitchFamily="2" charset="0"/>
                </a:rPr>
                <a:t>২য়  </a:t>
              </a:r>
              <a:r>
                <a:rPr dirty="0" sz="2678" i="1" lang="en-US" err="1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dirty="0" sz="2678" i="1" lang="en-US">
                  <a:latin typeface="NikoshBAN" pitchFamily="2" charset="0"/>
                  <a:cs typeface="NikoshBAN" pitchFamily="2" charset="0"/>
                </a:rPr>
                <a:t> , </a:t>
              </a:r>
              <a:r>
                <a:rPr dirty="0" sz="2678" i="1" lang="en-US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dirty="0" sz="2678" i="1" lang="en-US">
                  <a:latin typeface="NikoshBAN" pitchFamily="2" charset="0"/>
                  <a:cs typeface="NikoshBAN" pitchFamily="2" charset="0"/>
                </a:rPr>
                <a:t>- ৮ </a:t>
              </a:r>
            </a:p>
            <a:p>
              <a:pPr algn="ctr"/>
              <a:r>
                <a:rPr dirty="0" sz="2678" i="1" lang="en-US">
                  <a:latin typeface="NikoshBAN" pitchFamily="2" charset="0"/>
                  <a:cs typeface="NikoshBAN" pitchFamily="2" charset="0"/>
                </a:rPr>
                <a:t>সময়ঃ-৪৫ </a:t>
              </a:r>
              <a:r>
                <a:rPr dirty="0" sz="2678" i="1" lang="en-US" err="1">
                  <a:latin typeface="NikoshBAN" pitchFamily="2" charset="0"/>
                  <a:cs typeface="NikoshBAN" pitchFamily="2" charset="0"/>
                </a:rPr>
                <a:t>মিনিট</a:t>
              </a:r>
              <a:endParaRPr dirty="0" sz="2678" i="1" lang="bn-IN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97158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>
            <a:off x="4735374" y="981501"/>
            <a:ext cx="804035" cy="5015192"/>
          </a:xfrm>
          <a:prstGeom prst="rect"/>
        </p:spPr>
      </p:pic>
      <p:pic>
        <p:nvPicPr>
          <p:cNvPr id="2097159" name="Picture 1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39653" y="1198659"/>
            <a:ext cx="2274073" cy="2886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097160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657942" y="1198659"/>
            <a:ext cx="2413034" cy="29353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CC33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6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90926" y="484852"/>
            <a:ext cx="3934293" cy="2618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2" name="Picture 8"/>
          <p:cNvPicPr>
            <a:picLocks/>
          </p:cNvPicPr>
          <p:nvPr/>
        </p:nvPicPr>
        <p:blipFill rotWithShape="1">
          <a:blip xmlns:r="http://schemas.openxmlformats.org/officeDocument/2006/relationships" r:embed="rId2" cstate="screen"/>
          <a:srcRect/>
          <a:stretch>
            <a:fillRect/>
          </a:stretch>
        </p:blipFill>
        <p:spPr>
          <a:xfrm>
            <a:off x="5381125" y="484851"/>
            <a:ext cx="3931920" cy="2618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97163" name="Picture 10"/>
          <p:cNvPicPr>
            <a:picLocks/>
          </p:cNvPicPr>
          <p:nvPr/>
        </p:nvPicPr>
        <p:blipFill>
          <a:blip xmlns:r="http://schemas.openxmlformats.org/officeDocument/2006/relationships" r:embed="rId3" cstate="screen"/>
          <a:stretch>
            <a:fillRect/>
          </a:stretch>
        </p:blipFill>
        <p:spPr>
          <a:xfrm>
            <a:off x="890926" y="3450262"/>
            <a:ext cx="3931920" cy="256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48591" name="TextBox 3"/>
          <p:cNvSpPr txBox="1"/>
          <p:nvPr/>
        </p:nvSpPr>
        <p:spPr>
          <a:xfrm>
            <a:off x="4951957" y="3315958"/>
            <a:ext cx="4743586" cy="2758440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আসা-যাওয়া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48592" name="TextBox 4"/>
          <p:cNvSpPr txBox="1"/>
          <p:nvPr/>
        </p:nvSpPr>
        <p:spPr>
          <a:xfrm>
            <a:off x="4945695" y="5753686"/>
            <a:ext cx="3786349" cy="646331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ü"/>
            </a:pP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48593" name="TextBox 1"/>
          <p:cNvSpPr txBox="1"/>
          <p:nvPr/>
        </p:nvSpPr>
        <p:spPr>
          <a:xfrm>
            <a:off x="1553030" y="6037944"/>
            <a:ext cx="2685143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5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0"/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5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build="p"/>
      <p:bldP spid="1048592" grpId="0"/>
      <p:bldP spid="10485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73721" y="735193"/>
            <a:ext cx="8581292" cy="467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594" name="TextBox 3"/>
          <p:cNvSpPr txBox="1"/>
          <p:nvPr/>
        </p:nvSpPr>
        <p:spPr>
          <a:xfrm>
            <a:off x="3938952" y="5767753"/>
            <a:ext cx="2869810" cy="929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ল্যাব</a:t>
            </a:r>
            <a:endParaRPr dirty="0" sz="2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AB73BC-B049-4115-A692-8D63A059BFB8}" type="slidenum">
              <a:rPr lang="en-US" smtClean="0"/>
              <a:t>6</a:t>
            </a:fld>
            <a:endParaRPr dirty="0" lang="en-US"/>
          </a:p>
        </p:txBody>
      </p:sp>
      <p:pic>
        <p:nvPicPr>
          <p:cNvPr id="2097165" name="Picture 6"/>
          <p:cNvPicPr>
            <a:picLocks/>
          </p:cNvPicPr>
          <p:nvPr/>
        </p:nvPicPr>
        <p:blipFill rotWithShape="1">
          <a:blip xmlns:r="http://schemas.openxmlformats.org/officeDocument/2006/relationships" r:embed="rId1" cstate="screen"/>
          <a:srcRect/>
          <a:stretch>
            <a:fillRect/>
          </a:stretch>
        </p:blipFill>
        <p:spPr>
          <a:xfrm rot="5400000">
            <a:off x="1357532" y="604909"/>
            <a:ext cx="2799472" cy="4206240"/>
          </a:xfrm>
          <a:prstGeom prst="rect"/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99" name="TextBox 7"/>
          <p:cNvSpPr txBox="1"/>
          <p:nvPr/>
        </p:nvSpPr>
        <p:spPr>
          <a:xfrm>
            <a:off x="3601329" y="4719710"/>
            <a:ext cx="3319976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dirty="0" sz="32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200" lang="en-US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dirty="0" sz="3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89453" y="1350497"/>
            <a:ext cx="4114798" cy="2743200"/>
          </a:xfrm>
          <a:prstGeom prst="rect"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6"/>
          <p:cNvSpPr/>
          <p:nvPr/>
        </p:nvSpPr>
        <p:spPr>
          <a:xfrm>
            <a:off x="914392" y="669184"/>
            <a:ext cx="8201465" cy="5492464"/>
          </a:xfrm>
          <a:prstGeom prst="rect"/>
          <a:solidFill>
            <a:schemeClr val="tx1"/>
          </a:solidFill>
          <a:ln w="76200" cap="sq">
            <a:solidFill>
              <a:schemeClr val="bg1">
                <a:lumMod val="65000"/>
              </a:schemeClr>
            </a:solidFill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1" name="TextBox 1"/>
          <p:cNvSpPr txBox="1"/>
          <p:nvPr/>
        </p:nvSpPr>
        <p:spPr>
          <a:xfrm>
            <a:off x="2551043" y="1315278"/>
            <a:ext cx="5466522" cy="35734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722" lang="bn-BD"/>
              <a:t> </a:t>
            </a:r>
            <a:endParaRPr dirty="0" sz="1722" lang="en-US"/>
          </a:p>
        </p:txBody>
      </p:sp>
      <p:sp>
        <p:nvSpPr>
          <p:cNvPr id="1048602" name="Rectangle 3"/>
          <p:cNvSpPr/>
          <p:nvPr/>
        </p:nvSpPr>
        <p:spPr>
          <a:xfrm>
            <a:off x="515303" y="1455856"/>
            <a:ext cx="8746435" cy="13995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8800" lang="en-US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b="1" dirty="0" sz="8800"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8800" lang="en-US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endParaRPr dirty="0" sz="8800" lang="en-US">
              <a:solidFill>
                <a:schemeClr val="bg1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8603" name="Rectangle 4"/>
          <p:cNvSpPr/>
          <p:nvPr/>
        </p:nvSpPr>
        <p:spPr>
          <a:xfrm>
            <a:off x="4359971" y="3283545"/>
            <a:ext cx="4737652" cy="2250440"/>
          </a:xfrm>
          <a:prstGeom prst="rect"/>
        </p:spPr>
        <p:txBody>
          <a:bodyPr wrap="square">
            <a:spAutoFit/>
          </a:bodyPr>
          <a:p>
            <a:r>
              <a:rPr b="1" dirty="0" sz="7200" lang="en-US">
                <a:solidFill>
                  <a:srgbClr val="FFC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পৃষ্ঠা-১৯ ও ২০ </a:t>
            </a:r>
            <a:endParaRPr dirty="0" sz="7200" lang="en-US">
              <a:solidFill>
                <a:srgbClr val="FFC00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7167" name="Picture 7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screen"/>
          <a:srcRect b="21604"/>
          <a:stretch>
            <a:fillRect/>
          </a:stretch>
        </p:blipFill>
        <p:spPr>
          <a:xfrm>
            <a:off x="996077" y="1886772"/>
            <a:ext cx="2327694" cy="2490110"/>
          </a:xfrm>
          <a:prstGeom prst="rect"/>
        </p:spPr>
      </p:pic>
      <p:pic>
        <p:nvPicPr>
          <p:cNvPr id="2097168" name="Picture 10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screen"/>
          <a:srcRect b="16412"/>
          <a:stretch>
            <a:fillRect/>
          </a:stretch>
        </p:blipFill>
        <p:spPr>
          <a:xfrm>
            <a:off x="4120457" y="3537500"/>
            <a:ext cx="2327694" cy="2655025"/>
          </a:xfrm>
          <a:prstGeom prst="rect"/>
        </p:spPr>
      </p:pic>
    </p:spTree>
  </p:cSld>
  <p:clrMapOvr>
    <a:masterClrMapping/>
  </p:clrMapOvr>
  <p:transition spd="slow">
    <p:pul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7 -0.20324 L 0.01547 -0.20301 C 0.01973 -0.20394 0.02415 -0.20533 0.02841 -0.20533 C 0.02999 -0.20533 0.02541 -0.2044 0.02415 -0.20324 C 0.02242 -0.20162 0.02115 -0.19885 0.01973 -0.19676 C 0.01926 -0.19468 0.01894 -0.1926 0.01831 -0.19051 C 0.01752 -0.1882 0.0161 -0.18658 0.01547 -0.18403 C 0.01421 -0.1801 0.01263 -0.17153 0.01263 -0.1713 C 0.0131 -0.16088 0.00963 -0.14815 0.01405 -0.13959 C 0.03173 -0.10486 0.02983 -0.15718 0.02983 -0.12917 L 0.01831 -0.18843 C 0.02273 -0.18982 0.02684 -0.1919 0.03125 -0.1926 C 0.06708 -0.19769 0.05524 -0.1831 0.0674 -0.20116 C 0.06834 -0.19815 0.07008 -0.19584 0.07024 -0.1926 C 0.0715 -0.17153 0.07229 -0.15023 0.07166 -0.12917 C 0.07166 -0.12593 0.0704 -0.13542 0.06882 -0.1375 C 0.06645 -0.14121 0.06314 -0.14329 0.06014 -0.14607 C 0.05335 -0.15278 0.05714 -0.14861 0.04862 -0.1588 C 0.04719 -0.1581 0.0382 -0.15602 0.04719 -0.15023 C 0.0494 -0.14885 0.05193 -0.15023 0.05445 -0.15023 L 0.07892 -0.19468 C 0.08334 -0.19607 0.0876 -0.19723 0.09186 -0.19885 C 0.09486 -0.2 0.10054 -0.20324 0.10054 -0.20301 C 0.09202 -0.18449 0.10512 -0.21435 0.09486 -0.18403 C 0.09391 -0.18125 0.09265 -0.17871 0.09186 -0.1757 C 0.09076 -0.17153 0.08997 -0.16713 0.08902 -0.16297 L 0.0876 -0.15672 C 0.08807 -0.1544 0.08807 -0.15209 0.08902 -0.15023 C 0.09012 -0.14838 0.09202 -0.14769 0.09328 -0.14607 C 0.09486 -0.14422 0.09628 -0.1419 0.0977 -0.13959 C 0.10196 -0.14028 0.10654 -0.13982 0.11064 -0.1419 C 0.11254 -0.14283 0.1138 -0.1456 0.11506 -0.14815 C 0.11727 -0.15301 0.11648 -0.15996 0.11648 -0.16505 L 0.09486 -0.1926 C 0.09912 -0.19398 0.10338 -0.19607 0.1078 -0.19676 C 0.11538 -0.19815 0.12343 -0.19584 0.13084 -0.19885 C 0.13258 -0.19954 0.12879 -0.20301 0.128 -0.20533 C 0.12516 -0.21343 0.12863 -0.21111 0.12216 -0.21598 C 0.11664 -0.21991 0.10606 -0.21968 0.10196 -0.22014 C 0.10101 -0.22223 0.10054 -0.22477 0.09912 -0.22639 C 0.09802 -0.22778 0.09612 -0.22732 0.09486 -0.22848 C 0.09312 -0.23033 0.09186 -0.23287 0.09044 -0.23496 C 0.08997 -0.23704 0.08981 -0.23935 0.08902 -0.24121 C 0.08271 -0.25787 0.08334 -0.24815 0.08334 -0.2581 L 0.15105 -0.18403 C 0.15294 -0.18982 0.15499 -0.19537 0.15689 -0.20116 C 0.15752 -0.20301 0.15673 -0.20718 0.15831 -0.20741 C 0.16399 -0.2088 0.16983 -0.20602 0.17567 -0.20533 C 0.17661 -0.20324 0.17788 -0.20139 0.17851 -0.19885 C 0.18088 -0.18843 0.17977 -0.18033 0.17851 -0.16922 C 0.17819 -0.16713 0.17756 -0.16505 0.17709 -0.16297 C 0.17567 -0.16366 0.17267 -0.16297 0.17267 -0.16505 C 0.17267 -0.16736 0.17551 -0.16713 0.17709 -0.16713 C 0.17851 -0.16713 0.17993 -0.16574 0.18135 -0.16505 C 0.1823 -0.16227 0.18324 -0.15926 0.18419 -0.15672 C 0.18514 -0.1544 0.18703 -0.15278 0.18719 -0.15023 C 0.1875 -0.14468 0.18624 -0.13889 0.18577 -0.13334 C 0.16525 -0.13519 0.16541 -0.12709 0.15689 -0.1419 C 0.15531 -0.14445 0.15389 -0.14746 0.15247 -0.15023 C 0.15152 -0.15232 0.15073 -0.15463 0.14963 -0.15672 C 0.14552 -0.16389 0.14189 -0.16505 0.13952 -0.1757 L 0.13668 -0.18843 L 0.19729 -0.19885 C 0.20202 -0.19607 0.20723 -0.19422 0.21165 -0.19051 C 0.21323 -0.18912 0.21339 -0.18588 0.21449 -0.18403 C 0.21576 -0.18241 0.21749 -0.18125 0.21891 -0.17986 C 0.21654 -0.17477 0.21512 -0.17084 0.21165 -0.16713 C 0.20992 -0.16528 0.20786 -0.16435 0.20597 -0.16297 C 0.20692 -0.16019 0.20723 -0.15672 0.20881 -0.1544 C 0.20944 -0.15348 0.21875 -0.15023 0.21891 -0.15023 C 0.2268 -0.1426 0.22002 -0.15023 0.22601 -0.13959 C 0.23533 -0.12338 0.22617 -0.14283 0.23327 -0.12709 C 0.23154 -0.15486 0.23154 -0.15371 0.23043 -0.18635 C 0.23028 -0.18912 0.23043 -0.1919 0.23043 -0.19468 L 0.20297 -0.20116 C 0.2216 -0.20232 0.23391 -0.20185 0.25064 -0.20533 C 0.253 -0.20579 0.25537 -0.20672 0.2579 -0.20741 C 0.25695 -0.20463 0.25505 -0.20209 0.2549 -0.19885 C 0.25458 -0.18635 0.25569 -0.17361 0.25632 -0.16088 C 0.25805 -0.13125 0.2579 -0.15973 0.2579 -0.1419 L 0.21165 -0.12917 L 0.26358 -0.19468 C 0.268 -0.19537 0.27226 -0.1956 0.27652 -0.19676 C 0.27952 -0.19769 0.2822 -0.2007 0.2852 -0.20116 L 0.30256 -0.20324 C 0.30114 -0.20255 0.29956 -0.20185 0.2983 -0.20116 C 0.29625 -0.19977 0.29435 -0.19838 0.29246 -0.19676 C 0.28709 -0.19213 0.28331 -0.18889 0.27952 -0.18195 C 0.27841 -0.1801 0.27762 -0.17778 0.27652 -0.1757 C 0.27605 -0.17361 0.2751 -0.17153 0.2751 -0.16922 C 0.2751 -0.16435 0.27557 -0.14908 0.2781 -0.1419 C 0.27889 -0.13959 0.27983 -0.1375 0.28094 -0.13542 C 0.2822 -0.1331 0.28378 -0.13125 0.2852 -0.12917 C 0.2882 -0.12014 0.28851 -0.11783 0.29388 -0.10996 C 0.29514 -0.10834 0.29672 -0.10718 0.2983 -0.10579 C 0.30098 -0.10718 0.3054 -0.10787 0.3054 -0.11435 C 0.3054 -0.11875 0.30256 -0.12709 0.30256 -0.12685 L 0.29246 -0.19676 C 0.2983 -0.19815 0.30398 -0.2 0.30982 -0.20116 C 0.3305 -0.2051 0.31961 -0.20023 0.33002 -0.20533 C 0.33492 -0.20463 0.34202 -0.2088 0.34581 -0.20324 C 0.34817 -0.19954 0.33997 -0.19792 0.33697 -0.19468 C 0.33555 -0.19283 0.33444 -0.19005 0.33286 -0.18843 C 0.32781 -0.1831 0.31692 -0.17361 0.31692 -0.17338 C 0.31645 -0.17153 0.31661 -0.16875 0.3155 -0.16713 C 0.31314 -0.16366 0.30682 -0.1588 0.30682 -0.15857 C 0.30588 -0.15672 0.3024 -0.15324 0.30398 -0.15232 C 0.31045 -0.14931 0.31771 -0.15278 0.32418 -0.15023 C 0.32592 -0.14954 0.32592 -0.14584 0.32702 -0.14398 C 0.3305 -0.13773 0.33144 -0.1375 0.33555 -0.13334 C 0.34454 -0.11389 0.34202 -0.11528 0.34012 -0.14607 C 0.33949 -0.15301 0.33934 -0.16019 0.3387 -0.16713 C 0.33823 -0.16945 0.33728 -0.1713 0.33697 -0.17361 C 0.33681 -0.17986 0.33697 -0.18635 0.33697 -0.1926 L 0.35591 -0.23912 C 0.35212 -0.23496 0.34817 -0.23056 0.34423 -0.22639 C 0.34281 -0.225 0.34123 -0.22408 0.34012 -0.22223 C 0.33886 -0.22037 0.33823 -0.21783 0.33697 -0.21598 C 0.33555 -0.21366 0.33286 -0.20949 0.33286 -0.20926 L 0.34281 -0.18403 C 0.34675 -0.18056 0.3507 -0.17778 0.35449 -0.17361 C 0.35591 -0.17199 0.35654 -0.16945 0.35733 -0.16713 C 0.35843 -0.16435 0.35938 -0.16158 0.36033 -0.1588 C 0.36159 -0.1544 0.36238 -0.14815 0.36317 -0.14398 C 0.36254 -0.1419 0.36317 -0.1382 0.36175 -0.1375 C 0.35338 -0.13403 0.35338 -0.13959 0.35007 -0.14607 C 0.34975 -0.14676 0.34928 -0.14746 0.3488 -0.14815 L 0.34012 -0.19885 L 0.41067 -0.19676 C 0.41383 -0.1963 0.40578 -0.19144 0.40341 -0.18843 C 0.39536 -0.17755 0.4012 -0.18148 0.39347 -0.17778 C 0.38353 -0.1632 0.38826 -0.16852 0.38037 -0.16088 C 0.38005 -0.1588 0.37816 -0.15625 0.37895 -0.1544 C 0.38021 -0.15209 0.38305 -0.15417 0.38479 -0.15232 C 0.3881 -0.14885 0.39 -0.14306 0.39347 -0.13959 C 0.39489 -0.1382 0.39647 -0.13704 0.39742 -0.13542 C 0.39931 -0.13357 0.40073 -0.13148 0.40199 -0.12917 C 0.40326 -0.12709 0.40468 -0.12014 0.40468 -0.12269 C 0.4061 -0.14885 0.40468 -0.175 0.40468 -0.20116 L 0.38889 -0.1375 L 0.46986 -0.1926 C 0.46907 -0.19283 0.45376 -0.19746 0.4495 -0.1926 C 0.44855 -0.19121 0.44871 -0.18843 0.44808 -0.18635 C 0.44871 -0.18195 0.44808 -0.17732 0.4495 -0.17361 C 0.45013 -0.17153 0.4525 -0.17153 0.45408 -0.17153 C 0.45802 -0.17153 0.4626 -0.17292 0.46702 -0.17361 C 0.46844 -0.1757 0.46986 -0.17732 0.47112 -0.17986 C 0.47223 -0.18172 0.47223 -0.18426 0.47286 -0.18635 C 0.4768 -0.20209 0.47444 -0.19121 0.47712 -0.20533 C 0.47649 -0.19746 0.47775 -0.18912 0.4757 -0.18195 C 0.47428 -0.17732 0.46986 -0.17639 0.46702 -0.17361 C 0.46134 -0.16806 0.46434 -0.17014 0.45802 -0.16713 C 0.46055 -0.15672 0.45802 -0.1625 0.46702 -0.15672 C 0.47096 -0.15394 0.47838 -0.14815 0.47838 -0.14792 C 0.47949 -0.14607 0.48075 -0.14398 0.48154 -0.1419 C 0.48217 -0.13982 0.48233 -0.1375 0.48296 -0.13542 C 0.48375 -0.13264 0.48485 -0.12986 0.4858 -0.12709 C 0.48533 -0.14398 0.48517 -0.16088 0.48438 -0.17778 C 0.48422 -0.1801 0.48312 -0.18195 0.48296 -0.18403 C 0.48138 -0.20278 0.48154 -0.20602 0.48154 -0.22014 L 0.48864 -0.1926 C 0.49211 -0.19676 0.49606 -0.20023 0.49874 -0.20533 C 0.5 -0.20764 0.49969 -0.21088 0.50016 -0.21366 C 0.50064 -0.21598 0.50111 -0.21806 0.50174 -0.22014 C 0.50269 -0.21806 0.50379 -0.21598 0.50458 -0.21366 C 0.50726 -0.20579 0.50648 -0.19375 0.50742 -0.18635 C 0.50805 -0.18125 0.51011 -0.17662 0.51026 -0.17153 C 0.51105 -0.15741 0.51026 -0.14329 0.51026 -0.12917 L 0.51026 -0.19468 C 0.52684 -0.20278 0.53757 -0.20996 0.55793 -0.20324 C 0.56093 -0.20209 0.55635 -0.19468 0.55509 -0.19051 C 0.55382 -0.18658 0.55004 -0.1801 0.54783 -0.17778 C 0.54609 -0.17593 0.54404 -0.175 0.54199 -0.17361 C 0.54057 -0.17153 0.53899 -0.16968 0.53773 -0.16713 C 0.53567 -0.1632 0.53189 -0.1544 0.53189 -0.15417 C 0.53725 -0.15371 0.54309 -0.15579 0.54783 -0.15232 C 0.55098 -0.15023 0.55367 -0.13959 0.55367 -0.13935 C 0.5573 -0.12361 0.55461 -0.13056 0.56077 -0.11852 C 0.56819 -0.08588 0.56203 -0.11111 0.56077 -0.19468 C 0.56077 -0.19977 0.56077 -0.20463 0.56077 -0.20949 L 0.54057 -0.12709 L 0.59549 -0.1588 C 0.58034 -0.16065 0.58065 -0.1551 0.57387 -0.16713 C 0.57276 -0.16922 0.57182 -0.17153 0.57087 -0.17361 C 0.57213 -0.19005 0.56882 -0.19121 0.57671 -0.19676 C 0.57797 -0.19792 0.57955 -0.19815 0.58097 -0.19885 C 0.58286 -0.19815 0.58539 -0.19885 0.58681 -0.19676 C 0.58902 -0.19352 0.58949 -0.1882 0.59107 -0.18403 C 0.59233 -0.18102 0.59407 -0.17848 0.59549 -0.1757 C 0.59644 -0.17361 0.59738 -0.17153 0.59833 -0.16922 C 0.5988 -0.17153 0.59912 -0.17361 0.59975 -0.1757 C 0.60054 -0.17801 0.60212 -0.17963 0.60259 -0.18195 C 0.6037 -0.18681 0.60354 -0.1919 0.60417 -0.19676 C 0.60717 -0.12917 0.60701 -0.15463 0.60701 -0.1206 L 0.60559 -0.20324 C 0.61096 -0.20023 0.61806 -0.19283 0.62437 -0.19885 C 0.62564 -0.20023 0.62532 -0.20324 0.62579 -0.20533 C 0.62674 -0.19746 0.62769 -0.18982 0.62863 -0.18195 C 0.631 -0.16158 0.62911 -0.17315 0.63148 -0.1544 C 0.63511 -0.12685 0.63447 -0.14167 0.63447 -0.11852 L 0.62579 -0.18843 C 0.64252 -0.19283 0.63621 -0.1926 0.64457 -0.1926 L 0.64457 -0.19236 L 0.6329 -0.19885 L 0.63874 -0.19885 " pathEditMode="relative" rAng="0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dur="6500" fill="hold" id="10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6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14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" presetSubtype="0">
                                  <p:stCondLst>
                                    <p:cond delay="0"/>
                                  </p:stCondLst>
                                  <p:iterate type="lt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4 -0.10439 L -0.01704 -0.10416 C -0.01326 -0.10648 -0.00963 -0.11064 -0.00552 -0.11064 C -0.00379 -0.11064 -0.00284 -0.10671 -0.00268 -0.10439 C -0.00237 -0.09791 -0.00252 -0.0912 -0.0041 -0.08518 C -0.00473 -0.0831 -0.0071 -0.08402 -0.00852 -0.0831 C -0.00899 -0.08263 -0.00947 -0.08171 -0.00994 -0.08101 L -0.01704 -0.10856 C -0.01278 -0.10995 -0.00852 -0.11226 -0.0041 -0.11273 C 0.01247 -0.11504 0.03504 -0.09953 0.02762 -0.12129 C 0.02683 -0.12361 0.02589 -0.12569 0.02478 -0.12754 C 0.02305 -0.13009 0.02084 -0.13171 0.01894 -0.13402 C 0.01579 -0.14097 0.015 -0.14606 0.01468 -0.12963 C 0.01421 -0.10995 0.01468 -0.09027 0.01468 -0.07037 L 0.01468 -0.06828 C 0.01073 -0.06412 0.00663 -0.06041 0.00316 -0.05555 C 0.00174 -0.05393 -0.00016 -0.05162 0.00016 -0.0493 C 0.00079 -0.04513 0.009 -0.04351 0.01026 -0.04282 C 0.01231 -0.04166 0.01405 -0.03981 0.0161 -0.03865 C 0.02099 -0.03564 0.02068 -0.03703 0.0262 -0.03449 C 0.02715 -0.03379 0.0281 -0.0331 0.02904 -0.03217 L 0.01168 -0.13171 C 0.04419 -0.12777 0.0191 -0.13935 0.03046 -0.09166 C 0.03157 -0.08726 0.0363 -0.08865 0.03914 -0.08726 L 0.04356 -0.08518 C 0.04498 -0.08726 0.04719 -0.08865 0.04782 -0.09166 C 0.0483 -0.09375 0.04782 -0.09791 0.0464 -0.09791 C 0.04467 -0.09791 0.04451 -0.09375 0.04356 -0.09166 C 0.0412 -0.08125 0.04135 -0.08564 0.04356 -0.07037 C 0.04372 -0.06828 0.04388 -0.06574 0.04498 -0.06412 C 0.0464 -0.06134 0.04877 -0.05972 0.05067 -0.05763 C 0.05414 -0.05833 0.05761 -0.05833 0.06077 -0.05972 C 0.06534 -0.0618 0.0655 -0.06458 0.06661 -0.07037 C 0.06708 -0.07314 0.06755 -0.07615 0.06803 -0.07893 C 0.06755 -0.08588 0.06803 -0.09328 0.06661 -0.1 C 0.0644 -0.11041 0.0614 -0.11203 0.0565 -0.11689 C 0.05603 -0.11921 0.05572 -0.12129 0.05508 -0.12338 C 0.04782 -0.14467 0.05682 -0.11226 0.04924 -0.13819 C 0.04672 -0.14676 0.04924 -0.14236 0.0464 -0.14652 L 0.0464 -0.11921 C 0.06219 -0.1199 0.07813 -0.1199 0.09407 -0.12129 C 0.09549 -0.12129 0.0977 -0.12129 0.09833 -0.12338 C 0.1007 -0.13194 0.09565 -0.1324 0.09249 -0.13402 C 0.08918 -0.13333 0.08586 -0.13287 0.08239 -0.13171 C 0.08097 -0.13148 0.07892 -0.13148 0.07813 -0.12963 C 0.07671 -0.12662 0.07718 -0.12268 0.07671 -0.11921 C 0.07718 -0.11481 0.07781 -0.11064 0.07813 -0.10648 C 0.07876 -0.1 0.07876 -0.09351 0.07955 -0.08726 C 0.08018 -0.08287 0.08239 -0.07453 0.08239 -0.0743 L 0.08397 -0.06203 L 0.09249 -0.07453 C 0.09738 -0.07615 0.10212 -0.07777 0.10701 -0.07893 C 0.13842 -0.08657 0.1037 -0.07662 0.12579 -0.0831 C 0.12721 -0.08449 0.12847 -0.08634 0.13005 -0.08726 C 0.13195 -0.08842 0.13589 -0.08958 0.13589 -0.08935 L 0.11853 -0.12338 C 0.12327 -0.11851 0.12974 -0.11574 0.13289 -0.10856 C 0.13384 -0.10648 0.13447 -0.1037 0.13589 -0.10208 C 0.137 -0.10069 0.13873 -0.10069 0.14015 -0.1 C 0.14063 -0.09791 0.14094 -0.0956 0.14157 -0.09375 C 0.14236 -0.09143 0.14363 -0.08958 0.14457 -0.08726 C 0.14552 -0.08472 0.14647 -0.08171 0.14741 -0.07893 C 0.14694 -0.07314 0.14757 -0.06713 0.14599 -0.06203 C 0.14536 -0.05995 0.14299 -0.06088 0.14157 -0.05972 C 0.14 -0.05879 0.13873 -0.05694 0.13731 -0.05555 C 0.13337 -0.05625 0.12942 -0.05578 0.12579 -0.05763 C 0.12216 -0.05972 0.11995 -0.06851 0.11853 -0.07245 L 0.11995 -0.07893 L 0.15609 -0.07037 C 0.15957 -0.08426 0.15751 -0.08634 0.16478 -0.09166 C 0.16604 -0.09259 0.16762 -0.09305 0.16904 -0.09375 C 0.17046 -0.09305 0.17251 -0.09328 0.1733 -0.09166 C 0.17519 -0.08796 0.17535 -0.0831 0.1763 -0.07893 C 0.1763 -0.0787 0.17914 -0.0662 0.17914 -0.06597 L 0.18056 -0.05763 C 0.1815 -0.06203 0.18293 -0.06597 0.1834 -0.07037 C 0.18513 -0.08541 0.18403 -0.07893 0.1864 -0.08958 C 0.18592 -0.09236 0.1864 -0.09606 0.18498 -0.09791 C 0.18308 -0.10023 0.18008 -0.09907 0.17772 -0.1 C 0.17614 -0.10069 0.17488 -0.10162 0.1733 -0.10208 C 0.16067 -0.1074 0.17361 -0.10138 0.1632 -0.10648 C 0.16178 -0.10926 0.16036 -0.11203 0.15894 -0.11481 C 0.15799 -0.11689 0.15641 -0.11875 0.15609 -0.12129 C 0.15546 -0.12546 0.15609 -0.12963 0.15609 -0.13402 L 0.2339 -0.09583 C 0.23548 -0.10277 0.23659 -0.10995 0.23832 -0.11689 C 0.23895 -0.1199 0.23911 -0.12453 0.24116 -0.12546 C 0.24543 -0.12708 0.24984 -0.12407 0.25411 -0.12338 C 0.25458 -0.12129 0.25521 -0.11921 0.25568 -0.11689 C 0.25742 -0.10532 0.25837 -0.09282 0.25568 -0.08101 C 0.25521 -0.07893 0.25269 -0.07963 0.25126 -0.07893 C 0.24984 -0.07963 0.24763 -0.07893 0.247 -0.08101 C 0.24448 -0.08842 0.253 -0.08912 0.25411 -0.08958 C 0.25363 -0.0831 0.25426 -0.07638 0.25269 -0.07037 C 0.25221 -0.06805 0.25 -0.06713 0.24842 -0.0662 C 0.24558 -0.06435 0.23974 -0.06203 0.23974 -0.0618 C 0.23738 -0.06273 0.23469 -0.0625 0.23248 -0.06412 C 0.21354 -0.07638 0.23864 -0.06597 0.22096 -0.07245 C 0.22033 -0.07361 0.21449 -0.08472 0.2137 -0.08726 C 0.21323 -0.08888 0.2096 -0.10486 0.20944 -0.10856 C 0.20912 -0.11481 0.20944 -0.12129 0.20944 -0.12754 L 0.29167 -0.13819 L 0.30319 -0.11481 C 0.30461 -0.11203 0.30587 -0.10879 0.30761 -0.10648 L 0.31187 -0.1 C 0.31234 -0.09791 0.31376 -0.09583 0.31329 -0.09375 C 0.3125 -0.08912 0.30777 -0.08287 0.30461 -0.08101 C 0.30287 -0.07986 0.30082 -0.07963 0.29893 -0.07893 C 0.29751 -0.07754 0.29625 -0.07569 0.29451 -0.07453 C 0.28741 -0.07013 0.28078 -0.07361 0.27289 -0.07453 C 0.27431 -0.07384 0.27604 -0.07384 0.27731 -0.07245 C 0.27888 -0.07083 0.27983 -0.06759 0.28157 -0.0662 C 0.28472 -0.06388 0.28851 -0.06388 0.29167 -0.06203 C 0.31455 -0.04861 0.29467 -0.05926 0.30903 -0.04722 C 0.31029 -0.04606 0.31187 -0.04583 0.31329 -0.0449 C 0.31582 -0.04375 0.31818 -0.04213 0.32055 -0.04074 C 0.32402 -0.0331 0.32181 -0.03564 0.32639 -0.03217 L 0.34501 -0.10208 C 0.34328 -0.09421 0.33555 -0.06828 0.34217 -0.05972 C 0.34738 -0.05324 0.36238 -0.05555 0.36238 -0.05532 C 0.36537 -0.05416 0.36932 -0.05 0.36964 -0.05972 C 0.37011 -0.07384 0.369 -0.08819 0.36822 -0.10208 C 0.36806 -0.10439 0.36774 -0.10671 0.3668 -0.10856 C 0.36427 -0.11319 0.35638 -0.11574 0.3537 -0.11689 L 0.34943 -0.11921 C 0.34359 -0.11759 0.34044 -0.11875 0.33649 -0.11273 C 0.33523 -0.11088 0.33444 -0.10856 0.33349 -0.10648 C 0.32971 -0.08402 0.33018 -0.09513 0.33207 -0.07245 L 0.33933 -0.07453 L 0.34075 -0.0662 " pathEditMode="relative" rAng="0" ptsTypes="AAAAAAAAAAAAAAAAAAAAAAAAAAAAAAAAAAAAAAAAAAAAAAAAAAAAAAAAAAAAAAAAAAAAAAAAAAAAAAAAAAAAAAAAAAAAAAAAAAAAAAAAAAAAAAAAAAAAAAAAAAAAAAAAAA">
                                      <p:cBhvr>
                                        <p:cTn dur="5000" fill="hold" id="21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34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6601"/>
                            </p:stCondLst>
                            <p:childTnLst>
                              <p:par>
                                <p:cTn fill="hold" id="23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24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/>
      <p:bldP spid="10486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4"/>
          <p:cNvGraphicFramePr>
            <a:graphicFrameLocks/>
          </p:cNvGraphicFramePr>
          <p:nvPr/>
        </p:nvGraphicFramePr>
        <p:xfrm>
          <a:off x="702636" y="2025682"/>
          <a:ext cx="8961869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07" name="TextBox 7"/>
          <p:cNvSpPr txBox="1"/>
          <p:nvPr/>
        </p:nvSpPr>
        <p:spPr>
          <a:xfrm>
            <a:off x="717447" y="1505243"/>
            <a:ext cx="6471139" cy="1412240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44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b="1" dirty="0" sz="4400" lang="en-US" u="sng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b="1" dirty="0" sz="4400" lang="en-US" u="sng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b="1" dirty="0" sz="4400" lang="en-US" u="sng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400" lang="en-US" err="1" u="sng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b="1" dirty="0" sz="4400" lang="en-US" u="sng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</a:p>
        </p:txBody>
      </p:sp>
      <p:sp>
        <p:nvSpPr>
          <p:cNvPr id="1048608" name="Rounded Rectangle 4"/>
          <p:cNvSpPr/>
          <p:nvPr/>
        </p:nvSpPr>
        <p:spPr>
          <a:xfrm>
            <a:off x="3276399" y="228403"/>
            <a:ext cx="3912187" cy="1276839"/>
          </a:xfrm>
          <a:prstGeom prst="roundRect"/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en-US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dirty="0" sz="6600"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93CB780D-575C-41C0-8C97-4374E1D74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4194304">
                                            <p:graphicEl>
                                              <a:dgm id="{93CB780D-575C-41C0-8C97-4374E1D74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220AFA9D-74D3-4A77-80DF-F9C756E9B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4194304">
                                            <p:graphicEl>
                                              <a:dgm id="{220AFA9D-74D3-4A77-80DF-F9C756E9B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BD37039E-B900-4129-A4E0-12BC29FCE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4194304">
                                            <p:graphicEl>
                                              <a:dgm id="{BD37039E-B900-4129-A4E0-12BC29FCE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3926005C-E833-4F65-8A56-1E8F68239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2"/>
                                        <p:tgtEl>
                                          <p:spTgt spid="4194304">
                                            <p:graphicEl>
                                              <a:dgm id="{3926005C-E833-4F65-8A56-1E8F68239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016783D5-E3C7-465E-80F2-3CF2A8F10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7"/>
                                        <p:tgtEl>
                                          <p:spTgt spid="4194304">
                                            <p:graphicEl>
                                              <a:dgm id="{016783D5-E3C7-465E-80F2-3CF2A8F10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>
                                            <p:graphicEl>
                                              <a:dgm id="{9F62A397-C545-4760-874D-7A9A8898E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2"/>
                                        <p:tgtEl>
                                          <p:spTgt spid="4194304">
                                            <p:graphicEl>
                                              <a:dgm id="{9F62A397-C545-4760-874D-7A9A8898E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2"/>
          <p:cNvSpPr txBox="1"/>
          <p:nvPr/>
        </p:nvSpPr>
        <p:spPr>
          <a:xfrm>
            <a:off x="1080259" y="4039272"/>
            <a:ext cx="10838180" cy="2225041"/>
          </a:xfrm>
          <a:prstGeom prst="rect"/>
          <a:noFill/>
        </p:spPr>
        <p:txBody>
          <a:bodyPr rtlCol="0" wrap="none">
            <a:spAutoFit/>
          </a:bodyPr>
          <a:p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endParaRPr dirty="0" sz="36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dirty="0" sz="3600" lang="en-US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dirty="0" sz="3600" lang="en-US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6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83769" y="587528"/>
            <a:ext cx="5836000" cy="3106197"/>
          </a:xfrm>
          <a:prstGeom prst="rect"/>
        </p:spPr>
      </p:pic>
      <p:sp>
        <p:nvSpPr>
          <p:cNvPr id="1048610" name="TextBox 5"/>
          <p:cNvSpPr txBox="1"/>
          <p:nvPr/>
        </p:nvSpPr>
        <p:spPr>
          <a:xfrm>
            <a:off x="659347" y="562484"/>
            <a:ext cx="5866228" cy="707886"/>
          </a:xfrm>
          <a:prstGeom prst="rect"/>
          <a:noFill/>
        </p:spPr>
        <p:txBody>
          <a:bodyPr wrap="square">
            <a:spAutoFit/>
          </a:bodyPr>
          <a:p>
            <a:r>
              <a:rPr b="1" dirty="0" sz="4000" lang="en-US" u="sng">
                <a:latin typeface="NikoshBAN" pitchFamily="2" charset="0"/>
                <a:cs typeface="NikoshBAN" pitchFamily="2" charset="0"/>
              </a:rPr>
              <a:t>নেটওয়ার্ক--</a:t>
            </a:r>
            <a:endParaRPr b="1" dirty="0" sz="4000" lang="en-US" u="sng"/>
          </a:p>
        </p:txBody>
      </p:sp>
      <p:sp>
        <p:nvSpPr>
          <p:cNvPr id="1048611" name="TextBox 6"/>
          <p:cNvSpPr txBox="1"/>
          <p:nvPr/>
        </p:nvSpPr>
        <p:spPr>
          <a:xfrm>
            <a:off x="4201884" y="3356430"/>
            <a:ext cx="3795486" cy="929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dirty="0" sz="2800" lang="en-US" err="1">
                <a:latin typeface="NikoshBAN" panose="02000000000000000000" pitchFamily="2" charset="0"/>
                <a:cs typeface="NikoshBAN" panose="02000000000000000000" pitchFamily="2" charset="0"/>
              </a:rPr>
              <a:t>তৌরিকৃত</a:t>
            </a:r>
            <a:r>
              <a:rPr dirty="0" sz="2800" lang="en-US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</a:t>
            </a:r>
          </a:p>
        </p:txBody>
      </p:sp>
      <p:sp>
        <p:nvSpPr>
          <p:cNvPr id="1048612" name="Star: 5 Points 7"/>
          <p:cNvSpPr/>
          <p:nvPr/>
        </p:nvSpPr>
        <p:spPr>
          <a:xfrm>
            <a:off x="420914" y="3879650"/>
            <a:ext cx="725715" cy="707886"/>
          </a:xfrm>
          <a:prstGeom prst="star5"/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35" presetSubtype="0" repeatCount="indefinite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dur="1000" fill="hold" id="1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1" grpId="0"/>
      <p:bldP spid="1048612" grpId="0" animBg="1"/>
      <p:bldP spid="1048612" grpId="1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r="5400000" dist="254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dir="t" rig="brightRoom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USER</dc:creator>
  <cp:lastModifiedBy>Windows User</cp:lastModifiedBy>
  <dcterms:created xsi:type="dcterms:W3CDTF">2020-07-27T00:00:09Z</dcterms:created>
  <dcterms:modified xsi:type="dcterms:W3CDTF">2021-02-18T00:51:20Z</dcterms:modified>
</cp:coreProperties>
</file>