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2" r:id="rId2"/>
    <p:sldId id="443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3" r:id="rId11"/>
    <p:sldId id="462" r:id="rId12"/>
    <p:sldId id="464" r:id="rId13"/>
    <p:sldId id="465" r:id="rId14"/>
    <p:sldId id="466" r:id="rId15"/>
    <p:sldId id="467" r:id="rId16"/>
    <p:sldId id="4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স্টিগার ব্যবহার</a:t>
            </a:r>
            <a:r>
              <a:rPr lang="bn-IN" baseline="0" dirty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kopie-van-foto-homepage-koei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5" y="353733"/>
            <a:ext cx="11451104" cy="6140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4646" y="646937"/>
            <a:ext cx="5887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9303" y="767259"/>
            <a:ext cx="455725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6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r>
              <a:rPr kumimoji="0" lang="en-US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করি</a:t>
            </a:r>
            <a:r>
              <a:rPr kumimoji="0" lang="en-US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bn-BD" sz="3600" b="1" i="0" u="none" strike="noStrike" kern="0" cap="none" spc="0" normalizeH="0" baseline="0" noProof="0" dirty="0">
              <a:ln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3603" y="3099144"/>
            <a:ext cx="10617203" cy="1429636"/>
            <a:chOff x="820060" y="4209177"/>
            <a:chExt cx="10617203" cy="1429636"/>
          </a:xfrm>
        </p:grpSpPr>
        <p:sp>
          <p:nvSpPr>
            <p:cNvPr id="8" name="Rectangle 7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প্রাণী</a:t>
              </a:r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উদ্ভিদ</a:t>
              </a:r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                   কীভাবে পানি ব্যবহার করে</a:t>
              </a:r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9189" y="2362784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471" y="381649"/>
            <a:ext cx="2476191" cy="184761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>
            <a:off x="2616591" y="3812344"/>
            <a:ext cx="1434909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8D302E2D-5FF3-44D7-BFAB-BD2BFFAED6A4}"/>
              </a:ext>
            </a:extLst>
          </p:cNvPr>
          <p:cNvSpPr/>
          <p:nvPr/>
        </p:nvSpPr>
        <p:spPr>
          <a:xfrm>
            <a:off x="6636774" y="958645"/>
            <a:ext cx="1091381" cy="353961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009" y="555168"/>
            <a:ext cx="2019048" cy="133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209" y="363437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5839" y="5841456"/>
            <a:ext cx="7576457" cy="449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সম্পর্কে একটি বাক্য লিখ?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555" y="1469371"/>
            <a:ext cx="7331309" cy="36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 কোথা হতে বেশি পরিমাণে পানি সংগ্রহ করে</a:t>
              </a:r>
              <a:r>
                <a: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মাটি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</a:t>
            </a:r>
            <a:r>
              <a:rPr lang="bn-IN" sz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বায়ু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845736" flipV="1">
            <a:off x="5497619" y="1650632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61054" y="1552616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জীবনের জন্য অবশ্য প্রয়োজনীয় কোনটি</a:t>
              </a:r>
              <a:r>
                <a: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নিরাপত্তা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আর্দ্রতা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 কোনটি প্রাকৃতিক পানির উৎস?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সাগর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পুকুর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নলকূপ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দীঘি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 গাছ সালোকসংশ্লেষণ প্রক্রিয়ায় খাদ্য তৈরির সময় কোনটি বায়ুতে ছাড়ে 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 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অক্সিজেন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(ঘ) কার্বন কণা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(ক) কার্বন ডাইঅক্সাইড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 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নাইট্রোজেন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938" y="109826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উদ্ভিদদেহে শতকরা কতভাগ পানি আছে?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675445" y="146341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23929" y="109825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348614" y="150136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977" y="1543987"/>
            <a:ext cx="1023352" cy="134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 ভাগ প্রায়</a:t>
            </a:r>
            <a:r>
              <a: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438" y="209010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মানবদেহে শতকরা কতভাগ পানি আছে?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677945" y="245525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6429" y="209009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1114" y="249320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4678" y="253466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৬০- ৭০ ভাগ।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428" y="307944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পানির দুইটি প্রাকৃতিক উৎসের নাম লেখ।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692935" y="344459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41419" y="307943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366104" y="348254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9668" y="352400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নদী ও সাগর।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448" y="405379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পানির দুইটি কৃত্রিম  উৎসের নাম লেখ।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25" name="Notched Right Arrow 24"/>
          <p:cNvSpPr/>
          <p:nvPr/>
        </p:nvSpPr>
        <p:spPr>
          <a:xfrm>
            <a:off x="662955" y="441894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11439" y="405378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প্রশ্ন-৪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336124" y="445689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76146" y="449835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নলকূপ ও পুকুর।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467195" y="932437"/>
            <a:ext cx="11392525" cy="4928717"/>
            <a:chOff x="467195" y="932437"/>
            <a:chExt cx="11392525" cy="492871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0" name="Rectangle 29"/>
            <p:cNvSpPr/>
            <p:nvPr/>
          </p:nvSpPr>
          <p:spPr>
            <a:xfrm>
              <a:off x="479685" y="932437"/>
              <a:ext cx="11362545" cy="4928717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79685" y="190375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2185" y="289559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7175" y="388493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7195" y="485928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26428" y="504313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 প্রাণীদেহের তাপমাত্রা স্বাভাবিক রাখতে সাহায্য করে কে?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692935" y="540828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741419" y="504312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1366104" y="544623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62584" y="548769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2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5628982" y="840295"/>
            <a:ext cx="43765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562247" y="3030600"/>
            <a:ext cx="442685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১৫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61" y="379578"/>
            <a:ext cx="4132102" cy="505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560022" y="851427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48" y="753625"/>
            <a:ext cx="2686050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8398" y="3852137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বেঁচে থাকার জন্য পানি প্রয়োজন। এ সম্পর্কে ৫ টি বাক্য লিখ।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F5F1ED0C-DFEE-4AB8-9AD3-78DF39B6073F}"/>
              </a:ext>
            </a:extLst>
          </p:cNvPr>
          <p:cNvSpPr/>
          <p:nvPr/>
        </p:nvSpPr>
        <p:spPr>
          <a:xfrm>
            <a:off x="5353665" y="973394"/>
            <a:ext cx="2050026" cy="66367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FB_IMG_1474213825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4" y="285969"/>
            <a:ext cx="11556999" cy="6239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176" y="768585"/>
            <a:ext cx="10029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পাঠে পাশে থাকার জন্য। 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290" y="871325"/>
            <a:ext cx="3880233" cy="4821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জাকিয়া</a:t>
            </a:r>
            <a:r>
              <a:rPr lang="en-US" sz="4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আহম্মেদ</a:t>
            </a:r>
            <a:r>
              <a:rPr lang="bn-IN" sz="4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টরকী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সঃপ্রাঃবিঃ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সদর,মুন্সিগঞ্জ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82465" y="638628"/>
            <a:ext cx="4254792" cy="46707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(জীবনের জন্য পানি),</a:t>
            </a:r>
          </a:p>
          <a:p>
            <a:pPr algn="ctr"/>
            <a:r>
              <a:rPr lang="bn-IN" sz="1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উদ্ভিদ ও প্রাণীর জন্য পানি</a:t>
            </a:r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326" y="1068584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6672" y="1260324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FF0E9-A957-45D9-954E-0253730BC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1814050"/>
            <a:ext cx="2536723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at water drin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4" y="1367305"/>
            <a:ext cx="5430129" cy="4245697"/>
          </a:xfrm>
          <a:prstGeom prst="rect">
            <a:avLst/>
          </a:prstGeom>
        </p:spPr>
      </p:pic>
      <p:pic>
        <p:nvPicPr>
          <p:cNvPr id="6" name="Picture 5" descr="wateringplants_main_1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71" y="1364561"/>
            <a:ext cx="5148775" cy="4206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809" y="573313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38" y="5725945"/>
            <a:ext cx="464233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বিড়াল পানি পান করছে।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9440" y="5725946"/>
            <a:ext cx="461420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উদ্ভিদে পানি দেওয়া হচ্ছে।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707" y="0"/>
            <a:ext cx="10128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 আমরা বুঝতে পারলাম প্রাণী ও উদ্ভিদের বেঁচে থাকার জন্য পানি প্রয়োজন।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425372" y="856343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rgbClr val="00CC00"/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27200" y="2678895"/>
            <a:ext cx="8098971" cy="2090057"/>
          </a:xfrm>
          <a:prstGeom prst="wave">
            <a:avLst/>
          </a:prstGeom>
          <a:solidFill>
            <a:srgbClr val="92D050"/>
          </a:solidFill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 ও প্রাণীর জন্য পানি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177141" y="870856"/>
            <a:ext cx="7765143" cy="696686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5" y="2532185"/>
            <a:ext cx="10818055" cy="20340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3.1.1- 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প্রাণীর জীবনে পানির প্রয়োজনীয়তা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048115"/>
            <a:ext cx="5301178" cy="1779492"/>
          </a:xfrm>
          <a:prstGeom prst="rect">
            <a:avLst/>
          </a:prstGeom>
        </p:spPr>
      </p:pic>
      <p:pic>
        <p:nvPicPr>
          <p:cNvPr id="6" name="Picture 5" descr="Well-pump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8" y="1041009"/>
            <a:ext cx="4997254" cy="1799565"/>
          </a:xfrm>
          <a:prstGeom prst="rect">
            <a:avLst/>
          </a:prstGeom>
        </p:spPr>
      </p:pic>
      <p:pic>
        <p:nvPicPr>
          <p:cNvPr id="7" name="Picture 6" descr="Harish-dig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261" y="3418449"/>
            <a:ext cx="5158154" cy="2349305"/>
          </a:xfrm>
          <a:prstGeom prst="rect">
            <a:avLst/>
          </a:prstGeom>
        </p:spPr>
      </p:pic>
      <p:pic>
        <p:nvPicPr>
          <p:cNvPr id="8" name="Picture 7" descr="base_1477582485-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055" y="3385697"/>
            <a:ext cx="5230363" cy="2353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8893" y="2819773"/>
            <a:ext cx="12490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9423" y="212493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6802" y="2665036"/>
            <a:ext cx="75052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6770" y="5731799"/>
            <a:ext cx="9797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8725" y="5759927"/>
            <a:ext cx="8803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দীঘি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339" y="206478"/>
            <a:ext cx="63979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তৈরি পানির উৎস।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0" y="931843"/>
            <a:ext cx="4923692" cy="2152650"/>
          </a:xfrm>
          <a:prstGeom prst="rect">
            <a:avLst/>
          </a:prstGeom>
        </p:spPr>
      </p:pic>
      <p:pic>
        <p:nvPicPr>
          <p:cNvPr id="6" name="Picture 5" descr="TA-Nicaragua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7" y="3615396"/>
            <a:ext cx="4960399" cy="2402663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582" y="942537"/>
            <a:ext cx="5311361" cy="2039821"/>
          </a:xfrm>
          <a:prstGeom prst="rect">
            <a:avLst/>
          </a:prstGeom>
        </p:spPr>
      </p:pic>
      <p:pic>
        <p:nvPicPr>
          <p:cNvPr id="8" name="Picture 7" descr="FB_IMG_14742136533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378" y="3491432"/>
            <a:ext cx="5416062" cy="2543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8893" y="3016725"/>
            <a:ext cx="76335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7345" y="287596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6802" y="2876056"/>
            <a:ext cx="8162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6770" y="5942819"/>
            <a:ext cx="9252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সমূদ্র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8725" y="5970947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1460" y="281711"/>
            <a:ext cx="563647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পানির প্রাকৃতিক উৎস।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ddfg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75" y="1155617"/>
            <a:ext cx="1215623" cy="4232309"/>
          </a:xfrm>
          <a:prstGeom prst="rect">
            <a:avLst/>
          </a:prstGeom>
        </p:spPr>
      </p:pic>
      <p:pic>
        <p:nvPicPr>
          <p:cNvPr id="6" name="Picture 5" descr="phot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11" y="379821"/>
            <a:ext cx="4097216" cy="2458330"/>
          </a:xfrm>
          <a:prstGeom prst="rect">
            <a:avLst/>
          </a:prstGeom>
        </p:spPr>
      </p:pic>
      <p:pic>
        <p:nvPicPr>
          <p:cNvPr id="7" name="Picture 6" descr="96638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766" y="3446584"/>
            <a:ext cx="4107774" cy="256815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32000" y="1547446"/>
          <a:ext cx="655955" cy="379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706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22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4341" y="5587564"/>
            <a:ext cx="3858749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IN" sz="39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দেহে ৯০ % পানি</a:t>
            </a:r>
            <a:endParaRPr lang="en-US" sz="3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586068" y="1111355"/>
            <a:ext cx="2349308" cy="1477095"/>
          </a:xfrm>
          <a:prstGeom prst="wedgeRoundRectCallout">
            <a:avLst>
              <a:gd name="adj1" fmla="val 81753"/>
              <a:gd name="adj2" fmla="val 16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খাদ্য তৈরিতে পানি ব্যবহার করে।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754885" y="3657600"/>
            <a:ext cx="2124221" cy="2546251"/>
          </a:xfrm>
          <a:prstGeom prst="wedgeRoundRectCallout">
            <a:avLst>
              <a:gd name="adj1" fmla="val 99697"/>
              <a:gd name="adj2" fmla="val 251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থেকে পুষ্টি উপাদান সংগ্রহ, পরিবহন ও দেহের তাপমাত্রা নিয়ন্ত্রণে পানি ব্যবহার করে।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1146516" y="3341076"/>
            <a:ext cx="6316394" cy="14067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32849" y="3151163"/>
            <a:ext cx="7554351" cy="14069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63290" y="273528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66370" y="1708452"/>
            <a:ext cx="94252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1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09781" y="2510294"/>
            <a:ext cx="1266079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42579" y="864371"/>
            <a:ext cx="679724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3942" y="1384880"/>
            <a:ext cx="721925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</a:p>
          <a:p>
            <a:pPr algn="ctr"/>
            <a:r>
              <a:rPr lang="bn-IN" sz="2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r>
              <a:rPr lang="bn-IN" sz="2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17-Feb-21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water_2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52" y="1171575"/>
            <a:ext cx="2280873" cy="247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wrew.jpg"/>
          <p:cNvPicPr>
            <a:picLocks noChangeAspect="1"/>
          </p:cNvPicPr>
          <p:nvPr/>
        </p:nvPicPr>
        <p:blipFill>
          <a:blip r:embed="rId4"/>
          <a:srcRect b="8661"/>
          <a:stretch>
            <a:fillRect/>
          </a:stretch>
        </p:blipFill>
        <p:spPr>
          <a:xfrm>
            <a:off x="6780629" y="1024818"/>
            <a:ext cx="2307100" cy="261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ody he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27" y="3798277"/>
            <a:ext cx="2258597" cy="253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49144" y="3826858"/>
            <a:ext cx="2338585" cy="251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948766" y="548678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910" y="0"/>
            <a:ext cx="92849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প্রাণীর বেঁচে থাকার প্রয়োজনে  পানির ব্যবহার।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3452620" y="1350498"/>
            <a:ext cx="2616590" cy="2405576"/>
          </a:xfrm>
          <a:prstGeom prst="wedgeEllipseCallout">
            <a:avLst>
              <a:gd name="adj1" fmla="val -100429"/>
              <a:gd name="adj2" fmla="val -8808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মানবদেহে শতকরা ৬০-৭০ ভাগ পানি।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9156727" y="1132783"/>
            <a:ext cx="2616590" cy="2405576"/>
          </a:xfrm>
          <a:prstGeom prst="wedgeEllipseCallout">
            <a:avLst>
              <a:gd name="adj1" fmla="val -80460"/>
              <a:gd name="adj2" fmla="val -29323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খাদ্য পরিপাক, পুষ্ট উপাদান শোষণ ও পরিবহন সাহায্য করে।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9303657" y="3745354"/>
            <a:ext cx="2513208" cy="2405576"/>
          </a:xfrm>
          <a:prstGeom prst="wedgeEllipseCallout">
            <a:avLst>
              <a:gd name="adj1" fmla="val -75467"/>
              <a:gd name="adj2" fmla="val -8808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বেঁচে থাকার জন্য পানি পান করছে।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3466682" y="3910821"/>
            <a:ext cx="2616590" cy="2405576"/>
          </a:xfrm>
          <a:prstGeom prst="wedgeEllipseCallout">
            <a:avLst>
              <a:gd name="adj1" fmla="val -76773"/>
              <a:gd name="adj2" fmla="val -19919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তাপমাত্রা স্বাভাবিক রাখতে সাহায্য করে।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565</Words>
  <Application>Microsoft Office PowerPoint</Application>
  <PresentationFormat>Widescreen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1393</cp:revision>
  <dcterms:created xsi:type="dcterms:W3CDTF">2017-07-12T02:49:00Z</dcterms:created>
  <dcterms:modified xsi:type="dcterms:W3CDTF">2021-02-17T07:31:08Z</dcterms:modified>
</cp:coreProperties>
</file>