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66" r:id="rId15"/>
    <p:sldId id="267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31" autoAdjust="0"/>
  </p:normalViewPr>
  <p:slideViewPr>
    <p:cSldViewPr snapToGrid="0">
      <p:cViewPr varScale="1">
        <p:scale>
          <a:sx n="62" d="100"/>
          <a:sy n="62" d="100"/>
        </p:scale>
        <p:origin x="1032" y="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89679-DCF9-46BA-8A43-B5AE7C583F4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0CB11-4D17-4894-BE92-8BA85288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68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0CB11-4D17-4894-BE92-8BA852880C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15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AD5B-B841-41B1-AB45-F0F913D5C8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860-3FEE-4EF1-846C-0DBC5D2AA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84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AD5B-B841-41B1-AB45-F0F913D5C8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860-3FEE-4EF1-846C-0DBC5D2AA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3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AD5B-B841-41B1-AB45-F0F913D5C8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860-3FEE-4EF1-846C-0DBC5D2AA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0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AD5B-B841-41B1-AB45-F0F913D5C8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860-3FEE-4EF1-846C-0DBC5D2AA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AD5B-B841-41B1-AB45-F0F913D5C8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860-3FEE-4EF1-846C-0DBC5D2AA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06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AD5B-B841-41B1-AB45-F0F913D5C8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860-3FEE-4EF1-846C-0DBC5D2AA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1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AD5B-B841-41B1-AB45-F0F913D5C8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860-3FEE-4EF1-846C-0DBC5D2AA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1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AD5B-B841-41B1-AB45-F0F913D5C8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860-3FEE-4EF1-846C-0DBC5D2AA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2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AD5B-B841-41B1-AB45-F0F913D5C8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860-3FEE-4EF1-846C-0DBC5D2AA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5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AD5B-B841-41B1-AB45-F0F913D5C8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860-3FEE-4EF1-846C-0DBC5D2AA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AD5B-B841-41B1-AB45-F0F913D5C8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860-3FEE-4EF1-846C-0DBC5D2AA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0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0AD5B-B841-41B1-AB45-F0F913D5C86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D9860-3FEE-4EF1-846C-0DBC5D2AA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0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2473" y="1066800"/>
            <a:ext cx="5818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626" y="2786467"/>
            <a:ext cx="5574032" cy="389142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Left-Right Arrow 5"/>
          <p:cNvSpPr/>
          <p:nvPr/>
        </p:nvSpPr>
        <p:spPr>
          <a:xfrm>
            <a:off x="3707388" y="494022"/>
            <a:ext cx="4740507" cy="15148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" name="TextBox 6"/>
          <p:cNvSpPr txBox="1"/>
          <p:nvPr/>
        </p:nvSpPr>
        <p:spPr>
          <a:xfrm flipH="1">
            <a:off x="4889526" y="959077"/>
            <a:ext cx="2376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94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76"/>
          <a:stretch/>
        </p:blipFill>
        <p:spPr>
          <a:xfrm>
            <a:off x="6801196" y="304801"/>
            <a:ext cx="4807528" cy="44057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" y="304801"/>
            <a:ext cx="5347855" cy="44057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97036" y="5999018"/>
            <a:ext cx="5375564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জীব ছোট থেকে বড় হয়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21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128" y="761999"/>
            <a:ext cx="7218218" cy="39208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7600" y="5874327"/>
            <a:ext cx="500149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 শ্বাস প্রশ্বাস নেয়</a:t>
            </a:r>
            <a:endParaRPr lang="en-US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43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83" y="457199"/>
            <a:ext cx="5006254" cy="49876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108" y="457200"/>
            <a:ext cx="5347855" cy="498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39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3"/>
          <a:stretch/>
        </p:blipFill>
        <p:spPr>
          <a:xfrm>
            <a:off x="670560" y="198120"/>
            <a:ext cx="11003280" cy="6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8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782" y="235526"/>
            <a:ext cx="6553200" cy="50984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64873" y="5583382"/>
            <a:ext cx="6386945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৬ ও ৭ পৃষ্ঠা খোল</a:t>
            </a:r>
            <a:endParaRPr lang="en-US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03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481525"/>
              </p:ext>
            </p:extLst>
          </p:nvPr>
        </p:nvGraphicFramePr>
        <p:xfrm>
          <a:off x="2153920" y="3371426"/>
          <a:ext cx="8128000" cy="301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4468851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348800875"/>
                    </a:ext>
                  </a:extLst>
                </a:gridCol>
              </a:tblGrid>
              <a:tr h="7535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rgbClr val="FF0000"/>
                          </a:solidFill>
                        </a:rPr>
                        <a:t>জীব 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rgbClr val="FF0000"/>
                          </a:solidFill>
                        </a:rPr>
                        <a:t>জড়</a:t>
                      </a:r>
                      <a:r>
                        <a:rPr lang="bn-BD" dirty="0"/>
                        <a:t>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632720"/>
                  </a:ext>
                </a:extLst>
              </a:tr>
              <a:tr h="75353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bn-BD" sz="28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258225"/>
                  </a:ext>
                </a:extLst>
              </a:tr>
              <a:tr h="75353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bn-BD" sz="28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451410"/>
                  </a:ext>
                </a:extLst>
              </a:tr>
              <a:tr h="75353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bn-BD" sz="28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51123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120" y="670560"/>
            <a:ext cx="11795760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 এবং বাহিরের পরিবেশ দেখে নিচের ছকটি পূরণ কর।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20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286000" y="121920"/>
            <a:ext cx="8183880" cy="28803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28160" y="1008102"/>
            <a:ext cx="4480560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3444" y="3669475"/>
            <a:ext cx="5552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দল ১- জীবের বৈশিষ্ট্যগুলো লিখ।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5240" y="5077955"/>
            <a:ext cx="498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দল ২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জড়বস্তর বৈশিষ্ট্যগুলো লিখ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67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2680" y="3901440"/>
            <a:ext cx="80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ছবি দেখে জীব ও জড়ের পার্থক্যগুলো লিখ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505200" y="609600"/>
            <a:ext cx="5090160" cy="217932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11040" y="1329928"/>
            <a:ext cx="3078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79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651760" y="640080"/>
            <a:ext cx="6659880" cy="2438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05200" y="1305282"/>
            <a:ext cx="495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ব্যবহারিক কাজ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4053840"/>
            <a:ext cx="8290560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বাড়িতে ও রাস্তায় কী কী জীব এবং জড় বস্তু দেখতে পাও তার একটি তালিকা আগামী ক্লাশে দেখাবে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8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4084320" y="655320"/>
            <a:ext cx="4754880" cy="1996440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98720" y="1145708"/>
            <a:ext cx="3337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63240" y="3779520"/>
            <a:ext cx="82296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 জীব এবং কিছু জড় বস্তুর নাম লিখ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63240" y="5090160"/>
            <a:ext cx="82296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এদের মধ্যকার পার্থক্যগুলো লিখ।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80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26080" y="2716188"/>
            <a:ext cx="6234546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সুমন সাহা হ্যাপী</a:t>
            </a:r>
            <a:r>
              <a:rPr lang="bn-BD" sz="48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r"/>
            <a:endParaRPr lang="en-US" sz="48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6079" y="4582283"/>
            <a:ext cx="7680961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 </a:t>
            </a:r>
            <a:r>
              <a:rPr lang="bn-IN" sz="28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পাণাম</a:t>
            </a:r>
            <a:r>
              <a:rPr lang="bn-BD" sz="28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বিদ্যালয়,</a:t>
            </a:r>
            <a:r>
              <a:rPr lang="bn-IN" sz="280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bn-BD" sz="280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মুন্সীগঞ্জ।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lowchart: Punched Tape 1"/>
          <p:cNvSpPr/>
          <p:nvPr/>
        </p:nvSpPr>
        <p:spPr>
          <a:xfrm>
            <a:off x="2926080" y="74637"/>
            <a:ext cx="6652953" cy="2426286"/>
          </a:xfrm>
          <a:prstGeom prst="flowChartPunchedTape">
            <a:avLst/>
          </a:prstGeom>
          <a:solidFill>
            <a:srgbClr val="00B0F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23607" y="700430"/>
            <a:ext cx="5655426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35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evron 5"/>
          <p:cNvSpPr/>
          <p:nvPr/>
        </p:nvSpPr>
        <p:spPr>
          <a:xfrm>
            <a:off x="1478280" y="4350395"/>
            <a:ext cx="8839200" cy="2103120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520" y="4678680"/>
            <a:ext cx="42367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60" y="152401"/>
            <a:ext cx="5791200" cy="361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45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85309" y="540327"/>
            <a:ext cx="3948546" cy="13161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4036" y="2262565"/>
            <a:ext cx="4225636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শ্রেণিঃতৃতীয়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4036" y="3668737"/>
            <a:ext cx="6747163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পাঠঃ  জড় ও জীব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4036" y="4352181"/>
            <a:ext cx="8106299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তোমরা জেনেছ ....................................কী পার্থক্য পেলে?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4036" y="5073631"/>
            <a:ext cx="42810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4036" y="5795081"/>
            <a:ext cx="2854037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 ৬/৩/২০১৯ খ্রী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4036" y="2984015"/>
            <a:ext cx="505691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বিজ্ঞান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07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836" y="2964873"/>
            <a:ext cx="11942619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 ১ ১- নিকট পরিবেশ পর্যবেক্ষনের মাধ্যমে জীব ও জড়ের তালিকা তৈরি করতে পারবে।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 ১ ২- জীব ও জড় বস্তুর বৈশিষ্ট্য লিখতে পারবে।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 ১ ৩- জীব ও জড় বস্তুর পার্থক্য করতে পারবে।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2697480" y="152400"/>
            <a:ext cx="6187440" cy="2407920"/>
          </a:xfrm>
          <a:prstGeom prst="wedgeRect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94265" y="694640"/>
            <a:ext cx="4175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66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218" y="1460788"/>
            <a:ext cx="2895600" cy="19335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515" y="1460788"/>
            <a:ext cx="2533650" cy="19335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040" y="1460789"/>
            <a:ext cx="2476500" cy="19335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218" y="4335173"/>
            <a:ext cx="2895600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516" y="4335174"/>
            <a:ext cx="2533650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040" y="4335173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2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97" y="616527"/>
            <a:ext cx="2877849" cy="240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672" y="445941"/>
            <a:ext cx="5721927" cy="33779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5" y="3823855"/>
            <a:ext cx="2999291" cy="29371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672" y="3948546"/>
            <a:ext cx="5721927" cy="281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01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410692" y="1239797"/>
            <a:ext cx="7813964" cy="2867892"/>
          </a:xfrm>
          <a:prstGeom prst="wave">
            <a:avLst>
              <a:gd name="adj1" fmla="val 12500"/>
              <a:gd name="adj2" fmla="val -532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86854" y="2119745"/>
            <a:ext cx="40122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জড় ও জীব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87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6" y="554182"/>
            <a:ext cx="4925292" cy="37918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28" y="554182"/>
            <a:ext cx="4958463" cy="37502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24545" y="5652655"/>
            <a:ext cx="5818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 খাদ্য গ্রহণ করে 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164" y="4550077"/>
            <a:ext cx="3552227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49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972" y="273193"/>
            <a:ext cx="3051464" cy="28271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60" y="273193"/>
            <a:ext cx="2825895" cy="28271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153" y="273193"/>
            <a:ext cx="2922010" cy="28271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25091" y="5223164"/>
            <a:ext cx="7024255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জীব চলতে পারে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23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184</Words>
  <Application>Microsoft Office PowerPoint</Application>
  <PresentationFormat>Widescreen</PresentationFormat>
  <Paragraphs>40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sankarpanam01@outlook.com</cp:lastModifiedBy>
  <cp:revision>82</cp:revision>
  <dcterms:created xsi:type="dcterms:W3CDTF">2019-03-06T04:13:22Z</dcterms:created>
  <dcterms:modified xsi:type="dcterms:W3CDTF">2021-02-18T14:41:18Z</dcterms:modified>
</cp:coreProperties>
</file>