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4" r:id="rId4"/>
    <p:sldId id="260" r:id="rId5"/>
    <p:sldId id="262" r:id="rId6"/>
    <p:sldId id="263" r:id="rId7"/>
    <p:sldId id="264" r:id="rId8"/>
    <p:sldId id="271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7C69B-EA1F-4A20-832B-E61093CC2FF4}" type="datetimeFigureOut">
              <a:rPr lang="en-US" smtClean="0"/>
              <a:pPr/>
              <a:t>18-Feb-21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D873-538E-4AF2-A565-B1BE2B66D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০১৭১৪ ৯২৫৬২৮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A2F7F-5441-469E-8740-C426808406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D873-538E-4AF2-A565-B1BE2B66D9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0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D873-538E-4AF2-A565-B1BE2B66D9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3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18-Feb-21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18-Feb-21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18-Feb-21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4830E-9267-484D-9A9A-9780AEE57FC9}" type="datetimeFigureOut">
              <a:rPr lang="en-US" smtClean="0"/>
              <a:pPr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7" Type="http://schemas.openxmlformats.org/officeDocument/2006/relationships/image" Target="../media/image9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resourse\flow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33800" y="381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981200"/>
            <a:ext cx="2819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2133600"/>
            <a:ext cx="152400" cy="259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2514600"/>
            <a:ext cx="2438400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1219200"/>
            <a:ext cx="4572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2nd content\resourse\push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416" r="51246"/>
          <a:stretch>
            <a:fillRect/>
          </a:stretch>
        </p:blipFill>
        <p:spPr bwMode="auto">
          <a:xfrm>
            <a:off x="533400" y="1066800"/>
            <a:ext cx="685800" cy="9144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724400" y="1905000"/>
            <a:ext cx="31242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91400" y="2057400"/>
            <a:ext cx="152400" cy="259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0600" y="2438400"/>
            <a:ext cx="2590800" cy="76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D:\2nd content\resourse\push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51246"/>
          <a:stretch>
            <a:fillRect/>
          </a:stretch>
        </p:blipFill>
        <p:spPr bwMode="auto">
          <a:xfrm rot="16200000">
            <a:off x="7865293" y="5622107"/>
            <a:ext cx="881016" cy="106680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8077200" y="3886200"/>
            <a:ext cx="5334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48006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কাজঃঅভিকর্ষ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4876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কাজঃঅভিকর্ষজ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বিরূদ্ধ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4875E-6 L 0.1875 3.34875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1619E-6 L 0.05833 2.51619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2.51619E-6 L 0.05833 0.399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1 L -3.33333E-6 -0.1528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33 L -0.00417 -0.2997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9" grpId="1" animBg="1"/>
      <p:bldP spid="9" grpId="2" animBg="1"/>
      <p:bldP spid="11" grpId="0" animBg="1"/>
      <p:bldP spid="12" grpId="0" animBg="1"/>
      <p:bldP spid="13" grpId="0" animBg="1"/>
      <p:bldP spid="15" grpId="0" animBg="1"/>
      <p:bldP spid="15" grpId="1" animBg="1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457200"/>
            <a:ext cx="4648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886200"/>
            <a:ext cx="80772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500 N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কৃতকাজের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514600"/>
            <a:ext cx="79248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হয়ে,সমস্যাটির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3962400"/>
            <a:ext cx="533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048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914400" y="2590800"/>
            <a:ext cx="749808" cy="332232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3124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514600"/>
            <a:ext cx="39624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15J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276600"/>
            <a:ext cx="47244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038600"/>
            <a:ext cx="4648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914400" y="1905000"/>
            <a:ext cx="749808" cy="332232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914400" y="3276600"/>
            <a:ext cx="749808" cy="332232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838200" y="4267200"/>
            <a:ext cx="749808" cy="332232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4343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80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19400"/>
            <a:ext cx="82296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50kg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20kg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বস্তা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200m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2400" y="2895600"/>
            <a:ext cx="8260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nd content\resourse\flower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133600" y="57150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47" y="875548"/>
            <a:ext cx="1029178" cy="8855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8" y="892278"/>
            <a:ext cx="1237029" cy="1282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5375787"/>
            <a:ext cx="6371303" cy="5309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161" y="1201993"/>
            <a:ext cx="524439" cy="443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5084" y="4608871"/>
            <a:ext cx="1198307" cy="12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1143000"/>
            <a:ext cx="538042" cy="449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899553" y="407286"/>
            <a:ext cx="1557956" cy="7357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716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181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181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 </a:t>
            </a:r>
            <a:endParaRPr lang="en-US" sz="4181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9381" y="2980951"/>
            <a:ext cx="2513071" cy="9501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87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787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78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8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87" b="1" dirty="0" smtClean="0">
                <a:latin typeface="NikoshBAN" pitchFamily="2" charset="0"/>
                <a:cs typeface="NikoshBAN" pitchFamily="2" charset="0"/>
              </a:rPr>
              <a:t> নবম  </a:t>
            </a:r>
            <a:endParaRPr lang="bn-IN" sz="2787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787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787" b="1" dirty="0" smtClean="0">
                <a:latin typeface="NikoshBAN" pitchFamily="2" charset="0"/>
                <a:cs typeface="NikoshBAN" pitchFamily="2" charset="0"/>
              </a:rPr>
              <a:t> পদার্থ বিজ্ঞান </a:t>
            </a:r>
            <a:endParaRPr lang="en-US" sz="2787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9871" y="2266115"/>
            <a:ext cx="4621161" cy="2570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16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রঙ্গদ</a:t>
            </a:r>
            <a:r>
              <a:rPr lang="en-US" sz="2787" dirty="0">
                <a:latin typeface="Arial" panose="020B0604020202020204" pitchFamily="34" charset="0"/>
              </a:rPr>
              <a:t> </a:t>
            </a:r>
            <a:r>
              <a:rPr lang="bn-IN" sz="2787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 বর্মণ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IN" sz="2787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প্রধান শিক্ষক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IN" sz="2787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শহীদবাগ বালিকা উচ্চ বিদ্যালয়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IN" sz="2787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কাউনিয়া, রংপুর।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IN" sz="2787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মোবা- ০১৭১৪ ৯২৫৬২৮।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168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 bscrangod</a:t>
            </a:r>
            <a:r>
              <a:rPr lang="en-US" sz="216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2168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2168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08" y="1307360"/>
            <a:ext cx="1308510" cy="137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51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19418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4419600"/>
            <a:ext cx="62484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ভিডিও দেখে নেই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"/>
            <a:ext cx="3271777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3221181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23076"/>
            <a:ext cx="2199563" cy="2146473"/>
          </a:xfrm>
          <a:prstGeom prst="rect">
            <a:avLst/>
          </a:prstGeom>
        </p:spPr>
      </p:pic>
      <p:pic>
        <p:nvPicPr>
          <p:cNvPr id="5" name="Picture 2" descr="H:\resourse\w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7221" y="3183859"/>
            <a:ext cx="2684319" cy="2424906"/>
          </a:xfrm>
          <a:prstGeom prst="rect">
            <a:avLst/>
          </a:prstGeom>
          <a:noFill/>
        </p:spPr>
      </p:pic>
      <p:pic>
        <p:nvPicPr>
          <p:cNvPr id="6" name="Picture 3" descr="H:\resourse\w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183859"/>
            <a:ext cx="2848841" cy="20629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28381" y="5849342"/>
            <a:ext cx="6248400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0"/>
            <a:ext cx="4724400" cy="830997"/>
          </a:xfrm>
          <a:prstGeom prst="rect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0355" y="2819400"/>
            <a:ext cx="4724400" cy="830997"/>
          </a:xfrm>
          <a:prstGeom prst="rect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কাজ, ক্ষমতা ও শক্তি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177968"/>
            <a:ext cx="5257800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1600200"/>
            <a:ext cx="762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971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কৃতকাজের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733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57200" y="2362200"/>
            <a:ext cx="762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1000" y="3124200"/>
            <a:ext cx="762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81000" y="3886200"/>
            <a:ext cx="762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10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286000" y="2362200"/>
            <a:ext cx="68580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0" y="1219200"/>
            <a:ext cx="762000" cy="1143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:\2nd content\resourse\push1.jpg"/>
          <p:cNvPicPr>
            <a:picLocks noChangeAspect="1" noChangeArrowheads="1"/>
          </p:cNvPicPr>
          <p:nvPr/>
        </p:nvPicPr>
        <p:blipFill>
          <a:blip r:embed="rId2"/>
          <a:srcRect r="51246"/>
          <a:stretch>
            <a:fillRect/>
          </a:stretch>
        </p:blipFill>
        <p:spPr bwMode="auto">
          <a:xfrm>
            <a:off x="0" y="762000"/>
            <a:ext cx="1304880" cy="17049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62200" y="2438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8200" y="2438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2438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971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ঘটে-তাহলেই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657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ঘটে,তাহলে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দূরত্বের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সুতরাং,কাজ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334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Fএবং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কৃতকাজ,W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=Fs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6096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বল×সরণ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L 0.10833 -0.0020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4783E-7 L 0.65833 0.005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/>
      <p:bldP spid="12" grpId="0"/>
      <p:bldP spid="13" grpId="0"/>
      <p:bldP spid="15" grpId="0"/>
      <p:bldP spid="17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2362200" y="2438400"/>
            <a:ext cx="6781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28800" y="182880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2nd content\resourse\pus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838199" cy="7620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V="1">
            <a:off x="2362200" y="228600"/>
            <a:ext cx="2743200" cy="2209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925094" y="1408906"/>
            <a:ext cx="2209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09800" y="2438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229600" y="2438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2514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990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2514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X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Arc 27"/>
          <p:cNvSpPr/>
          <p:nvPr/>
        </p:nvSpPr>
        <p:spPr>
          <a:xfrm>
            <a:off x="2438400" y="1981200"/>
            <a:ext cx="914400" cy="914400"/>
          </a:xfrm>
          <a:prstGeom prst="arc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200400" y="1676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NikoshBAN" pitchFamily="2" charset="0"/>
                <a:cs typeface="NikoshBAN" pitchFamily="2" charset="0"/>
              </a:rPr>
              <a:t>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200" y="2971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9800" y="304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914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029200" y="1219200"/>
            <a:ext cx="9906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2895600" y="685800"/>
            <a:ext cx="7620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658394" y="2742406"/>
            <a:ext cx="6096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3429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0" y="4114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388620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3505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5800" y="3581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×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00" y="4114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বা,W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Fx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" y="4800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ADC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ত্রিভূজ়ে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cos</a:t>
            </a:r>
            <a:r>
              <a:rPr lang="el-GR" sz="2800" dirty="0" smtClean="0">
                <a:solidFill>
                  <a:srgbClr val="00B050"/>
                </a:solidFill>
                <a:latin typeface="Georgia"/>
                <a:cs typeface="NikoshBAN" pitchFamily="2" charset="0"/>
              </a:rPr>
              <a:t>θ</a:t>
            </a:r>
            <a:r>
              <a:rPr lang="en-US" sz="2800" dirty="0" smtClean="0">
                <a:solidFill>
                  <a:srgbClr val="00B050"/>
                </a:solidFill>
                <a:latin typeface="Georgia"/>
                <a:cs typeface="NikoshBAN" pitchFamily="2" charset="0"/>
              </a:rPr>
              <a:t>=AD/AC =X/S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5410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বা,X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scos</a:t>
            </a:r>
            <a:r>
              <a:rPr lang="el-GR" sz="3200" dirty="0" smtClean="0">
                <a:solidFill>
                  <a:srgbClr val="00B050"/>
                </a:solidFill>
                <a:latin typeface="Georgia"/>
                <a:cs typeface="NikoshBAN" pitchFamily="2" charset="0"/>
              </a:rPr>
              <a:t>θ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600" y="60198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কাজ,W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Fscos</a:t>
            </a:r>
            <a:r>
              <a:rPr lang="el-GR" sz="4000" dirty="0" smtClean="0">
                <a:solidFill>
                  <a:srgbClr val="FF0000"/>
                </a:solidFill>
                <a:latin typeface="Georgia"/>
                <a:cs typeface="NikoshBAN" pitchFamily="2" charset="0"/>
              </a:rPr>
              <a:t>θ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056E-6 L 0.1125 4.1905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4431E-6 L 0.2625 -0.288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/>
      <p:bldP spid="17" grpId="0"/>
      <p:bldP spid="18" grpId="0"/>
      <p:bldP spid="19" grpId="0"/>
      <p:bldP spid="20" grpId="0"/>
      <p:bldP spid="21" grpId="0"/>
      <p:bldP spid="28" grpId="0" animBg="1"/>
      <p:bldP spid="29" grpId="0"/>
      <p:bldP spid="30" grpId="0"/>
      <p:bldP spid="31" grpId="0"/>
      <p:bldP spid="32" grpId="0"/>
      <p:bldP spid="48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nd content\resourse\push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066800" cy="990600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2362200" y="838200"/>
            <a:ext cx="838200" cy="685800"/>
            <a:chOff x="2362200" y="685800"/>
            <a:chExt cx="838200" cy="685800"/>
          </a:xfrm>
          <a:solidFill>
            <a:srgbClr val="FF0000"/>
          </a:solidFill>
        </p:grpSpPr>
        <p:sp>
          <p:nvSpPr>
            <p:cNvPr id="10" name="Rectangle 9"/>
            <p:cNvSpPr/>
            <p:nvPr/>
          </p:nvSpPr>
          <p:spPr>
            <a:xfrm>
              <a:off x="2362200" y="685800"/>
              <a:ext cx="8382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762000"/>
              <a:ext cx="75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1 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2286000" y="1524000"/>
            <a:ext cx="68580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95800" y="1524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1m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105400" y="1828800"/>
            <a:ext cx="35052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286000" y="1828800"/>
            <a:ext cx="2286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8420894" y="1789906"/>
            <a:ext cx="381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2096294" y="1866106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8600" y="2667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বল,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নিউটন,দূরত্ব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,s=1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4800" y="3429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কৃতকাজ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1×1) N m=1 Nm=1Joule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00" y="426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পরিমাণকে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381000" y="54864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এককঃ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জুল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(Joule)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0555 L 0.14167 -2.0721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0472E-6 L 0.6375 -0.00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6" grpId="0"/>
      <p:bldP spid="50" grpId="0"/>
      <p:bldP spid="51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298</Words>
  <Application>Microsoft Office PowerPoint</Application>
  <PresentationFormat>On-screen Show (4:3)</PresentationFormat>
  <Paragraphs>70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Georgia</vt:lpstr>
      <vt:lpstr>NikoshBAN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rafiqul</dc:creator>
  <cp:lastModifiedBy>HP</cp:lastModifiedBy>
  <cp:revision>198</cp:revision>
  <dcterms:created xsi:type="dcterms:W3CDTF">2013-03-24T16:38:26Z</dcterms:created>
  <dcterms:modified xsi:type="dcterms:W3CDTF">2021-02-18T01:49:43Z</dcterms:modified>
</cp:coreProperties>
</file>