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2" r:id="rId2"/>
    <p:sldId id="271" r:id="rId3"/>
    <p:sldId id="258" r:id="rId4"/>
    <p:sldId id="259" r:id="rId5"/>
    <p:sldId id="260" r:id="rId6"/>
    <p:sldId id="261" r:id="rId7"/>
    <p:sldId id="270" r:id="rId8"/>
    <p:sldId id="267" r:id="rId9"/>
    <p:sldId id="268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D2899-F561-497B-8E42-851B8C5BD4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B633C-1147-4498-A8DA-9C93C89644F9}" type="pres">
      <dgm:prSet presAssocID="{8A7D2899-F561-497B-8E42-851B8C5BD4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6175EE9-1F0B-40E5-BA6E-3121D6056ACA}" type="presOf" srcId="{8A7D2899-F561-497B-8E42-851B8C5BD471}" destId="{497B633C-1147-4498-A8DA-9C93C89644F9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5FDB8-A79C-4267-92CB-CCA2EA0A29E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9AAA8-316E-4908-A905-C8026D93F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02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9AAA8-316E-4908-A905-C8026D93F5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2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B684CB-B541-4ECF-930C-F9EC6ADB4B8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1D42B-D27A-4843-8FB4-D84C20862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71600"/>
            <a:ext cx="4533613" cy="23083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 মাল্টিমিডিয়া </a:t>
            </a:r>
          </a:p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 সবাইকে </a:t>
            </a:r>
          </a:p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97334" y="571500"/>
            <a:ext cx="2924433" cy="2819400"/>
            <a:chOff x="3505200" y="990600"/>
            <a:chExt cx="2924433" cy="2819400"/>
          </a:xfrm>
        </p:grpSpPr>
        <p:grpSp>
          <p:nvGrpSpPr>
            <p:cNvPr id="17" name="Group 16"/>
            <p:cNvGrpSpPr/>
            <p:nvPr/>
          </p:nvGrpSpPr>
          <p:grpSpPr>
            <a:xfrm>
              <a:off x="3505200" y="1295400"/>
              <a:ext cx="2743200" cy="2514600"/>
              <a:chOff x="3505200" y="1295400"/>
              <a:chExt cx="2743200" cy="251460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505200" y="1295400"/>
                <a:ext cx="2743200" cy="2514600"/>
                <a:chOff x="3505200" y="1295400"/>
                <a:chExt cx="2743200" cy="2514600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3505200" y="1295400"/>
                  <a:ext cx="2743200" cy="2514600"/>
                </a:xfrm>
                <a:prstGeom prst="ellipse">
                  <a:avLst/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3886200" y="1295400"/>
                  <a:ext cx="1939734" cy="2146346"/>
                  <a:chOff x="6269133" y="2819400"/>
                  <a:chExt cx="1939734" cy="2146346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flipV="1">
                    <a:off x="6269133" y="2819400"/>
                    <a:ext cx="969867" cy="214634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 flipH="1" flipV="1">
                    <a:off x="7239000" y="2819400"/>
                    <a:ext cx="969867" cy="214634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886200" y="2362200"/>
                  <a:ext cx="1939734" cy="1108378"/>
                  <a:chOff x="6269133" y="2819400"/>
                  <a:chExt cx="1939734" cy="2146346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 flipV="1">
                    <a:off x="6269133" y="2819400"/>
                    <a:ext cx="969867" cy="214634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H="1" flipV="1">
                    <a:off x="7239000" y="2819400"/>
                    <a:ext cx="969867" cy="2146346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" name="Straight Connector 15"/>
              <p:cNvCxnSpPr/>
              <p:nvPr/>
            </p:nvCxnSpPr>
            <p:spPr>
              <a:xfrm flipH="1">
                <a:off x="4800600" y="1295400"/>
                <a:ext cx="76200" cy="17526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724400" y="9906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20033" y="3408405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34290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96715" y="3099486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5800" y="21336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952500"/>
            <a:ext cx="4267200" cy="2476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কেন্দ্রবিশিষ্ট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বৃত্তের একই উপচাপ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BC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এর উপর দন্ডায়মান &lt;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BAC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বৃত্তস্থ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কোণ এবং &lt;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BOC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কেন্দ্রস্থ কোণ 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বিন্দু দিয়ে কেন্দ্রগামী রেখাংশ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AD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আকি।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প্রমাণ করতে হবে যে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&lt;BOC =</a:t>
            </a:r>
            <a:r>
              <a:rPr lang="en-US" dirty="0" smtClean="0">
                <a:latin typeface="+mj-lt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&lt;BAC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34314" y="3626708"/>
            <a:ext cx="7595285" cy="2895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প্রমাণঃ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∆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AOB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এর বহিঃস্থ কোণ &lt;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BOD =&lt;BAO+&lt;ABO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∆AOB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OA=OB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হওয়ায়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&lt;BOD=&lt;BAO+&lt;BAO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&lt;BOD=</a:t>
            </a:r>
            <a:r>
              <a:rPr lang="en-US" dirty="0" smtClean="0">
                <a:latin typeface="+mj-lt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&lt;BAO-------(1)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অনুরূপভাবে  প্রমাণ করা যায়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যে,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&lt;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COD=2&lt;CAO-----(2)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নং+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নং যোগ করে  পাই –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&lt;BOD+&lt;COD=</a:t>
            </a:r>
            <a:r>
              <a:rPr lang="en-US" dirty="0" smtClean="0">
                <a:latin typeface="+mj-lt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&lt;BAO+2&lt;CAO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&lt;BOC=</a:t>
            </a:r>
            <a:r>
              <a:rPr lang="en-US" dirty="0" smtClean="0">
                <a:latin typeface="+mj-lt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&lt;BAC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(প্রমাণিত)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27" y="1051586"/>
            <a:ext cx="678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r>
              <a:rPr lang="bn-BD" dirty="0"/>
              <a:t> </a:t>
            </a:r>
            <a:endParaRPr lang="bn-BD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13" y="2067247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চিত্রসহ একটি  বৃত্তস্থ কোণের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সংজ্ঞা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30" y="2743201"/>
            <a:ext cx="533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s-IN" sz="2800" dirty="0">
                <a:latin typeface="NikoshBAN" pitchFamily="2" charset="0"/>
                <a:cs typeface="NikoshBAN" pitchFamily="2" charset="0"/>
              </a:rPr>
              <a:t>চিত্রসহ একটি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কেন্দ্রস্থ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কোণের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সং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জ্ঞা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4825"/>
            <a:ext cx="5029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60388" y="3611878"/>
            <a:ext cx="5904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s-IN" sz="3200" dirty="0">
                <a:latin typeface="NikoshBAN" pitchFamily="2" charset="0"/>
                <a:cs typeface="NikoshBAN" pitchFamily="2" charset="0"/>
              </a:rPr>
              <a:t>চিত্রসহ একটি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বহিঃস্থ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কোণের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সং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জ্ঞা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 rot="395004">
            <a:off x="7772365" y="777269"/>
            <a:ext cx="914390" cy="1828780"/>
          </a:xfrm>
          <a:prstGeom prst="cloudCallout">
            <a:avLst>
              <a:gd name="adj1" fmla="val -140358"/>
              <a:gd name="adj2" fmla="val 61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09694" y="823970"/>
            <a:ext cx="640073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/>
              <a:t>?</a:t>
            </a:r>
            <a:r>
              <a:rPr lang="bn-BD" sz="16600" dirty="0" smtClean="0"/>
              <a:t>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xmlns="" val="16887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64" y="1143025"/>
            <a:ext cx="530346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971800"/>
            <a:ext cx="621785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প্রমাণ কর যে </a:t>
            </a:r>
            <a:r>
              <a:rPr lang="bn-BD" sz="3600" dirty="0" smtClean="0"/>
              <a:t>,</a:t>
            </a:r>
            <a:r>
              <a:rPr lang="bn-BD" sz="3600" dirty="0" smtClean="0">
                <a:latin typeface="Anik"/>
              </a:rPr>
              <a:t>&lt;</a:t>
            </a:r>
            <a:r>
              <a:rPr lang="en-US" sz="3600" dirty="0" smtClean="0"/>
              <a:t>BOC=2</a:t>
            </a:r>
            <a:r>
              <a:rPr lang="en-US" sz="3600" dirty="0" smtClean="0">
                <a:latin typeface="Anik"/>
              </a:rPr>
              <a:t>&lt;</a:t>
            </a:r>
            <a:r>
              <a:rPr lang="en-US" sz="3600" dirty="0" smtClean="0"/>
              <a:t>BAC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4982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317" y="1051586"/>
            <a:ext cx="457195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68903" y="1691659"/>
            <a:ext cx="2181483" cy="2420202"/>
            <a:chOff x="2468903" y="1691659"/>
            <a:chExt cx="2181483" cy="2420202"/>
          </a:xfrm>
        </p:grpSpPr>
        <p:grpSp>
          <p:nvGrpSpPr>
            <p:cNvPr id="15" name="Group 14"/>
            <p:cNvGrpSpPr/>
            <p:nvPr/>
          </p:nvGrpSpPr>
          <p:grpSpPr>
            <a:xfrm>
              <a:off x="2468903" y="2057415"/>
              <a:ext cx="2011658" cy="1920219"/>
              <a:chOff x="2468903" y="2057415"/>
              <a:chExt cx="2011658" cy="1920219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7" name="Straight Connector 6"/>
                <p:cNvCxnSpPr>
                  <a:stCxn id="4" idx="0"/>
                  <a:endCxn id="4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>
                  <a:stCxn id="4" idx="0"/>
                  <a:endCxn id="4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" name="TextBox 23"/>
            <p:cNvSpPr txBox="1"/>
            <p:nvPr/>
          </p:nvSpPr>
          <p:spPr>
            <a:xfrm>
              <a:off x="3291854" y="169165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01752" y="374252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68903" y="3672046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91854" y="301752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64354" y="1822287"/>
            <a:ext cx="2181483" cy="2420202"/>
            <a:chOff x="5264354" y="1822287"/>
            <a:chExt cx="2181483" cy="2420202"/>
          </a:xfrm>
        </p:grpSpPr>
        <p:grpSp>
          <p:nvGrpSpPr>
            <p:cNvPr id="30" name="Group 29"/>
            <p:cNvGrpSpPr/>
            <p:nvPr/>
          </p:nvGrpSpPr>
          <p:grpSpPr>
            <a:xfrm>
              <a:off x="5264354" y="2188043"/>
              <a:ext cx="2011658" cy="1920219"/>
              <a:chOff x="2468903" y="2057415"/>
              <a:chExt cx="2011658" cy="1920219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40" name="Straight Connector 39"/>
                <p:cNvCxnSpPr>
                  <a:stCxn id="35" idx="0"/>
                  <a:endCxn id="35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5" idx="0"/>
                  <a:endCxn id="35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TextBox 30"/>
            <p:cNvSpPr txBox="1"/>
            <p:nvPr/>
          </p:nvSpPr>
          <p:spPr>
            <a:xfrm>
              <a:off x="6087305" y="182228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97203" y="387315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64354" y="380267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87305" y="3148152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011708" y="4800585"/>
            <a:ext cx="543412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প্রমাণ কর 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&lt;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BOC=&lt; EDF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50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31085" y="1600220"/>
            <a:ext cx="8255670" cy="3387440"/>
            <a:chOff x="431085" y="1600220"/>
            <a:chExt cx="8255670" cy="3387440"/>
          </a:xfrm>
        </p:grpSpPr>
        <p:sp>
          <p:nvSpPr>
            <p:cNvPr id="3" name="Horizontal Scroll 2"/>
            <p:cNvSpPr/>
            <p:nvPr/>
          </p:nvSpPr>
          <p:spPr>
            <a:xfrm>
              <a:off x="431085" y="1600220"/>
              <a:ext cx="8000913" cy="3372516"/>
            </a:xfrm>
            <a:prstGeom prst="horizontalScroll">
              <a:avLst/>
            </a:prstGeom>
            <a:scene3d>
              <a:camera prst="orthographicFront"/>
              <a:lightRig rig="threePt" dir="t">
                <a:rot lat="0" lon="0" rev="2400000"/>
              </a:lightRig>
            </a:scene3d>
            <a:sp3d prstMaterial="legacyWirefram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Horizontal Scroll 3"/>
            <p:cNvSpPr/>
            <p:nvPr/>
          </p:nvSpPr>
          <p:spPr>
            <a:xfrm>
              <a:off x="731562" y="1783098"/>
              <a:ext cx="7955193" cy="3204562"/>
            </a:xfrm>
            <a:prstGeom prst="horizontalScroll">
              <a:avLst/>
            </a:prstGeom>
            <a:scene3d>
              <a:camera prst="orthographicFront"/>
              <a:lightRig rig="threePt" dir="t">
                <a:rot lat="0" lon="0" rev="2400000"/>
              </a:lightRig>
            </a:scene3d>
            <a:sp3d prstMaterial="legacyWirefram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28830" y="2277383"/>
              <a:ext cx="5669218" cy="2215991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/>
              </a:prstTxWarp>
              <a:spAutoFit/>
              <a:scene3d>
                <a:camera prst="orthographicFront"/>
                <a:lightRig rig="threePt" dir="t">
                  <a:rot lat="0" lon="0" rev="3000000"/>
                </a:lightRig>
              </a:scene3d>
              <a:sp3d extrusionH="215900" contourW="44450">
                <a:bevelT w="101600"/>
                <a:bevelB w="82550"/>
              </a:sp3d>
            </a:bodyPr>
            <a:lstStyle/>
            <a:p>
              <a:r>
                <a:rPr lang="bn-BD" sz="13800" dirty="0" smtClean="0">
                  <a:solidFill>
                    <a:srgbClr val="00B050"/>
                  </a:solidFill>
                </a:rPr>
                <a:t>ধন্যবাদ</a:t>
              </a:r>
              <a:r>
                <a:rPr lang="bn-BD" sz="13800" dirty="0" smtClean="0"/>
                <a:t> </a:t>
              </a:r>
              <a:endParaRPr lang="en-US" sz="13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4172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95400"/>
            <a:ext cx="258917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482865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আবদুল আজিজ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প্রধান শিক্ষক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পশ্চিম শিলক বেদৌরা আলম চৌধুরী উচ্চ বিদ্যালয়।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শিলক,রাঙ্গুনিয়া,চট্রগাম।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পরিচিতিঃ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743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905000"/>
            <a:ext cx="70104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শ্রেণিঃ৯ম</a:t>
            </a:r>
          </a:p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৮ম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পাঠঃউপপাদ্য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সময়ঃ৪৫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তারিখঃ১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02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2021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b="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পূর্বের পাঠের আলোচনাঃ </a:t>
            </a:r>
            <a:endParaRPr lang="en-US" sz="4400" b="0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71600" y="3733800"/>
            <a:ext cx="4953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চাপ কাকে বলে?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1447800"/>
            <a:ext cx="586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ব্যাস কাকে বলে?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8" name="Rounded Rectangle 7"/>
          <p:cNvSpPr/>
          <p:nvPr/>
        </p:nvSpPr>
        <p:spPr>
          <a:xfrm>
            <a:off x="1600200" y="2514600"/>
            <a:ext cx="4038600" cy="990600"/>
          </a:xfrm>
          <a:prstGeom prst="roundRect">
            <a:avLst>
              <a:gd name="adj" fmla="val 317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পরিধি কি?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96386D-A03A-4EBE-ACF0-C0097A321B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CC69A-40BB-4D7B-A9AF-9CD78363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28600"/>
            <a:ext cx="8458200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838200"/>
            <a:ext cx="2635770" cy="2667000"/>
            <a:chOff x="793230" y="762000"/>
            <a:chExt cx="2635770" cy="2667000"/>
          </a:xfrm>
        </p:grpSpPr>
        <p:sp>
          <p:nvSpPr>
            <p:cNvPr id="4" name="Oval 3"/>
            <p:cNvSpPr/>
            <p:nvPr/>
          </p:nvSpPr>
          <p:spPr>
            <a:xfrm>
              <a:off x="793230" y="990600"/>
              <a:ext cx="2635770" cy="2438400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4800000"/>
              </a:lightRig>
            </a:scene3d>
            <a:sp3d extrusionH="196850" contourW="12700" prstMaterial="metal">
              <a:bevelT w="254000" prst="coolSlant"/>
              <a:bevelB w="120650" h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14400" y="762000"/>
              <a:ext cx="2362200" cy="2438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76800" y="1219200"/>
            <a:ext cx="2749446" cy="2819400"/>
            <a:chOff x="4870554" y="838200"/>
            <a:chExt cx="2749446" cy="2819400"/>
          </a:xfrm>
        </p:grpSpPr>
        <p:sp>
          <p:nvSpPr>
            <p:cNvPr id="6" name="Oval 5"/>
            <p:cNvSpPr/>
            <p:nvPr/>
          </p:nvSpPr>
          <p:spPr>
            <a:xfrm>
              <a:off x="4870554" y="838200"/>
              <a:ext cx="2673246" cy="25908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extrusionH="69850" contourW="12700">
              <a:bevelT w="273050"/>
              <a:bevelB w="2857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4876800" y="1905000"/>
              <a:ext cx="2743200" cy="1752600"/>
            </a:xfrm>
            <a:prstGeom prst="triangle">
              <a:avLst>
                <a:gd name="adj" fmla="val 510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52600" y="4800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চিত্র দুটি কিসের?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066800" y="838200"/>
            <a:ext cx="2819400" cy="2667000"/>
            <a:chOff x="914400" y="762000"/>
            <a:chExt cx="2819400" cy="2667000"/>
          </a:xfrm>
          <a:noFill/>
        </p:grpSpPr>
        <p:grpSp>
          <p:nvGrpSpPr>
            <p:cNvPr id="12" name="Group 11"/>
            <p:cNvGrpSpPr/>
            <p:nvPr/>
          </p:nvGrpSpPr>
          <p:grpSpPr>
            <a:xfrm>
              <a:off x="914400" y="762000"/>
              <a:ext cx="2819400" cy="2667000"/>
              <a:chOff x="1752600" y="685800"/>
              <a:chExt cx="2819400" cy="2667000"/>
            </a:xfrm>
            <a:grpFill/>
            <a:scene3d>
              <a:camera prst="orthographicFront"/>
              <a:lightRig rig="threePt" dir="t">
                <a:rot lat="0" lon="0" rev="1800000"/>
              </a:lightRig>
            </a:scene3d>
          </p:grpSpPr>
          <p:sp>
            <p:nvSpPr>
              <p:cNvPr id="4" name="Oval 3"/>
              <p:cNvSpPr/>
              <p:nvPr/>
            </p:nvSpPr>
            <p:spPr>
              <a:xfrm>
                <a:off x="1752600" y="685800"/>
                <a:ext cx="2819400" cy="2667000"/>
              </a:xfrm>
              <a:prstGeom prst="ellipse">
                <a:avLst/>
              </a:prstGeom>
              <a:grpFill/>
              <a:ln w="57150"/>
              <a:sp3d extrusionH="184150" contourW="31750" prstMaterial="softEdge">
                <a:bevelT w="311150"/>
                <a:bevelB w="26035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" name="Straight Connector 5"/>
              <p:cNvCxnSpPr>
                <a:stCxn id="4" idx="3"/>
                <a:endCxn id="4" idx="0"/>
              </p:cNvCxnSpPr>
              <p:nvPr/>
            </p:nvCxnSpPr>
            <p:spPr>
              <a:xfrm flipV="1">
                <a:off x="2165492" y="685800"/>
                <a:ext cx="996808" cy="2276427"/>
              </a:xfrm>
              <a:prstGeom prst="line">
                <a:avLst/>
              </a:prstGeom>
              <a:grpFill/>
              <a:ln w="57150"/>
              <a:sp3d extrusionH="184150" contourW="31750" prstMaterial="softEdge">
                <a:bevelT w="311150"/>
                <a:bevelB w="260350" prst="coolSlant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4" idx="5"/>
              </p:cNvCxnSpPr>
              <p:nvPr/>
            </p:nvCxnSpPr>
            <p:spPr>
              <a:xfrm flipH="1" flipV="1">
                <a:off x="3200400" y="685801"/>
                <a:ext cx="958708" cy="2276426"/>
              </a:xfrm>
              <a:prstGeom prst="line">
                <a:avLst/>
              </a:prstGeom>
              <a:grpFill/>
              <a:ln w="57150"/>
              <a:sp3d extrusionH="184150" contourW="31750" prstMaterial="softEdge">
                <a:bevelT w="311150"/>
                <a:bevelB w="260350" prst="coolSlant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Arc 30"/>
            <p:cNvSpPr/>
            <p:nvPr/>
          </p:nvSpPr>
          <p:spPr>
            <a:xfrm rot="15294537" flipH="1" flipV="1">
              <a:off x="1895530" y="887751"/>
              <a:ext cx="886798" cy="817571"/>
            </a:xfrm>
            <a:prstGeom prst="arc">
              <a:avLst>
                <a:gd name="adj1" fmla="val 19408844"/>
                <a:gd name="adj2" fmla="val 4562099"/>
              </a:avLst>
            </a:prstGeom>
            <a:grpFill/>
            <a:ln w="76200"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 extrusionH="69850" contourW="12700">
              <a:bevelT w="107950"/>
              <a:bevelB w="69850"/>
              <a:contourClr>
                <a:srgbClr val="FFC0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914400"/>
            <a:ext cx="2849380" cy="2667000"/>
            <a:chOff x="5105400" y="1066800"/>
            <a:chExt cx="2849380" cy="2667000"/>
          </a:xfrm>
        </p:grpSpPr>
        <p:grpSp>
          <p:nvGrpSpPr>
            <p:cNvPr id="36" name="Group 35"/>
            <p:cNvGrpSpPr/>
            <p:nvPr/>
          </p:nvGrpSpPr>
          <p:grpSpPr>
            <a:xfrm>
              <a:off x="5105400" y="1066800"/>
              <a:ext cx="2849380" cy="2667000"/>
              <a:chOff x="5105400" y="1066800"/>
              <a:chExt cx="2849380" cy="266700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135380" y="1066800"/>
                <a:ext cx="2819400" cy="2667000"/>
                <a:chOff x="1752600" y="685800"/>
                <a:chExt cx="2819400" cy="2667000"/>
              </a:xfrm>
              <a:noFill/>
              <a:scene3d>
                <a:camera prst="orthographicFront"/>
                <a:lightRig rig="threePt" dir="t">
                  <a:rot lat="0" lon="0" rev="1800000"/>
                </a:lightRig>
              </a:scene3d>
            </p:grpSpPr>
            <p:sp>
              <p:nvSpPr>
                <p:cNvPr id="16" name="Oval 15"/>
                <p:cNvSpPr/>
                <p:nvPr/>
              </p:nvSpPr>
              <p:spPr>
                <a:xfrm>
                  <a:off x="1752600" y="685800"/>
                  <a:ext cx="2819400" cy="2667000"/>
                </a:xfrm>
                <a:prstGeom prst="ellips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" name="Straight Connector 16"/>
                <p:cNvCxnSpPr>
                  <a:stCxn id="16" idx="3"/>
                  <a:endCxn id="16" idx="0"/>
                </p:cNvCxnSpPr>
                <p:nvPr/>
              </p:nvCxnSpPr>
              <p:spPr>
                <a:xfrm flipV="1">
                  <a:off x="2165492" y="685800"/>
                  <a:ext cx="996808" cy="2276427"/>
                </a:xfrm>
                <a:prstGeom prst="lin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6" idx="5"/>
                </p:cNvCxnSpPr>
                <p:nvPr/>
              </p:nvCxnSpPr>
              <p:spPr>
                <a:xfrm flipH="1" flipV="1">
                  <a:off x="3200400" y="685801"/>
                  <a:ext cx="958708" cy="2276426"/>
                </a:xfrm>
                <a:prstGeom prst="lin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105400" y="1066800"/>
                <a:ext cx="2819400" cy="2667000"/>
                <a:chOff x="1752600" y="685800"/>
                <a:chExt cx="2819400" cy="2667000"/>
              </a:xfrm>
              <a:noFill/>
              <a:scene3d>
                <a:camera prst="orthographicFront"/>
                <a:lightRig rig="threePt" dir="t">
                  <a:rot lat="0" lon="0" rev="1800000"/>
                </a:lightRig>
              </a:scene3d>
            </p:grpSpPr>
            <p:sp>
              <p:nvSpPr>
                <p:cNvPr id="22" name="Oval 21"/>
                <p:cNvSpPr/>
                <p:nvPr/>
              </p:nvSpPr>
              <p:spPr>
                <a:xfrm>
                  <a:off x="1752600" y="685800"/>
                  <a:ext cx="2819400" cy="2667000"/>
                </a:xfrm>
                <a:prstGeom prst="ellips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3" name="Straight Connector 22"/>
                <p:cNvCxnSpPr>
                  <a:stCxn id="22" idx="3"/>
                  <a:endCxn id="22" idx="0"/>
                </p:cNvCxnSpPr>
                <p:nvPr/>
              </p:nvCxnSpPr>
              <p:spPr>
                <a:xfrm flipV="1">
                  <a:off x="2165492" y="685800"/>
                  <a:ext cx="996808" cy="2276427"/>
                </a:xfrm>
                <a:prstGeom prst="lin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stCxn id="22" idx="5"/>
                </p:cNvCxnSpPr>
                <p:nvPr/>
              </p:nvCxnSpPr>
              <p:spPr>
                <a:xfrm flipH="1" flipV="1">
                  <a:off x="3200400" y="685801"/>
                  <a:ext cx="958708" cy="2276426"/>
                </a:xfrm>
                <a:prstGeom prst="line">
                  <a:avLst/>
                </a:prstGeom>
                <a:grpFill/>
                <a:ln w="57150"/>
                <a:sp3d extrusionH="184150" contourW="31750" prstMaterial="softEdge">
                  <a:bevelT w="311150"/>
                  <a:bevelB w="260350" prst="coolSlant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/>
              <p:cNvCxnSpPr>
                <a:stCxn id="22" idx="3"/>
              </p:cNvCxnSpPr>
              <p:nvPr/>
            </p:nvCxnSpPr>
            <p:spPr>
              <a:xfrm flipV="1">
                <a:off x="5518292" y="2653259"/>
                <a:ext cx="1042403" cy="689968"/>
              </a:xfrm>
              <a:prstGeom prst="line">
                <a:avLst/>
              </a:prstGeom>
              <a:noFill/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2" idx="5"/>
              </p:cNvCxnSpPr>
              <p:nvPr/>
            </p:nvCxnSpPr>
            <p:spPr>
              <a:xfrm flipH="1" flipV="1">
                <a:off x="6506980" y="2667001"/>
                <a:ext cx="1004928" cy="676226"/>
              </a:xfrm>
              <a:prstGeom prst="line">
                <a:avLst/>
              </a:prstGeom>
              <a:noFill/>
              <a:ln w="762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Arc 32"/>
            <p:cNvSpPr/>
            <p:nvPr/>
          </p:nvSpPr>
          <p:spPr>
            <a:xfrm rot="9541498">
              <a:off x="6244948" y="2543472"/>
              <a:ext cx="685800" cy="533400"/>
            </a:xfrm>
            <a:prstGeom prst="arc">
              <a:avLst>
                <a:gd name="adj1" fmla="val 12966056"/>
                <a:gd name="adj2" fmla="val 749098"/>
              </a:avLst>
            </a:prstGeom>
            <a:noFill/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914400" y="4648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উপরের কোণ দুইটি কী ধরনের কোণ 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819400"/>
            <a:ext cx="5257800" cy="10772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বৃত্তের একই চাপের উপর দন্ডায়মান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কেন্দ্রস্থ কোণ বৃত্তস্থ কোণের দ্বিগুন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990600"/>
            <a:ext cx="3048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পাঠঃ 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1143025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b="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84" y="2514610"/>
            <a:ext cx="8320999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শিখে শিক্ষার্ত্রীরা---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বৃওস্থ কোণ ও কেন্দ্রস্থ কোণ সম্পর্কে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বৃত্তস্থ কোণ ও কেন্দ্রস্থ কোণের মধ্যে সম্পর্ক প্রমাণ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55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006731" y="987229"/>
            <a:ext cx="2286000" cy="2209800"/>
            <a:chOff x="3733800" y="974872"/>
            <a:chExt cx="2286000" cy="2209800"/>
          </a:xfrm>
        </p:grpSpPr>
        <p:sp>
          <p:nvSpPr>
            <p:cNvPr id="12" name="Oval 11"/>
            <p:cNvSpPr/>
            <p:nvPr/>
          </p:nvSpPr>
          <p:spPr>
            <a:xfrm>
              <a:off x="3733800" y="974872"/>
              <a:ext cx="2286000" cy="22098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3"/>
            </p:cNvCxnSpPr>
            <p:nvPr/>
          </p:nvCxnSpPr>
          <p:spPr>
            <a:xfrm flipV="1">
              <a:off x="4068577" y="2079772"/>
              <a:ext cx="808223" cy="7812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4876800" y="2057415"/>
              <a:ext cx="869180" cy="7465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97818" y="606540"/>
            <a:ext cx="2286000" cy="2209800"/>
            <a:chOff x="762000" y="855705"/>
            <a:chExt cx="2286000" cy="2209800"/>
          </a:xfrm>
        </p:grpSpPr>
        <p:sp>
          <p:nvSpPr>
            <p:cNvPr id="16" name="Oval 15"/>
            <p:cNvSpPr/>
            <p:nvPr/>
          </p:nvSpPr>
          <p:spPr>
            <a:xfrm>
              <a:off x="762000" y="855705"/>
              <a:ext cx="2286000" cy="22098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3"/>
              <a:endCxn id="16" idx="0"/>
            </p:cNvCxnSpPr>
            <p:nvPr/>
          </p:nvCxnSpPr>
          <p:spPr>
            <a:xfrm flipV="1">
              <a:off x="1096777" y="855705"/>
              <a:ext cx="808223" cy="18861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5"/>
              <a:endCxn id="16" idx="0"/>
            </p:cNvCxnSpPr>
            <p:nvPr/>
          </p:nvCxnSpPr>
          <p:spPr>
            <a:xfrm flipH="1" flipV="1">
              <a:off x="1905000" y="855705"/>
              <a:ext cx="808223" cy="18861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931927" y="2873411"/>
            <a:ext cx="1463024" cy="2384369"/>
            <a:chOff x="3931927" y="2873411"/>
            <a:chExt cx="914390" cy="2384369"/>
          </a:xfrm>
        </p:grpSpPr>
        <p:sp>
          <p:nvSpPr>
            <p:cNvPr id="30" name="Isosceles Triangle 29"/>
            <p:cNvSpPr/>
            <p:nvPr/>
          </p:nvSpPr>
          <p:spPr>
            <a:xfrm>
              <a:off x="3931927" y="2873411"/>
              <a:ext cx="914390" cy="1652857"/>
            </a:xfrm>
            <a:prstGeom prst="triangle">
              <a:avLst>
                <a:gd name="adj" fmla="val 100000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0" idx="3"/>
            </p:cNvCxnSpPr>
            <p:nvPr/>
          </p:nvCxnSpPr>
          <p:spPr>
            <a:xfrm>
              <a:off x="4846317" y="4526268"/>
              <a:ext cx="0" cy="7315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011700" y="3012363"/>
            <a:ext cx="1737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বৃত্তস্থ কোণ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92219" y="3197029"/>
            <a:ext cx="180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কেন্দ্রস্থ কোণ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85625" y="4707358"/>
            <a:ext cx="256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বহিঃস্থ কোণ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ight Arrow 38"/>
          <p:cNvSpPr/>
          <p:nvPr/>
        </p:nvSpPr>
        <p:spPr>
          <a:xfrm rot="15738693">
            <a:off x="1353827" y="5317121"/>
            <a:ext cx="365756" cy="430355"/>
          </a:xfrm>
          <a:prstGeom prst="rightArrow">
            <a:avLst>
              <a:gd name="adj1" fmla="val 23792"/>
              <a:gd name="adj2" fmla="val 35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9710530">
            <a:off x="3302748" y="5687374"/>
            <a:ext cx="365756" cy="430355"/>
          </a:xfrm>
          <a:prstGeom prst="rightArrow">
            <a:avLst>
              <a:gd name="adj1" fmla="val 23792"/>
              <a:gd name="adj2" fmla="val 35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5738693">
            <a:off x="7033774" y="5649938"/>
            <a:ext cx="365756" cy="430355"/>
          </a:xfrm>
          <a:prstGeom prst="rightArrow">
            <a:avLst>
              <a:gd name="adj1" fmla="val 23792"/>
              <a:gd name="adj2" fmla="val 35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0" y="5257780"/>
            <a:ext cx="9144000" cy="1600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23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401 -0.6231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-3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00069 -0.501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7899 -0.174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9" grpId="0" animBg="1"/>
      <p:bldP spid="39" grpId="1" animBg="1"/>
      <p:bldP spid="40" grpId="0" animBg="1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438</TotalTime>
  <Words>260</Words>
  <Application>Microsoft Office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Slide 2</vt:lpstr>
      <vt:lpstr>পাঠ পরিচিতিঃ </vt:lpstr>
      <vt:lpstr>পূর্বের পাঠের আলোচনাঃ </vt:lpstr>
      <vt:lpstr>Slide 5</vt:lpstr>
      <vt:lpstr>Slide 6</vt:lpstr>
      <vt:lpstr>Slide 7</vt:lpstr>
      <vt:lpstr>শিখনফল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usewr</dc:creator>
  <cp:lastModifiedBy>USER</cp:lastModifiedBy>
  <cp:revision>57</cp:revision>
  <dcterms:created xsi:type="dcterms:W3CDTF">2019-12-01T06:28:27Z</dcterms:created>
  <dcterms:modified xsi:type="dcterms:W3CDTF">2021-02-19T12:48:35Z</dcterms:modified>
</cp:coreProperties>
</file>