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0" r:id="rId5"/>
    <p:sldId id="261" r:id="rId6"/>
    <p:sldId id="262" r:id="rId7"/>
    <p:sldId id="263" r:id="rId8"/>
    <p:sldId id="266" r:id="rId9"/>
    <p:sldId id="273" r:id="rId10"/>
    <p:sldId id="265" r:id="rId11"/>
    <p:sldId id="271" r:id="rId12"/>
    <p:sldId id="269" r:id="rId13"/>
    <p:sldId id="270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4660"/>
  </p:normalViewPr>
  <p:slideViewPr>
    <p:cSldViewPr snapToGrid="0">
      <p:cViewPr>
        <p:scale>
          <a:sx n="75" d="100"/>
          <a:sy n="75" d="100"/>
        </p:scale>
        <p:origin x="-4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55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0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9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58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2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73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933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578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6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477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07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391F-48A6-4E00-9DAD-3A08B3D75CB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B187-184D-4D93-B213-8CEE309A8D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14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06736" y="1158606"/>
            <a:ext cx="47577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dirty="0" smtClean="0">
                <a:solidFill>
                  <a:srgbClr val="FF0000"/>
                </a:solidFill>
              </a:rPr>
              <a:t>السلام عليكم ورحمة الله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4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12191998" cy="6857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4512" y="1225689"/>
            <a:ext cx="9488488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ফরায়েজের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হেতু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সম্পর্কিত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28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মিরাসী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স্বত্ব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বাধ্যতামুলক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28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FF0000"/>
                </a:solidFill>
              </a:rPr>
              <a:t>علم </a:t>
            </a:r>
            <a:r>
              <a:rPr lang="ar-SA" sz="2800" dirty="0" smtClean="0">
                <a:solidFill>
                  <a:srgbClr val="FF0000"/>
                </a:solidFill>
              </a:rPr>
              <a:t>الفرائض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ফজিলত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গুরূত্ব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28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FF0000"/>
                </a:solidFill>
              </a:rPr>
              <a:t>علم الفرائض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উৎসাহ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28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002060"/>
                </a:solidFill>
              </a:rPr>
              <a:t>علم الفرائض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কুরান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হাদীস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ar-SA" sz="2800" dirty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28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002060"/>
                </a:solidFill>
              </a:rPr>
              <a:t>علم الفرائض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এলেমের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কষ্ঠসাধ্য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28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 smtClean="0">
                <a:solidFill>
                  <a:srgbClr val="FF0000"/>
                </a:solidFill>
              </a:rPr>
              <a:t>علم </a:t>
            </a:r>
            <a:r>
              <a:rPr lang="ar-SA" sz="2800" dirty="0">
                <a:solidFill>
                  <a:srgbClr val="FF0000"/>
                </a:solidFill>
              </a:rPr>
              <a:t>الفرائض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প্রয়াজনীয়তা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28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FF0000"/>
                </a:solidFill>
              </a:rPr>
              <a:t>علم الفرائض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শাখাপ্রশাখা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endParaRPr lang="en-US" sz="28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2800" dirty="0">
                <a:solidFill>
                  <a:srgbClr val="002060"/>
                </a:solidFill>
              </a:rPr>
              <a:t>علم الفرائض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রহস্য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আল্লাহই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ভাল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জানেন</a:t>
            </a:r>
            <a:endParaRPr lang="en-US" sz="28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১০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সওয়াব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মর্য়াদা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লাভের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মাধ্যম</a:t>
            </a:r>
            <a:r>
              <a:rPr lang="en-US" sz="28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endParaRPr lang="en-US" sz="28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136900" y="0"/>
            <a:ext cx="6057900" cy="1117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4000" dirty="0" smtClean="0">
                <a:solidFill>
                  <a:srgbClr val="FF0000"/>
                </a:solidFill>
              </a:rPr>
              <a:t>تشريح قوله فانها نصف العلم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771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"/>
            <a:ext cx="12191998" cy="6857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240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57701" y="671512"/>
            <a:ext cx="2900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800" dirty="0" smtClean="0"/>
              <a:t>العمل الفردية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987" y="1690687"/>
            <a:ext cx="4781354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7275" y="5557838"/>
            <a:ext cx="994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ইলমে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ফারায়েজের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অলোচ্য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</a:t>
            </a:r>
            <a:r>
              <a:rPr lang="en-US" sz="3200" dirty="0" smtClean="0"/>
              <a:t> ও </a:t>
            </a:r>
            <a:r>
              <a:rPr lang="en-US" sz="3200" dirty="0" err="1" smtClean="0"/>
              <a:t>উদ্দেশ্য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বর্ননা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 rot="19015205">
            <a:off x="614361" y="1132314"/>
            <a:ext cx="2771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মূল্যায়ন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36519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43388" y="601117"/>
            <a:ext cx="3286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400" dirty="0" smtClean="0"/>
              <a:t>العمل الاجتماعى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4092" y="1869578"/>
            <a:ext cx="4199184" cy="31453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5950" y="5243513"/>
            <a:ext cx="8872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ইলমে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ফারায়েজ</a:t>
            </a:r>
            <a:r>
              <a:rPr lang="en-US" sz="3200" dirty="0" smtClean="0"/>
              <a:t> </a:t>
            </a:r>
            <a:r>
              <a:rPr lang="en-US" sz="3200" dirty="0" err="1" smtClean="0"/>
              <a:t>ইলেমে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অর্ধেক</a:t>
            </a:r>
            <a:r>
              <a:rPr lang="en-US" sz="3200" dirty="0" smtClean="0"/>
              <a:t>’ </a:t>
            </a:r>
            <a:r>
              <a:rPr lang="en-US" sz="3200" dirty="0" err="1" smtClean="0"/>
              <a:t>উক্তিটি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013114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828676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800" dirty="0" smtClean="0"/>
              <a:t>العمل المنزلى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85825" y="5372100"/>
            <a:ext cx="1040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উপস্থাপিত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মত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উত্তর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প্রস্তুত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150" y="1778000"/>
            <a:ext cx="7486650" cy="319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00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4971" y="214290"/>
            <a:ext cx="812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لكم</a:t>
            </a:r>
            <a:b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اللقاء –ان شاء الله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21" y="2357430"/>
            <a:ext cx="8432800" cy="3505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3524232" y="4643446"/>
            <a:ext cx="5905541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الوداع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-1139483"/>
            <a:ext cx="12191998" cy="685799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6166898" y="253611"/>
            <a:ext cx="5568287" cy="547842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8000" b="1" dirty="0" smtClean="0">
                <a:solidFill>
                  <a:srgbClr val="00B050"/>
                </a:solidFill>
              </a:rPr>
              <a:t>تعريف </a:t>
            </a:r>
            <a:r>
              <a:rPr lang="ar-SA" sz="8000" b="1" dirty="0" smtClean="0">
                <a:solidFill>
                  <a:srgbClr val="00B050"/>
                </a:solidFill>
              </a:rPr>
              <a:t>المدرس</a:t>
            </a:r>
            <a:endParaRPr lang="ar-SA" sz="8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 للغة العربية</a:t>
            </a:r>
            <a:endParaRPr lang="bn-IN" sz="5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حيرافورعالم مدرسة</a:t>
            </a:r>
            <a:endParaRPr lang="ar-SA" sz="5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ساتخيل - نواخالي</a:t>
            </a:r>
          </a:p>
          <a:p>
            <a:pPr algn="ctr"/>
            <a:r>
              <a:rPr lang="ar-SA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الجوال: 01712137320</a:t>
            </a:r>
            <a:r>
              <a:rPr lang="ar-SA" sz="5400" dirty="0" smtClean="0"/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18949100">
            <a:off x="2088925" y="725212"/>
            <a:ext cx="4655234" cy="4865202"/>
            <a:chOff x="2616957" y="743803"/>
            <a:chExt cx="4094329" cy="43399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234520" y="1023579"/>
              <a:ext cx="3057099" cy="328911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3347114" y="1173704"/>
              <a:ext cx="3108275" cy="324417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616957" y="743803"/>
              <a:ext cx="4094329" cy="43399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93" y="643277"/>
            <a:ext cx="3594632" cy="360516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411822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3022" y="235611"/>
            <a:ext cx="5050302" cy="10175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6600" b="1" u="sng" dirty="0" smtClean="0">
                <a:solidFill>
                  <a:srgbClr val="00B0F0"/>
                </a:solidFill>
                <a:latin typeface="Siyam Rupali" pitchFamily="2" charset="0"/>
                <a:cs typeface="Siyam Rupali" pitchFamily="2" charset="0"/>
              </a:rPr>
              <a:t>পাঠ পরিচিতি</a:t>
            </a:r>
            <a:endParaRPr lang="en-US" sz="6600" b="1" u="sng" dirty="0" smtClean="0">
              <a:solidFill>
                <a:srgbClr val="00B0F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657600" y="1295400"/>
            <a:ext cx="548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শ্রেনী- আলিম প্রথম বর্ষ  </a:t>
            </a:r>
            <a:endParaRPr lang="en-US" sz="4000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46400" y="2133601"/>
            <a:ext cx="711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4800" dirty="0" smtClean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IN" sz="4800" dirty="0" smtClean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ইলমুল ফারায়েজ</a:t>
            </a:r>
            <a:r>
              <a:rPr lang="bn-BD" sz="4800" dirty="0" smtClean="0">
                <a:solidFill>
                  <a:srgbClr val="00CC00"/>
                </a:solidFill>
                <a:latin typeface="Siyam Rupali" pitchFamily="2" charset="0"/>
                <a:cs typeface="Siyam Rupali" pitchFamily="2" charset="0"/>
              </a:rPr>
              <a:t> </a:t>
            </a:r>
            <a:endParaRPr lang="en-US" sz="4800" dirty="0">
              <a:solidFill>
                <a:srgbClr val="00CC0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" y="3352800"/>
            <a:ext cx="1107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বিষয়-ইলমুল ফারায়েজের ভূমিকা</a:t>
            </a:r>
            <a:endParaRPr lang="en-US" sz="6000" b="1" dirty="0">
              <a:solidFill>
                <a:srgbClr val="FF0000"/>
              </a:solidFill>
              <a:ea typeface="Mangal" pitchFamily="2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0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86194" y="303114"/>
            <a:ext cx="8361523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F0"/>
                </a:solidFill>
              </a:rPr>
              <a:t>শিখন</a:t>
            </a:r>
            <a:r>
              <a:rPr lang="en-US" sz="6600" dirty="0" smtClean="0">
                <a:solidFill>
                  <a:srgbClr val="00B0F0"/>
                </a:solidFill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</a:rPr>
              <a:t>ফল</a:t>
            </a:r>
            <a:r>
              <a:rPr lang="en-US" sz="6600" dirty="0" smtClean="0"/>
              <a:t>/</a:t>
            </a:r>
            <a:r>
              <a:rPr lang="ar-SA" sz="6600" dirty="0" smtClean="0">
                <a:solidFill>
                  <a:srgbClr val="FF0000"/>
                </a:solidFill>
              </a:rPr>
              <a:t>تعليم النتائج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1859" y="1769564"/>
            <a:ext cx="9722972" cy="4401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এ পাঠ শেষে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তোমরা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শিখবে</a:t>
            </a:r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IN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4000" dirty="0" smtClean="0">
                <a:solidFill>
                  <a:srgbClr val="C00000"/>
                </a:solidFill>
              </a:rPr>
              <a:t>علم الفرائض </a:t>
            </a:r>
            <a:r>
              <a:rPr lang="en-US" sz="40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endParaRPr lang="en-US" sz="4000" dirty="0" smtClean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4000" dirty="0" smtClean="0">
                <a:solidFill>
                  <a:srgbClr val="7030A0"/>
                </a:solidFill>
              </a:rPr>
              <a:t>علم الفرائض </a:t>
            </a:r>
            <a:r>
              <a:rPr lang="en-US" sz="4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আলেচ্য</a:t>
            </a:r>
            <a:r>
              <a:rPr lang="en-US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endParaRPr lang="en-US" sz="40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ar-SA" sz="4000" dirty="0">
                <a:solidFill>
                  <a:srgbClr val="FF0000"/>
                </a:solidFill>
              </a:rPr>
              <a:t>علم الفرائض </a:t>
            </a:r>
            <a:r>
              <a:rPr lang="en-US" sz="40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নামকরন</a:t>
            </a:r>
            <a:endParaRPr lang="en-US" sz="40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4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r-SA" sz="4000" dirty="0">
                <a:solidFill>
                  <a:srgbClr val="0070C0"/>
                </a:solidFill>
              </a:rPr>
              <a:t>علم الفرائض 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হুকুম</a:t>
            </a:r>
            <a:r>
              <a:rPr lang="en-US" sz="4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শর্ত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r>
              <a:rPr lang="ar-SA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ar-SA" sz="4000" dirty="0" smtClean="0">
                <a:solidFill>
                  <a:srgbClr val="002060"/>
                </a:solidFill>
              </a:rPr>
              <a:t>فانها </a:t>
            </a:r>
            <a:r>
              <a:rPr lang="ar-SA" sz="4000" dirty="0">
                <a:solidFill>
                  <a:srgbClr val="002060"/>
                </a:solidFill>
              </a:rPr>
              <a:t>نصف </a:t>
            </a:r>
            <a:r>
              <a:rPr lang="ar-SA" sz="4000" dirty="0" smtClean="0">
                <a:solidFill>
                  <a:srgbClr val="002060"/>
                </a:solidFill>
              </a:rPr>
              <a:t>العلم</a:t>
            </a:r>
            <a:r>
              <a:rPr lang="bn-IN" sz="4000" dirty="0" smtClean="0">
                <a:solidFill>
                  <a:srgbClr val="002060"/>
                </a:solidFill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উক্তির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40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4116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60652" y="0"/>
            <a:ext cx="54864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تعريف علم الفرائض لغة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3381" y="1399490"/>
            <a:ext cx="19365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u="sng" dirty="0" smtClean="0"/>
              <a:t>معنى العلم</a:t>
            </a:r>
            <a:endParaRPr lang="en-US" sz="3600" u="sng" dirty="0" smtClean="0"/>
          </a:p>
          <a:p>
            <a:r>
              <a:rPr lang="ar-SA" sz="3600" dirty="0" smtClean="0">
                <a:solidFill>
                  <a:srgbClr val="FF0000"/>
                </a:solidFill>
              </a:rPr>
              <a:t>الفهم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ar-SA" sz="3600" dirty="0" smtClean="0">
                <a:solidFill>
                  <a:srgbClr val="00B0F0"/>
                </a:solidFill>
              </a:rPr>
              <a:t>الوقف</a:t>
            </a:r>
            <a:endParaRPr lang="ar-SA" sz="3600" dirty="0" smtClean="0">
              <a:solidFill>
                <a:srgbClr val="00B0F0"/>
              </a:solidFill>
            </a:endParaRP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93330" y="1396083"/>
            <a:ext cx="26557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u="sng" dirty="0"/>
              <a:t>معنى </a:t>
            </a:r>
            <a:r>
              <a:rPr lang="ar-IQ" sz="3600" u="sng" dirty="0" smtClean="0"/>
              <a:t>ا</a:t>
            </a:r>
            <a:r>
              <a:rPr lang="ar-SA" sz="3600" u="sng" dirty="0" smtClean="0"/>
              <a:t>لفرائض</a:t>
            </a:r>
            <a:endParaRPr lang="en-US" sz="3600" u="sng" dirty="0"/>
          </a:p>
          <a:p>
            <a:r>
              <a:rPr lang="ar-SA" sz="3600" dirty="0" smtClean="0">
                <a:solidFill>
                  <a:srgbClr val="FF0000"/>
                </a:solidFill>
              </a:rPr>
              <a:t>الوجوب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ar-SA" sz="3600" dirty="0" smtClean="0">
                <a:solidFill>
                  <a:srgbClr val="0070C0"/>
                </a:solidFill>
              </a:rPr>
              <a:t>المقدر</a:t>
            </a:r>
            <a:endParaRPr lang="ar-SA" sz="3600" dirty="0">
              <a:solidFill>
                <a:srgbClr val="0070C0"/>
              </a:solidFill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15771" y="3638712"/>
            <a:ext cx="8236523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rgbClr val="FF0000"/>
                </a:solidFill>
                <a:latin typeface="Nikosh" panose="02000000000000000000" pitchFamily="2" charset="0"/>
              </a:rPr>
              <a:t>علم</a:t>
            </a:r>
            <a:r>
              <a:rPr lang="ar-SA" sz="4400" dirty="0" smtClean="0">
                <a:latin typeface="Nikosh" panose="02000000000000000000" pitchFamily="2" charset="0"/>
              </a:rPr>
              <a:t> مضاف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latin typeface="Nikosh" panose="02000000000000000000" pitchFamily="2" charset="0"/>
              </a:rPr>
              <a:t>الفرائض</a:t>
            </a:r>
            <a:r>
              <a:rPr lang="ar-SA" sz="4400" dirty="0" smtClean="0">
                <a:latin typeface="Nikosh" panose="02000000000000000000" pitchFamily="2" charset="0"/>
              </a:rPr>
              <a:t> </a:t>
            </a:r>
            <a:r>
              <a:rPr lang="ar-SA" sz="4400" dirty="0">
                <a:latin typeface="Nikosh" panose="02000000000000000000" pitchFamily="2" charset="0"/>
              </a:rPr>
              <a:t>مضاف </a:t>
            </a:r>
            <a:r>
              <a:rPr lang="ar-SA" sz="4400" dirty="0" smtClean="0">
                <a:latin typeface="Nikosh" panose="02000000000000000000" pitchFamily="2" charset="0"/>
              </a:rPr>
              <a:t>اليه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মিলে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যৌগিক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শব্দ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5118" y="1880235"/>
            <a:ext cx="1576077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বুঝা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অবহিত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5327" y="2049048"/>
            <a:ext cx="1557337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আবশ্যক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334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6072" y="1396219"/>
            <a:ext cx="8015288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هو علم باصول من فقه وحساب تعرف</a:t>
            </a:r>
            <a:endParaRPr lang="ar-IQ" sz="3600" dirty="0" smtClean="0">
              <a:solidFill>
                <a:srgbClr val="00B050"/>
              </a:solidFill>
            </a:endParaRPr>
          </a:p>
          <a:p>
            <a:pPr algn="r"/>
            <a:r>
              <a:rPr lang="ar-IQ" sz="3600" dirty="0">
                <a:solidFill>
                  <a:srgbClr val="00B050"/>
                </a:solidFill>
              </a:rPr>
              <a:t> </a:t>
            </a:r>
            <a:r>
              <a:rPr lang="ar-IQ" sz="3600" dirty="0" smtClean="0">
                <a:solidFill>
                  <a:srgbClr val="00B050"/>
                </a:solidFill>
              </a:rPr>
              <a:t>               </a:t>
            </a:r>
            <a:r>
              <a:rPr lang="ar-SA" sz="3600" dirty="0" smtClean="0">
                <a:solidFill>
                  <a:srgbClr val="00B050"/>
                </a:solidFill>
              </a:rPr>
              <a:t>بها </a:t>
            </a:r>
            <a:r>
              <a:rPr lang="ar-SA" sz="3600" dirty="0">
                <a:solidFill>
                  <a:srgbClr val="00B050"/>
                </a:solidFill>
              </a:rPr>
              <a:t>كيفية تقسيم التركة بين ورثة </a:t>
            </a:r>
            <a:r>
              <a:rPr lang="ar-SA" sz="3600" dirty="0" smtClean="0">
                <a:solidFill>
                  <a:srgbClr val="00B050"/>
                </a:solidFill>
              </a:rPr>
              <a:t>الميت</a:t>
            </a:r>
          </a:p>
          <a:p>
            <a:pPr algn="r"/>
            <a:r>
              <a:rPr lang="ar-SA" sz="3600" dirty="0" smtClean="0">
                <a:solidFill>
                  <a:srgbClr val="7030A0"/>
                </a:solidFill>
              </a:rPr>
              <a:t>وفى المعجم –هو علم تعرف به قسمة الموارث الشرعية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469" y="3811012"/>
            <a:ext cx="9786937" cy="26776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ইহা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ফারায়েজ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ফেকহ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বিষয়েন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নীতিমালার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ব্যক্তিদের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ওয়ারিশদের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পরিত্যাক্ত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বন্টন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ইহা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জ্ঞানকে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উত্তরাধিকারদের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শরীয়াত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সম্মত</a:t>
            </a:r>
            <a:endParaRPr lang="en-US" sz="28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28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বন্টননীতি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জানা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730326" y="0"/>
            <a:ext cx="8651631" cy="1378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rgbClr val="FF0000"/>
                </a:solidFill>
              </a:rPr>
              <a:t>معنى العلم الفرائض اصطلاحا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57366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0"/>
            <a:ext cx="12191998" cy="6857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67759" y="2196291"/>
            <a:ext cx="4009951" cy="378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1"/>
            <a:r>
              <a:rPr lang="bn-IN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আলোচ্য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endParaRPr lang="en-US" sz="4000" u="sng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</a:t>
            </a:r>
            <a:endParaRPr lang="en-US" sz="40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bn-IN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পরিত্যাক্ত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endParaRPr lang="en-US" sz="40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rtl="1"/>
            <a:r>
              <a:rPr lang="bn-IN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মৃত্যুব্য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ক্তি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Flowchart: Punched Tape 8"/>
          <p:cNvSpPr/>
          <p:nvPr/>
        </p:nvSpPr>
        <p:spPr>
          <a:xfrm>
            <a:off x="7512148" y="323556"/>
            <a:ext cx="3573194" cy="1392701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موضوع علم الفرائض</a:t>
            </a:r>
            <a:endParaRPr lang="en-US" sz="4000" dirty="0"/>
          </a:p>
        </p:txBody>
      </p:sp>
      <p:sp>
        <p:nvSpPr>
          <p:cNvPr id="12" name="Flowchart: Manual Operation 11"/>
          <p:cNvSpPr/>
          <p:nvPr/>
        </p:nvSpPr>
        <p:spPr>
          <a:xfrm>
            <a:off x="2433710" y="0"/>
            <a:ext cx="3151164" cy="194134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غرض علم الفرائض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740899" y="2212034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শরীয়াত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মোতাবেক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উত্তরাধিকারদের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প্রাপ্যাংশ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ar-SA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প্রাপকদের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প্রাপ্য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নিশ্চিত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ar-SA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মীরাস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বিপর্যয়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সমাজকে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রক্ষা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ar-SA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দুনিয়া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আখেরাতে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মুক্তির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পথ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ar-SA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সর্বোপরি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সন্তুষ্টি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অর্জন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015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151" y="2"/>
            <a:ext cx="12191998" cy="6857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30357" y="3813266"/>
            <a:ext cx="414337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وجه </a:t>
            </a:r>
            <a:r>
              <a:rPr lang="ar-SA" sz="3600" dirty="0" smtClean="0">
                <a:solidFill>
                  <a:srgbClr val="FF0000"/>
                </a:solidFill>
              </a:rPr>
              <a:t>تسمية </a:t>
            </a:r>
            <a:r>
              <a:rPr lang="ar-SA" sz="3600" dirty="0" smtClean="0">
                <a:solidFill>
                  <a:srgbClr val="FF0000"/>
                </a:solidFill>
              </a:rPr>
              <a:t>علم الفرائض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3723" y="4586288"/>
            <a:ext cx="10255348" cy="21236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**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মৃত্যুব্যক্তির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পরিত্যক্ত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উত্তরাধিকারগনের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বিনিময়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ব্যতিত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অংশ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হারে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বন্টন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ফারায়েজ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শাস্ত্র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শাস্ত্রটির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নামকরন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200" dirty="0" smtClean="0">
                <a:solidFill>
                  <a:srgbClr val="FFFF00"/>
                </a:solidFill>
                <a:latin typeface="Nikosh" panose="02000000000000000000" pitchFamily="2" charset="0"/>
              </a:rPr>
              <a:t>علم الفرائض</a:t>
            </a:r>
            <a:r>
              <a:rPr lang="en-US" sz="3600" dirty="0" smtClean="0">
                <a:solidFill>
                  <a:srgbClr val="FFFF00"/>
                </a:solidFill>
                <a:latin typeface="Nikosh" panose="02000000000000000000" pitchFamily="2" charset="0"/>
              </a:rPr>
              <a:t>  </a:t>
            </a:r>
            <a:endParaRPr lang="en-US" sz="3600" dirty="0">
              <a:solidFill>
                <a:srgbClr val="FFFF00"/>
              </a:solidFill>
              <a:latin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6294" y="1143089"/>
            <a:ext cx="10160794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bn-IN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**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মুসলমানের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ar-SA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ar-SA" sz="3200" dirty="0" smtClean="0">
                <a:latin typeface="Nikosh" panose="02000000000000000000" pitchFamily="2" charset="0"/>
              </a:rPr>
              <a:t>فرض </a:t>
            </a:r>
            <a:r>
              <a:rPr lang="ar-IQ" sz="3200" dirty="0" smtClean="0">
                <a:latin typeface="Nikosh" panose="02000000000000000000" pitchFamily="2" charset="0"/>
              </a:rPr>
              <a:t>ك</a:t>
            </a:r>
            <a:r>
              <a:rPr lang="ar-SA" sz="3200" dirty="0" smtClean="0">
                <a:latin typeface="Nikosh" panose="02000000000000000000" pitchFamily="2" charset="0"/>
              </a:rPr>
              <a:t>فاية</a:t>
            </a:r>
            <a:endParaRPr lang="en-US" sz="3200" dirty="0" smtClean="0">
              <a:latin typeface="Nikosh" panose="02000000000000000000" pitchFamily="2" charset="0"/>
            </a:endParaRPr>
          </a:p>
          <a:p>
            <a:pPr lvl="1"/>
            <a:r>
              <a:rPr lang="en-US" sz="32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প্রমানঃ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মহান</a:t>
            </a:r>
            <a:r>
              <a:rPr lang="en-US" sz="32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</a:t>
            </a:r>
            <a:r>
              <a:rPr lang="en-US" sz="32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তায়ালা</a:t>
            </a:r>
            <a:r>
              <a:rPr lang="en-US" sz="32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bn-IN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200" dirty="0">
                <a:solidFill>
                  <a:srgbClr val="7030A0"/>
                </a:solidFill>
                <a:latin typeface="Nikosh" panose="02000000000000000000" pitchFamily="2" charset="0"/>
              </a:rPr>
              <a:t>وصية من </a:t>
            </a:r>
            <a:r>
              <a:rPr lang="ar-SA" sz="3200" dirty="0" smtClean="0">
                <a:solidFill>
                  <a:srgbClr val="7030A0"/>
                </a:solidFill>
                <a:latin typeface="Nikosh" panose="02000000000000000000" pitchFamily="2" charset="0"/>
              </a:rPr>
              <a:t>الله</a:t>
            </a:r>
            <a:r>
              <a:rPr lang="bn-IN" sz="3200" dirty="0" smtClean="0">
                <a:solidFill>
                  <a:srgbClr val="7030A0"/>
                </a:solidFill>
                <a:latin typeface="Nikosh" panose="02000000000000000000" pitchFamily="2" charset="0"/>
              </a:rPr>
              <a:t>-</a:t>
            </a:r>
            <a:r>
              <a:rPr lang="ar-SA" sz="3200" dirty="0" smtClean="0">
                <a:solidFill>
                  <a:srgbClr val="7030A0"/>
                </a:solidFill>
                <a:latin typeface="Nikosh" panose="02000000000000000000" pitchFamily="2" charset="0"/>
              </a:rPr>
              <a:t> </a:t>
            </a:r>
            <a:r>
              <a:rPr lang="ar-SA" sz="3200" dirty="0">
                <a:solidFill>
                  <a:srgbClr val="7030A0"/>
                </a:solidFill>
                <a:latin typeface="Nikosh" panose="02000000000000000000" pitchFamily="2" charset="0"/>
              </a:rPr>
              <a:t>والله عليم حليم  </a:t>
            </a:r>
            <a:endParaRPr lang="en-US" sz="3200" dirty="0">
              <a:solidFill>
                <a:srgbClr val="7030A0"/>
              </a:solidFill>
              <a:latin typeface="Nikosh" panose="02000000000000000000" pitchFamily="2" charset="0"/>
            </a:endParaRPr>
          </a:p>
          <a:p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32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রসুল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(স) </a:t>
            </a:r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r-SA" sz="3200" dirty="0">
                <a:solidFill>
                  <a:srgbClr val="00B050"/>
                </a:solidFill>
                <a:latin typeface="Nikosh" panose="02000000000000000000" pitchFamily="2" charset="0"/>
              </a:rPr>
              <a:t>تعلموا الفرائض وعلموها الناس فانها نصف </a:t>
            </a:r>
            <a:r>
              <a:rPr lang="ar-SA" sz="3200" dirty="0" smtClean="0">
                <a:solidFill>
                  <a:srgbClr val="00B050"/>
                </a:solidFill>
                <a:latin typeface="Nikosh" panose="02000000000000000000" pitchFamily="2" charset="0"/>
              </a:rPr>
              <a:t>العلم</a:t>
            </a:r>
            <a:endParaRPr lang="en-US" sz="3200" dirty="0">
              <a:solidFill>
                <a:srgbClr val="00B050"/>
              </a:solidFill>
              <a:latin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61776" y="201254"/>
            <a:ext cx="4919515" cy="92333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SA" sz="5400" dirty="0">
                <a:solidFill>
                  <a:srgbClr val="FF0000"/>
                </a:solidFill>
              </a:rPr>
              <a:t>حكم </a:t>
            </a:r>
            <a:r>
              <a:rPr lang="ar-SA" sz="5400" dirty="0" smtClean="0">
                <a:solidFill>
                  <a:srgbClr val="FF0000"/>
                </a:solidFill>
              </a:rPr>
              <a:t>الفرائض </a:t>
            </a:r>
            <a:endParaRPr lang="ar-SA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3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8" cy="68579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569" y="1649849"/>
            <a:ext cx="6203853" cy="44012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ar-SA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ফারায়েজের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শর্তসমূহ</a:t>
            </a:r>
            <a:r>
              <a:rPr lang="en-US" sz="4000" u="sng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u="sng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endParaRPr lang="en-US" sz="4000" u="sng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মালিকের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মৃত্যু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ওয়া।</a:t>
            </a:r>
            <a:endParaRPr lang="en-US" sz="40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উত্তরাধিকারীর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জীবিত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থাকা</a:t>
            </a:r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উত্তরাধিকারীত্বের</a:t>
            </a:r>
            <a:r>
              <a:rPr lang="en-US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থাকা।</a:t>
            </a:r>
            <a:endParaRPr lang="en-US" sz="40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Flowchart: Punched Tape 9"/>
          <p:cNvSpPr/>
          <p:nvPr/>
        </p:nvSpPr>
        <p:spPr>
          <a:xfrm>
            <a:off x="3376247" y="0"/>
            <a:ext cx="5416062" cy="15755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FF0000"/>
                </a:solidFill>
              </a:rPr>
              <a:t>شرائط الفرائض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015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508</Words>
  <Application>Microsoft Office PowerPoint</Application>
  <PresentationFormat>Custom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 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8801815841711</cp:lastModifiedBy>
  <cp:revision>67</cp:revision>
  <dcterms:created xsi:type="dcterms:W3CDTF">2020-07-19T03:08:19Z</dcterms:created>
  <dcterms:modified xsi:type="dcterms:W3CDTF">2021-02-18T18:01:49Z</dcterms:modified>
</cp:coreProperties>
</file>