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20"/>
  </p:notesMasterIdLst>
  <p:sldIdLst>
    <p:sldId id="287" r:id="rId4"/>
    <p:sldId id="257" r:id="rId5"/>
    <p:sldId id="258" r:id="rId6"/>
    <p:sldId id="259" r:id="rId7"/>
    <p:sldId id="279" r:id="rId8"/>
    <p:sldId id="270" r:id="rId9"/>
    <p:sldId id="289" r:id="rId10"/>
    <p:sldId id="282" r:id="rId11"/>
    <p:sldId id="288" r:id="rId12"/>
    <p:sldId id="271" r:id="rId13"/>
    <p:sldId id="290" r:id="rId14"/>
    <p:sldId id="294" r:id="rId15"/>
    <p:sldId id="291" r:id="rId16"/>
    <p:sldId id="267" r:id="rId17"/>
    <p:sldId id="26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9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6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E25E-676D-4595-8A0A-C7EB8877B1C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60738-B2C3-416F-AFE5-BC256A926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4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8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76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7"/>
          <a:stretch/>
        </p:blipFill>
        <p:spPr>
          <a:xfrm>
            <a:off x="0" y="0"/>
            <a:ext cx="9144000" cy="68404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4794409"/>
            <a:ext cx="891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49F0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bg1"/>
            </a:gs>
            <a:gs pos="83000">
              <a:schemeClr val="bg1">
                <a:lumMod val="85000"/>
              </a:schemeClr>
            </a:gs>
            <a:gs pos="57000">
              <a:schemeClr val="bg1">
                <a:lumMod val="9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914400"/>
            <a:ext cx="6223867" cy="350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4896922"/>
            <a:ext cx="51815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ঢা</a:t>
            </a:r>
            <a:r>
              <a:rPr lang="bn-BD" sz="16600" b="1" dirty="0">
                <a:latin typeface="Nikosh" pitchFamily="2" charset="0"/>
                <a:cs typeface="Nikosh" pitchFamily="2" charset="0"/>
              </a:rPr>
              <a:t>ক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876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ঢ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4876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ঢ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2 0.00971 C -0.19826 -0.0296 -0.36007 -0.00324 -0.46875 0.00486 C -0.47483 -0.02682 -0.4691 0.00809 -0.4691 -0.01087 C -0.46753 -0.13549 -0.47622 -0.08439 -0.46944 -0.13017 C -0.46979 -0.19399 -0.47361 -0.25827 -0.46545 -0.32139 C -0.46476 -0.33618 -0.47656 -0.39746 -0.46163 -0.42243 C -0.44983 -0.46566 -0.38108 -0.42775 -0.3408 -0.4254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-22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69000">
              <a:srgbClr val="FEE7F2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5600" y="45720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ঢাকনা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4557486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ঢ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45720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ঢ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r="1270"/>
          <a:stretch/>
        </p:blipFill>
        <p:spPr>
          <a:xfrm>
            <a:off x="2725056" y="762000"/>
            <a:ext cx="5903687" cy="342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7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1803 C -0.14723 -0.01966 -0.30521 0.02173 -0.41181 0.03722 C -0.41667 0.00346 -0.41216 0.04277 -0.41181 0.02034 C -0.40834 -0.11746 -0.41632 -0.06128 -0.40851 -0.11284 C -0.40729 -0.18405 -0.40834 -0.25619 -0.39896 -0.32648 C -0.39879 -0.34289 -0.40782 -0.41064 -0.39254 -0.4407 C -0.38021 -0.49018 -0.31441 -0.4511 -0.27535 -0.4511 " pathEditMode="relative" rAng="0" ptsTypes="ffffff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-24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3">
                <a:lumMod val="20000"/>
                <a:lumOff val="80000"/>
              </a:schemeClr>
            </a:gs>
            <a:gs pos="69150">
              <a:schemeClr val="accent3">
                <a:lumMod val="60000"/>
                <a:lumOff val="40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4800600"/>
            <a:ext cx="457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ঢেঁড়শ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48006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ঢ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48006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ঢ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43" y="551645"/>
            <a:ext cx="4252913" cy="4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01064 C -0.22396 -0.04486 -0.40087 -0.00717 -0.52031 0.0067 C -0.525 -0.02382 -0.52031 0.01225 -0.52031 -0.00856 C -0.51597 -0.13411 -0.525 -0.08278 -0.51667 -0.12995 C -0.51476 -0.19469 -0.51597 -0.26012 -0.50573 -0.3244 C -0.50573 -0.33943 -0.51562 -0.40093 -0.49844 -0.42821 C -0.48437 -0.47307 -0.41094 -0.43769 -0.36719 -0.43769 " pathEditMode="relative" rAng="0" ptsTypes="ffffff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21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EDEBE3"/>
            </a:gs>
            <a:gs pos="0">
              <a:schemeClr val="bg2"/>
            </a:gs>
            <a:gs pos="100000">
              <a:schemeClr val="accent6">
                <a:lumMod val="40000"/>
                <a:lumOff val="60000"/>
              </a:schemeClr>
            </a:gs>
            <a:gs pos="100000">
              <a:srgbClr val="96AB9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76600" y="4515922"/>
            <a:ext cx="40059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ঢেঁকি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495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ঢ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5159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ঢ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6504306" cy="36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76600" y="143470"/>
            <a:ext cx="36576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7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" y="2244804"/>
            <a:ext cx="2286000" cy="11079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ড দল</a:t>
            </a:r>
            <a:endParaRPr lang="en-US" sz="66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3700" y="2302133"/>
            <a:ext cx="5715000" cy="10156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ড দিয়ে </a:t>
            </a:r>
            <a:r>
              <a:rPr lang="en-US" sz="60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৫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টি শব্দ তৈরি</a:t>
            </a:r>
            <a:endParaRPr lang="en-US" sz="60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4410164"/>
            <a:ext cx="2286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ঢ দল</a:t>
            </a:r>
            <a:endParaRPr lang="en-US" sz="66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00" y="4486364"/>
            <a:ext cx="5715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ঢ দিয়ে </a:t>
            </a:r>
            <a:r>
              <a:rPr lang="en-US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৫</a:t>
            </a:r>
            <a:r>
              <a:rPr lang="bn-BD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টি শব্দ তৈরি</a:t>
            </a:r>
            <a:endParaRPr lang="en-US" sz="60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43470"/>
            <a:ext cx="36576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একক কাজ</a:t>
            </a:r>
            <a:endParaRPr lang="en-US" sz="7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800350"/>
            <a:ext cx="2819400" cy="2215991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glow rad="63500">
              <a:schemeClr val="accent4">
                <a:alpha val="45000"/>
                <a:satMod val="12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ড</a:t>
            </a:r>
            <a:endParaRPr lang="en-US" sz="138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76900"/>
            <a:ext cx="9144000" cy="9233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ড </a:t>
            </a:r>
            <a:r>
              <a:rPr lang="bn-BD" sz="54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ঢ</a:t>
            </a:r>
            <a:r>
              <a:rPr lang="bn-BD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 বর্ণ শুদ্ধভাবে উচ্চারণ করতে দিয়ে</a:t>
            </a:r>
            <a:endParaRPr lang="en-US" sz="54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813209"/>
            <a:ext cx="2819400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4">
                <a:alpha val="45000"/>
                <a:satMod val="12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" pitchFamily="2" charset="0"/>
                <a:cs typeface="Nikosh" pitchFamily="2" charset="0"/>
              </a:rPr>
              <a:t>ঢ</a:t>
            </a:r>
            <a:endParaRPr lang="en-US" sz="13800" b="1" dirty="0">
              <a:ln w="10541" cmpd="sng">
                <a:solidFill>
                  <a:schemeClr val="tx1"/>
                </a:solidFill>
                <a:prstDash val="solid"/>
              </a:ln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rgbClr val="FFFF00"/>
            </a:gs>
            <a:gs pos="38000">
              <a:schemeClr val="accent3">
                <a:lumMod val="60000"/>
                <a:lumOff val="40000"/>
              </a:schemeClr>
            </a:gs>
            <a:gs pos="28000">
              <a:schemeClr val="tx2">
                <a:lumMod val="40000"/>
                <a:lumOff val="60000"/>
              </a:schemeClr>
            </a:gs>
            <a:gs pos="59000">
              <a:srgbClr val="9CB86E"/>
            </a:gs>
            <a:gs pos="78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32" y="0"/>
            <a:ext cx="9203931" cy="685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4744522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ভালো থেকো</a:t>
            </a:r>
            <a:endParaRPr lang="en-US" sz="16600" b="1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2">
                <a:lumMod val="40000"/>
                <a:lumOff val="60000"/>
              </a:schemeClr>
            </a:gs>
            <a:gs pos="24000">
              <a:schemeClr val="accent1">
                <a:lumMod val="40000"/>
                <a:lumOff val="60000"/>
              </a:schemeClr>
            </a:gs>
            <a:gs pos="0">
              <a:schemeClr val="accent6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33478"/>
            <a:ext cx="6858000" cy="2862322"/>
          </a:xfrm>
          <a:prstGeom prst="rect">
            <a:avLst/>
          </a:prstGeom>
          <a:noFill/>
          <a:effectLst>
            <a:innerShdw blurRad="114300">
              <a:prstClr val="black"/>
            </a:innerShdw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মোঃ আলমগীর হোসেন</a:t>
            </a: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সহকারী শি</a:t>
            </a:r>
            <a:r>
              <a:rPr lang="en-US" sz="2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ক্ষক</a:t>
            </a:r>
            <a:endParaRPr lang="bn-BD" sz="28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ফাল্গুনকরা আদর্শ সরকারি প্রাথমিক বিদ্যালয়।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চৌদ্দগ্রাম, কুমিল্লা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28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alamgir14g@gmail.com</a:t>
            </a:r>
          </a:p>
          <a:p>
            <a:endParaRPr lang="en-US" sz="2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9050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শ্রেণিঃ প্রথম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বিষয়ঃ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বাংলা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বই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পাঠ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bn-BD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৮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বর্ণ শিখিঃ ট ঠ ড ঢ ণ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420" y="685800"/>
            <a:ext cx="350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4338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১। বাক্য ও শব্দে ব্যবহৃত বর্ণমালার (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ড ঢ 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ধ্বনি মনোযোগ সহকারে শুনবে ও মনে রাখবে।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২। কারচিহ্ন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হীন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শব্দ মনোযোগ সহকারে শুনবে ও মনে রাখবে।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৩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কারচিহ্ন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শব্দ </a:t>
            </a: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মনোযোগ সহকারে শুনবে ও মনে রাখবে।</a:t>
            </a:r>
          </a:p>
          <a:p>
            <a:pPr>
              <a:lnSpc>
                <a:spcPct val="150000"/>
              </a:lnSpc>
            </a:pP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৪। কারচিহ্নহীন ও কারচিহ্নযুক্ত শব্দ দিয়ে বাক্য তৈরি শুনবে।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৫। নির্দেশনা  ও অনুরোধ  শুনে পালন করবে।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৬। প্রশ্ন শুনে বুঝতে পারবে।</a:t>
            </a:r>
          </a:p>
          <a:p>
            <a:pPr>
              <a:lnSpc>
                <a:spcPct val="150000"/>
              </a:lnSpc>
            </a:pPr>
            <a:r>
              <a:rPr lang="bn-BD" sz="2400" b="1" dirty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৭</a:t>
            </a: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। বাক্য ও শব্দে ব্যবহৃত বর্ণমালা ধ্বনি স্পষ্ট ও শুদ্ধভাবে বলতে পারবে।</a:t>
            </a:r>
          </a:p>
          <a:p>
            <a:pPr>
              <a:lnSpc>
                <a:spcPct val="150000"/>
              </a:lnSpc>
            </a:pPr>
            <a:r>
              <a:rPr lang="bn-BD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৮। বাংলা বর্ণমালা স্পষ্ট ও শুদ্ধ উচ্চারণে পড়তে পারবে।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2">
                <a:lumMod val="40000"/>
                <a:lumOff val="60000"/>
              </a:schemeClr>
            </a:gs>
            <a:gs pos="27000">
              <a:schemeClr val="accent6">
                <a:lumMod val="40000"/>
                <a:lumOff val="60000"/>
              </a:schemeClr>
            </a:gs>
            <a:gs pos="43000">
              <a:schemeClr val="accent6">
                <a:lumMod val="40000"/>
                <a:lumOff val="60000"/>
              </a:schemeClr>
            </a:gs>
            <a:gs pos="72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42078" y="457200"/>
            <a:ext cx="1720397" cy="63086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ট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গর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তুলি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00823" y="457200"/>
            <a:ext cx="1687841" cy="6854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ঠো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ঙা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খুলি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42078" y="2819400"/>
            <a:ext cx="1621519" cy="63086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ড</a:t>
            </a:r>
            <a:r>
              <a:rPr lang="bn-BD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খাই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00823" y="2819399"/>
            <a:ext cx="1697264" cy="63086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ঢা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বাজাই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50936" y="6172200"/>
            <a:ext cx="3373664" cy="63086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চর</a:t>
            </a:r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ণ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ফেলে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মাঠে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যাই</a:t>
            </a:r>
            <a:r>
              <a:rPr lang="en-US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29"/>
            <a:ext cx="2667000" cy="2043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6200"/>
            <a:ext cx="2447823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8634"/>
            <a:ext cx="2667000" cy="1869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051357"/>
            <a:ext cx="2447823" cy="1834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14800"/>
            <a:ext cx="54864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90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7000">
              <a:srgbClr val="D4DEFF"/>
            </a:gs>
            <a:gs pos="54000">
              <a:srgbClr val="D4DEFF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7200"/>
            <a:ext cx="6095999" cy="4347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739570" y="4882408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ডাব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48969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896" y="4898574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2404 C -0.1526 -0.01272 -0.35174 0.02774 -0.48559 0.043 C -0.49167 0.00994 -0.48594 0.04855 -0.48559 0.02635 C -0.48125 -0.10867 -0.49132 -0.05365 -0.4816 -0.10405 C -0.48003 -0.17388 -0.48125 -0.2444 -0.46944 -0.3133 C -0.46927 -0.32925 -0.48073 -0.39561 -0.46181 -0.42498 C -0.44618 -0.47307 -0.36354 -0.43515 -0.31441 -0.43515 " pathEditMode="relative" rAng="0" ptsTypes="ffffff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23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2000">
              <a:schemeClr val="tx2">
                <a:lumMod val="40000"/>
                <a:lumOff val="60000"/>
              </a:schemeClr>
            </a:gs>
            <a:gs pos="100000">
              <a:srgbClr val="CC99FF"/>
            </a:gs>
            <a:gs pos="100000">
              <a:srgbClr val="99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95600" y="4876800"/>
            <a:ext cx="525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Siyam Rupali ANSI" pitchFamily="2" charset="0"/>
                <a:cs typeface="Nikosh" pitchFamily="2" charset="0"/>
              </a:rPr>
              <a:t>ডাক্তার</a:t>
            </a:r>
            <a:endParaRPr lang="en-US" sz="16600" dirty="0">
              <a:latin typeface="Siyam Rupali ANSI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4887686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4876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7208"/>
            <a:ext cx="47244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07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-0.01665 C -0.13368 -0.04925 -0.27552 -0.01318 -0.371 0.00046 C -0.375 -0.02937 -0.37152 0.00555 -0.371 -0.01457 C -0.36805 -0.13434 -0.375 -0.08555 -0.36805 -0.13041 C -0.36684 -0.19237 -0.36805 -0.25526 -0.35989 -0.3163 C -0.35937 -0.33064 -0.36753 -0.38937 -0.35347 -0.41572 C -0.34288 -0.4585 -0.28368 -0.42474 -0.24861 -0.42474 " pathEditMode="relative" rAng="0" ptsTypes="ffffff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20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5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1">
                <a:lumMod val="40000"/>
                <a:lumOff val="60000"/>
              </a:schemeClr>
            </a:gs>
            <a:gs pos="98000">
              <a:srgbClr val="92D050"/>
            </a:gs>
            <a:gs pos="58000">
              <a:schemeClr val="accent6">
                <a:lumMod val="40000"/>
                <a:lumOff val="60000"/>
              </a:schemeClr>
            </a:gs>
            <a:gs pos="22000">
              <a:schemeClr val="tx2">
                <a:lumMod val="40000"/>
                <a:lumOff val="60000"/>
              </a:schemeClr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81086" y="4642454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" pitchFamily="2" charset="0"/>
                <a:cs typeface="Nikosh" pitchFamily="2" charset="0"/>
              </a:rPr>
              <a:t>ডালিম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6683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5172" y="4662113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5704490" cy="45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35 0.00439 C -0.16198 -0.03722 -0.27465 -0.02058 -0.35035 -0.01942 C -0.35573 -0.04832 -0.35087 -0.0148 -0.35156 -0.03329 C -0.35486 -0.14844 -0.35868 -0.1022 -0.35521 -0.14428 C -0.35712 -0.2037 -0.36163 -0.26312 -0.35781 -0.32115 C -0.35781 -0.3348 -0.36753 -0.39214 -0.35764 -0.41503 C -0.35087 -0.45457 -0.30139 -0.41549 -0.27309 -0.4111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-22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6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8000">
              <a:schemeClr val="accent3">
                <a:lumMod val="60000"/>
                <a:lumOff val="40000"/>
              </a:schemeClr>
            </a:gs>
            <a:gs pos="81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9800" y="4724400"/>
            <a:ext cx="525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" pitchFamily="2" charset="0"/>
                <a:cs typeface="Nikosh" pitchFamily="2" charset="0"/>
              </a:rPr>
              <a:t>ডিম</a:t>
            </a:r>
            <a:endParaRPr lang="en-US" sz="1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47244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744522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14" y="457200"/>
            <a:ext cx="3810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63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-0.07584 C -0.18663 -0.10173 -0.34653 -0.07329 -0.45382 -0.06243 C -0.45903 -0.08578 -0.45451 -0.05896 -0.45399 -0.07399 C -0.45069 -0.16879 -0.45885 -0.13017 -0.45087 -0.16532 C -0.44983 -0.21433 -0.45122 -0.26312 -0.44167 -0.31168 C -0.44132 -0.32301 -0.45035 -0.36925 -0.4349 -0.38983 C -0.4224 -0.42335 -0.3559 -0.39699 -0.31615 -0.39723 " pathEditMode="relative" rAng="-552290" ptsTypes="ffffff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6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5" grpId="1"/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2731</TotalTime>
  <Words>207</Words>
  <Application>Microsoft Office PowerPoint</Application>
  <PresentationFormat>On-screen Show (4:3)</PresentationFormat>
  <Paragraphs>63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Metro</vt:lpstr>
      <vt:lpstr>Office Theme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Md. Alamgir Hossain</cp:lastModifiedBy>
  <cp:revision>336</cp:revision>
  <dcterms:created xsi:type="dcterms:W3CDTF">2006-08-16T00:00:00Z</dcterms:created>
  <dcterms:modified xsi:type="dcterms:W3CDTF">2021-02-19T06:24:43Z</dcterms:modified>
</cp:coreProperties>
</file>