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9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72200"/>
            <a:ext cx="9144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ভারতীয় আর্য ভাষার স্তর গুলো লিখ ?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এসো আমরা প্রবন্ধের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00164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যিশুর জন্মের আগেই পাওয়া যায় ভারতীয় আর্য-ভাষার তিনটি স্তর । প্রথম স্তরটির নাম বৈদিক বা বৈদিক সংস্কৃত । খ্রিষ্টপুর্ব ১২০০ অব্দ থেকে খ্রিষ্টপুর্ব ৮০০ অব্দ এ ভাষার কাল । তারপর পাওয়া যায় সংস্কৃত । খ্রিষ্টপুর্ব ৮০০ অব্দের দিকে এটি সম্ভবত বিধিবদ্ধ হতে থাকে এবং খ্রিষ্টপুর্ব ৪০০ অব্দের দিকে ব্যাকরণবিদ পাণিনির হাতেই এটি চূড়ান্তভাবে বিধিবদ্ধ হয় । বৈদিক ও সংস্কৃতকে বলা হয় প্রাচীন ভারতীয় আর্য ভাষা প্রাকৃত ভাষাগুলোকে বলা হয় মধ্যভারতীয় আর্যভাষা । মোটামুটি খ্রিষ্টপুর্ব ৪৫০ অব্দ থেকে ১০০০ খ্রিষ্টাব্দ পর্যন্ত এ ভাষাগুলো কথ্য ও লিখিত ভাষারুপে ভারতের বিভিন্ন স্থানে প্রচলিত থাকে । এ প্রাকৃত ভাষাগুলোর শেষ স্তরের নাম অপভ্রংশ  অর্থাৎ যা খুব বিকৃত হয়ে গেছে । বিভিন্ন অপভ্রংশ থেকেই উৎপন্ন হয়েছে নানান আধুনিক ভারতীয় আর্যভাষা – বাংলা , হিন্দি , গুজরাটি , মারাঠি , পাঞ্জাবি প্রভৃতি ভাষা ।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  বিভিন্ন অপভ্রংশ থেকে উৎপন্ন আধুনিক ভারতীয় আর্যভাষা গুলো লিখ? 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এসো আমরা প্রবন্ধের কিছু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ডক্টর সুনীতিকুমার চট্টোপাধ্যায় মনে করেন , পুর্ব মাগধী অপভ্রংশ থেকে উদ্ভুত হয়েছে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বাংলা; আর আসামি ও ওড়িয়া ভাষা । তাই বাংলা সাথে খুব ঘনিষ্ট সম্পর্ক আসামি ও ওড়ীয়ার । আর কয়েকটি ভাষার ঘনিষ্ট আত্নীয়তা রয়েছে বাংলার সংগে; কেননা সেগুলো হচ্ছে মৈথিলি , মাগধি , ভোজপুরিয়া । ডক্টর মুহন্মদ শহীদুল্লাহ্ বাংলা ভাষার উৎপত্তি সম্পর্কে অবশ্য একটু ভিন্ন মত পোষণ করেন । তিনি একটি প্রাকৃতের নাম বলেন গৌড়ী প্রাকৃত । তিনি মনে করেন , গৌড়ী প্রাকৃতেরই পরিণত অবস্থা গৌড়ী অপভ্রংশ থেকে উৎপত্তি ঘটে বাংলা ভাষার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096000"/>
            <a:ext cx="9144000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প্রশ্নঃ-পূর্ব মাগধী অপভ্রংশ-এর শ্রেণীকরণ কর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6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প্রশ্নঃ-০১-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 ভাষার সাথে আসামী ও ওড়িয়া ভাষার মিলের কারণ কী ?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উচ্চারণ ও ধবনিতে এক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খ.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ব্যকরণের নিয়মগুলো এক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একই ভাষাবংশের সদস্য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ঘ.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একই ভাষার ভিন্ন ভিন্ন পরিবর্তিত রুপ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প্রশ্নঃ-০২- ডক্টর মুহম্মদ শহীদুল্লাহ্- এর মতে, কোন ভাষা থেকে বাংলা ভাষার উদ্ভব ঘটেছে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মাগধী প্রাকৃত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গৌড়ী প্রাকৃত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সংস্কৃত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সৌরসেনী প্রাকৃত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প্রশ্নঃ-০৩-পাণিনি কে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ব্যকরণবিদ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গবেষক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ভাষাতাত্ত্বিক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বহুভাষাবিদ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5715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42672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743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7244"/>
            <a:ext cx="9144000" cy="557075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প্রশ্নঃ-০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-  ‘বাংলা ভাষার জন্ম কথা’ পাঠকের উদ্দেশ্য কি ?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ভাষার উপাদান সম্বন্ধে জানা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দেশের মানুষের ইতিহাস জানা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বাংলা ভাষার জন্ম কথা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বিশ্ব সাহিত্য সম্বন্ধে জানা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প্রশ্নঃ-০৫- নিচের কোনটি আধুনিক ভারতীয় আর্যভাষা 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বাংলা 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ii.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হিন্দি 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iii.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মারাঠি 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ও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26670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62484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 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8288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1545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প্রশ্নসমূহের উত্তর দাওঃ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নিচ্ছিলেন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ডক্টর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সুনীতিকুমার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চট্টোপাধ্যায়ের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মাগধী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অপভ্রংশ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ড.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গৌড়ী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8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প্রশ্নসমূহঃ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ক.  ড.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খ.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ড.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শহীদুল্লার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ভাষাবিদ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-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ঘ. 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।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শ্রেণীঃ- ৮ম 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বিষয়ঃ-বাংলা ১ম পত্র 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দশম 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১৯/০২/২০২১ইং 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419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6482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66800"/>
            <a:ext cx="48768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1910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9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“বাংলা ভাষার জন্ম কথা”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-হুমায়ুন আজাদ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(শেষ অংশ) </a:t>
            </a:r>
            <a:endParaRPr lang="en-US" sz="7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নুতন ও কঠিন শব্দের অর্থসহ বাক্য তৈরী করতে পারবে । 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‘বাংলা ভাষার জন্ম কথা’  প্রবন্ধের নির্বাচিত অংশ প্রমিথ উচ্চারণে পাঠ করতে পারবে । 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শিখার্থীরা  বাংলা ভাষার ইতিহাস জানতে পারবে ।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‘বাংলা ভাষার জন্ম কথা’ প্রবন্ধে সারমর্ম ব্যাখ্যা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এসো আমরা নুতন ও কঠিন শব্দের অর্থ জেনে নিই 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25908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5908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ঘনিষ্ট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25908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62600"/>
            <a:ext cx="25908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5638800"/>
            <a:ext cx="43434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অভ্যুদয়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3733800"/>
            <a:ext cx="43434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2438400"/>
            <a:ext cx="44196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838200"/>
            <a:ext cx="4419600" cy="144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24200" y="1066800"/>
            <a:ext cx="9784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24200" y="2362200"/>
            <a:ext cx="9784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76600" y="3657600"/>
            <a:ext cx="9784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76600" y="5486400"/>
            <a:ext cx="978408" cy="8382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725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40</cp:revision>
  <dcterms:created xsi:type="dcterms:W3CDTF">2006-08-16T00:00:00Z</dcterms:created>
  <dcterms:modified xsi:type="dcterms:W3CDTF">2021-02-18T17:50:59Z</dcterms:modified>
</cp:coreProperties>
</file>