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5" r:id="rId8"/>
    <p:sldId id="266" r:id="rId9"/>
    <p:sldId id="269" r:id="rId10"/>
    <p:sldId id="276" r:id="rId11"/>
    <p:sldId id="280" r:id="rId12"/>
    <p:sldId id="286" r:id="rId13"/>
    <p:sldId id="282" r:id="rId14"/>
    <p:sldId id="284" r:id="rId15"/>
    <p:sldId id="289" r:id="rId16"/>
    <p:sldId id="271" r:id="rId17"/>
    <p:sldId id="27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8823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ঈশ্বর নিজেকে আরও প্রকাশ করার জন্য একজন ধর্মপ্রাণ ও বিশ্বাসী ভক্তকে বেছে নিলেন। তাঁর নাম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আব্রাম। পরে ঈশ্বর তাঁর নাম পরিবর্তন করে আব্রাহাম রেখেছিলেন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2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NikoshBAN" pitchFamily="2" charset="0"/>
                <a:cs typeface="NikoshBAN" pitchFamily="2" charset="0"/>
              </a:rPr>
              <a:t>ঘ) আব্রাহাম :</a:t>
            </a:r>
            <a:endParaRPr lang="bn-BD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"/>
            <a:ext cx="4391891" cy="4190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8668"/>
            <a:ext cx="4191000" cy="3786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782" y="331857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dirty="0">
                <a:latin typeface="NikoshBAN" pitchFamily="2" charset="0"/>
                <a:cs typeface="NikoshBAN" pitchFamily="2" charset="0"/>
              </a:rPr>
              <a:t>ঈশ্বর নিজেকে প্রকাশ ও মুক্তিকর্ম বাস্তবায়নের জন্য ইস্রায়েল জাতিকে বেছে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। তারা বাস করত কানান দেশে। অভাবের কারণে তারা মিশর দেশে এসে বসবাস করতে লাগল। ক্রমে তারা ঐ দেশের দাসে পরিণত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মিশর দেশের রাজা ফারাও তাদেরকে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কঠোর পরিশ্রম করাতেন। তাদেরকে শাস্তিও দিতেন প্রচুর। তাই তারা ঈশ্বরের কাছে কান্নাকাটি করতে লাগল। ঈশ্বর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শীকে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আহ্বান করলেন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ইস্রায়েল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জাতিকে মুক্ত করে স্বাধীন দেশে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যাও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জন্য। </a:t>
            </a:r>
            <a:endParaRPr lang="as-IN" sz="24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782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NikoshBAN" pitchFamily="2" charset="0"/>
                <a:cs typeface="NikoshBAN" pitchFamily="2" charset="0"/>
              </a:rPr>
              <a:t>ঙ)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মোশী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:</a:t>
            </a:r>
            <a:endParaRPr lang="bn-BD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0"/>
            <a:ext cx="4073237" cy="3318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"/>
            <a:ext cx="2860964" cy="33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438400"/>
            <a:ext cx="9144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যীশু খ্রি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ষ্টের মাধ্যমে কীভাবে ইশ্বর আমাদের কাছে প্রকাশিত হয়েছেন?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09" y="45720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9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855" y="69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চ)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ইস্রা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জাতি :</a:t>
            </a:r>
            <a:endParaRPr lang="bn-BD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04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শীর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নেতৃত্বে ঈশ্বর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ইস্রা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জাতিকে প্রতিশ্রুত দেশে আনলেন। এই দেশ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দুধ আর মধুপ্রবাহী দেশ। অর্থাৎ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থাকা-খাও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সহ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সবকিছুর নিরাপত্তা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পাও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গেল এখানে। তাদেরকে নিয়ে ঈশ্বর একটি বিশেষ জাতি গঠন করলেন।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শীর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মধ্য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সিনাই পর্বতে ঈশ্বর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ইস্রা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ল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জাতির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 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স্থাপন করেন। </a:t>
            </a:r>
            <a:endParaRPr lang="as-IN" sz="28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926"/>
            <a:ext cx="4966855" cy="319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4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4636" y="1385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600" dirty="0">
                <a:latin typeface="NikoshBAN" pitchFamily="2" charset="0"/>
                <a:cs typeface="NikoshBAN" pitchFamily="2" charset="0"/>
              </a:rPr>
              <a:t>ছ) প্রবক্তাগণ : </a:t>
            </a:r>
            <a:endParaRPr lang="as-IN" sz="36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910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dirty="0">
                <a:latin typeface="NikoshBAN" pitchFamily="2" charset="0"/>
                <a:cs typeface="NikoshBAN" pitchFamily="2" charset="0"/>
              </a:rPr>
              <a:t>ঈশ্বরের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নো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নীত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জাতি বারে বারে ঈশ্বরের অবাধ্য ও অকৃতজ্ঞ হয়েছে। প্রতিশ্রুত দেশে তারা জাতিগতভাবে বসতি স্থাপন করে। সমাজ ও দেশে তারা শান্তি-শৃঙ্খলা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তাই তারা ঈশ্বরের কাছে একজন রাজার জন্য প্রার্থনা করে। ঈশ্বর তাদেরকে রাজা দেন। সেই থেকে তারা রাজাদের দ্বারা পরিচালিত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98" y="0"/>
            <a:ext cx="4559502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660186"/>
            <a:ext cx="4572000" cy="33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4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9" y="0"/>
            <a:ext cx="914971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4636" y="3733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খ্রিষ্টমণ্ডলী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 মাধ্যমে ইশ্বর কীভাবে আমাদের সামনে প্রকাশিত হয়েছেন?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36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781" y="990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as-IN" sz="3600" dirty="0"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29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838200"/>
            <a:chOff x="0" y="0"/>
            <a:chExt cx="9144000" cy="838200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066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সৃষ্টির পুর্বে পৃথিবী কেমন ছিল?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6764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শুন্য 		  		খ। ভরা</a:t>
            </a:r>
          </a:p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গাছপালা ছিল    		ঘ। পশুপাখি ছিল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914400" y="1713875"/>
            <a:ext cx="685800" cy="4395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3429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প্রথমে কি সৃষ্টি করলেন?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0386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ক। হবাকে					খ। আদমকে</a:t>
            </a:r>
          </a:p>
          <a:p>
            <a:pPr algn="just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গ। প্রাণীকে 				ঘ। আলো অন্ধকার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10200" y="3932283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ny-sky-with-green-leaves-background-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882" y="45720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" y="4267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ইশ্বর আমাদের সামনে প্রকাশিত হয়েছেন তার জন্য তাকে ধন্যবাদ জানিয়ে প্রার্থনা লিখ।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ofthemonthc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2782678" cy="27826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0600" y="609600"/>
              <a:ext cx="457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828800"/>
            <a:ext cx="6324600" cy="5257800"/>
            <a:chOff x="0" y="1828800"/>
            <a:chExt cx="6324600" cy="5257800"/>
          </a:xfrm>
        </p:grpSpPr>
        <p:sp>
          <p:nvSpPr>
            <p:cNvPr id="10" name="24-Point Star 9"/>
            <p:cNvSpPr/>
            <p:nvPr/>
          </p:nvSpPr>
          <p:spPr>
            <a:xfrm>
              <a:off x="0" y="1828800"/>
              <a:ext cx="6248400" cy="5257800"/>
            </a:xfrm>
            <a:prstGeom prst="star24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3048000"/>
              <a:ext cx="5791200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  <a:endParaRPr lang="bn-BD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NikoshBAN" panose="02000000000000000000" pitchFamily="2" charset="0"/>
              </a:endParaRPr>
            </a:p>
            <a:p>
              <a:endParaRPr 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mb+pre+image+oriental+plum+blossom+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33" y="0"/>
            <a:ext cx="9176133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7" name="Explosion 2 6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2438400"/>
            <a:ext cx="5867400" cy="4419600"/>
            <a:chOff x="0" y="2438400"/>
            <a:chExt cx="5867400" cy="4419600"/>
          </a:xfrm>
        </p:grpSpPr>
        <p:sp>
          <p:nvSpPr>
            <p:cNvPr id="9" name="TextBox 8"/>
            <p:cNvSpPr txBox="1"/>
            <p:nvPr/>
          </p:nvSpPr>
          <p:spPr>
            <a:xfrm>
              <a:off x="914400" y="3657600"/>
              <a:ext cx="4953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ষষ্ঠঃ</a:t>
              </a:r>
            </a:p>
            <a:p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প্রথমঃ ইশ্বরকে জানা</a:t>
              </a:r>
            </a:p>
            <a:p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bn-BD" sz="24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৪৫ </a:t>
              </a:r>
              <a:r>
                <a:rPr lang="bn-BD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bn-BD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32-Point Star 9"/>
            <p:cNvSpPr/>
            <p:nvPr/>
          </p:nvSpPr>
          <p:spPr>
            <a:xfrm>
              <a:off x="0" y="2438400"/>
              <a:ext cx="5715000" cy="4419600"/>
            </a:xfrm>
            <a:prstGeom prst="star32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class6_krist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2145" y="2895600"/>
            <a:ext cx="3061855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5867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 ?</a:t>
            </a:r>
            <a:endParaRPr lang="en-US" sz="3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927"/>
            <a:ext cx="4741718" cy="266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927"/>
            <a:ext cx="4191000" cy="266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2819400"/>
            <a:ext cx="4741718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38450"/>
            <a:ext cx="4191000" cy="302895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914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352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dirty="0">
                <a:latin typeface="NikoshBAN" pitchFamily="2" charset="0"/>
                <a:cs typeface="NikoshBAN" pitchFamily="2" charset="0"/>
              </a:rPr>
              <a:t>ঐশপ্রকাশের ধাপসমূহ</a:t>
            </a:r>
            <a:endParaRPr lang="en-US" sz="48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0"/>
            <a:ext cx="911968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1" name="Cloud Callout 10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" y="1524001"/>
            <a:ext cx="5585792" cy="1143000"/>
            <a:chOff x="881269" y="2003447"/>
            <a:chExt cx="6029739" cy="1550504"/>
          </a:xfrm>
          <a:solidFill>
            <a:srgbClr val="00B050"/>
          </a:solidFill>
        </p:grpSpPr>
        <p:sp>
          <p:nvSpPr>
            <p:cNvPr id="14" name="Down Arrow Callout 13"/>
            <p:cNvSpPr/>
            <p:nvPr/>
          </p:nvSpPr>
          <p:spPr>
            <a:xfrm>
              <a:off x="881269" y="2003447"/>
              <a:ext cx="6029739" cy="1550504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15548" y="2107096"/>
              <a:ext cx="4989443" cy="70975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015" y="3657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as-IN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ঐশপ্রকাশের ধাপসমূহ</a:t>
            </a:r>
            <a:r>
              <a:rPr lang="bn-BD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বর্ননা করতে পারবে 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s-IN" sz="4000" dirty="0">
                <a:latin typeface="NikoshBAN" pitchFamily="2" charset="0"/>
                <a:cs typeface="NikoshBAN" pitchFamily="2" charset="0"/>
              </a:rPr>
              <a:t>ক) সৃষ্টি :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876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latin typeface="NikoshBAN" pitchFamily="2" charset="0"/>
                <a:cs typeface="NikoshBAN" pitchFamily="2" charset="0"/>
              </a:rPr>
              <a:t>ঈশ্বর সৃষ্টিকর্তা ও সর্বশক্তিমান। তিনি সৃষ্টির মধ্য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য়ে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নিজেকে </a:t>
            </a:r>
            <a:r>
              <a:rPr lang="as-IN" sz="4000" dirty="0">
                <a:latin typeface="NikoshBAN" pitchFamily="2" charset="0"/>
                <a:cs typeface="NikoshBAN" pitchFamily="2" charset="0"/>
              </a:rPr>
              <a:t>প্রকাশ করেন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4000" dirty="0"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52400"/>
            <a:ext cx="7391401" cy="465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0782" y="48768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atin typeface="NikoshBAN" pitchFamily="2" charset="0"/>
                <a:cs typeface="NikoshBAN" pitchFamily="2" charset="0"/>
              </a:rPr>
              <a:t>সৃষ্টির ষষ্ঠ দিনে ঈশ্বর মানুষকে সৃষ্টি করেছেন। তিনি মানুষকে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সবচে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বেশি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বাসেন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 এ কারণে তিনি মানুষকে নিজের সাথে মিলন বন্ধনে আবদ্ধ করেছেন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929" y="1385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NikoshBAN" pitchFamily="2" charset="0"/>
                <a:cs typeface="NikoshBAN" pitchFamily="2" charset="0"/>
              </a:rPr>
              <a:t>খ) আদি পিতা-মাতা :</a:t>
            </a:r>
            <a:endParaRPr lang="bn-BD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98" y="13855"/>
            <a:ext cx="4384302" cy="4558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" y="721740"/>
            <a:ext cx="4368800" cy="3711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9832"/>
            <a:ext cx="9107129" cy="68294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09" y="29718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40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নোয়ার মাধ্যমে কীভাবে ইশ্বর আমাদের কাছে প্রকাশিত হয়েছে?</a:t>
            </a:r>
            <a:endParaRPr lang="bn-BD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7709" y="75507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bn-BD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429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234</cp:revision>
  <dcterms:created xsi:type="dcterms:W3CDTF">2006-08-16T00:00:00Z</dcterms:created>
  <dcterms:modified xsi:type="dcterms:W3CDTF">2021-02-19T13:43:12Z</dcterms:modified>
</cp:coreProperties>
</file>