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6" r:id="rId10"/>
    <p:sldId id="279" r:id="rId11"/>
    <p:sldId id="267" r:id="rId12"/>
    <p:sldId id="268" r:id="rId13"/>
    <p:sldId id="271" r:id="rId14"/>
    <p:sldId id="278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background-templates-free-download-awesome-powerpoint-template-ppt-business-powerpoint-ppt-template-of-powerpoint-background-templates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819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আত্মার প্রেরণায় আমরা কীভাবে অসাধ্য কাজ সাধ্য করি?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57200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96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 descr="2084604-big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" y="0"/>
            <a:ext cx="3200400" cy="3124200"/>
          </a:xfrm>
          <a:prstGeom prst="rect">
            <a:avLst/>
          </a:prstGeom>
        </p:spPr>
      </p:pic>
      <p:pic>
        <p:nvPicPr>
          <p:cNvPr id="8" name="Picture 7" descr="shutterstock_437489278-8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18" y="3124200"/>
            <a:ext cx="3037611" cy="3733800"/>
          </a:xfrm>
          <a:prstGeom prst="rect">
            <a:avLst/>
          </a:prstGeom>
        </p:spPr>
      </p:pic>
      <p:pic>
        <p:nvPicPr>
          <p:cNvPr id="9" name="Picture 8" descr="kalerkantho-25-12-2017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0"/>
            <a:ext cx="29718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4518" y="27709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94" y="2057400"/>
            <a:ext cx="79496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 আত্মার বিভিন্ন রুপ ও 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দলে আলোচনা করে উপস্থাপন কর?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আত্মাকে নতুন ভাবে লাভ করি-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দীক্ষাস্নান গ্রহন করে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খ্রিস্ট প্রসাদ গ্রহন করে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 কে ভালোবেসে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62000" y="4876800"/>
            <a:ext cx="762000" cy="5334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প্রেরণা শব্দের আভিধানিক অর্থ-</a:t>
            </a: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উদ্দীপনা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ঐশ শক্তি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257800" y="4876800"/>
            <a:ext cx="762000" cy="5334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_gz3c6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14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ত্রিত্বের তৃতীয় ব্যক্তি পবিত্র আত্মা প্রভাবে কীভাবে মুক্তি লাভ করা যায়।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0480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ধর্ম)</a:t>
            </a:r>
          </a:p>
          <a:p>
            <a:pPr lvl="1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baski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4087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782678" cy="278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24-Point Star 9"/>
          <p:cNvSpPr/>
          <p:nvPr/>
        </p:nvSpPr>
        <p:spPr>
          <a:xfrm>
            <a:off x="0" y="1828800"/>
            <a:ext cx="6248400" cy="5257800"/>
          </a:xfrm>
          <a:prstGeom prst="star24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neconographiques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9" name="Explosion 2 8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905000"/>
            <a:ext cx="6400800" cy="4419600"/>
            <a:chOff x="0" y="1905000"/>
            <a:chExt cx="6400800" cy="4419600"/>
          </a:xfrm>
        </p:grpSpPr>
        <p:sp>
          <p:nvSpPr>
            <p:cNvPr id="7" name="32-Point Star 6"/>
            <p:cNvSpPr/>
            <p:nvPr/>
          </p:nvSpPr>
          <p:spPr>
            <a:xfrm>
              <a:off x="0" y="1905000"/>
              <a:ext cx="64008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3124200"/>
              <a:ext cx="4953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অষ্টমঃ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প্রথম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 descr="61182947_1195804097246677_1455867645600464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97480"/>
            <a:ext cx="3352800" cy="416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-clipart-border-design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acraments-HolyOrders-790x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</p:spPr>
      </p:pic>
      <p:pic>
        <p:nvPicPr>
          <p:cNvPr id="6" name="Picture 5" descr="holy-spirit-dove_S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background-images-for-ppt-slides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পাঠঃ-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আত্মার প্রেরণা। </a:t>
            </a:r>
            <a:endParaRPr lang="en-US" sz="6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5" name="Cloud Callout 4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8" name="Down Arrow Callout 7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819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পবিত্র আত্মার রহস্য সম্পর্কে লিখতে পারবে। 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পবিত্র আত্মার প্রেরণা ব্যাখ্যা করতে পারবে। 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পবিত্র আত্মার প্রেরণা সম্পর্কে ভাববাদী দের শিক্ষা বর্ননা করতে পারবে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es-ppt-templates-download-free-business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" y="1212741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65249-grieve-holy-spirit.1200w.t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789714" cy="3352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429000"/>
            <a:ext cx="4826000" cy="3429000"/>
          </a:xfrm>
          <a:prstGeom prst="rect">
            <a:avLst/>
          </a:prstGeom>
        </p:spPr>
      </p:pic>
      <p:pic>
        <p:nvPicPr>
          <p:cNvPr id="7" name="Picture 6" descr="the-second-coming-of-chri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29000"/>
            <a:ext cx="42672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background-designs-for-powerpoint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438400"/>
            <a:ext cx="3305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কি?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57200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id2149214-v4-728px-Encourage-People-Step-1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124200" cy="3962400"/>
          </a:xfrm>
          <a:prstGeom prst="rect">
            <a:avLst/>
          </a:prstGeom>
        </p:spPr>
      </p:pic>
      <p:pic>
        <p:nvPicPr>
          <p:cNvPr id="8" name="Picture 7" descr="aid8121118-v4-728px-Encourage-Bonding-Between-Your-Kids-and-Their-Grandparents-Step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667000" cy="3962400"/>
          </a:xfrm>
          <a:prstGeom prst="rect">
            <a:avLst/>
          </a:prstGeom>
        </p:spPr>
      </p:pic>
      <p:pic>
        <p:nvPicPr>
          <p:cNvPr id="9" name="Picture 8" descr="gettyimages-6956559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066800"/>
            <a:ext cx="3048000" cy="39624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183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165</cp:revision>
  <dcterms:created xsi:type="dcterms:W3CDTF">2006-08-16T00:00:00Z</dcterms:created>
  <dcterms:modified xsi:type="dcterms:W3CDTF">2021-02-19T14:17:22Z</dcterms:modified>
</cp:coreProperties>
</file>