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79" r:id="rId8"/>
    <p:sldId id="262" r:id="rId9"/>
    <p:sldId id="263" r:id="rId10"/>
    <p:sldId id="261" r:id="rId11"/>
    <p:sldId id="265" r:id="rId12"/>
    <p:sldId id="268" r:id="rId13"/>
    <p:sldId id="266" r:id="rId14"/>
    <p:sldId id="267" r:id="rId15"/>
    <p:sldId id="271" r:id="rId16"/>
    <p:sldId id="27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phy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091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228600"/>
            <a:ext cx="859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mes-ppt-templates-download-free-business-powerpoint-templ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28600" y="457200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48" y="0"/>
            <a:ext cx="50292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48" y="3276600"/>
            <a:ext cx="5014452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4112342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6"/>
            <a:ext cx="4705350" cy="3347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748"/>
            <a:ext cx="4267200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4705350" cy="339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67100"/>
            <a:ext cx="4267200" cy="33908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83109"/>
              </p:ext>
            </p:extLst>
          </p:nvPr>
        </p:nvGraphicFramePr>
        <p:xfrm>
          <a:off x="1981200" y="2819400"/>
          <a:ext cx="4953000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6085"/>
                <a:gridCol w="2476915"/>
              </a:tblGrid>
              <a:tr h="57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effectLst/>
                        </a:rPr>
                        <a:t>ক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effectLst/>
                        </a:rPr>
                        <a:t>খ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47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effectLst/>
                        </a:rPr>
                        <a:t>যীশুই পথ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effectLst/>
                        </a:rPr>
                        <a:t>জয় করেছেন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47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effectLst/>
                        </a:rPr>
                        <a:t>যীশু মৃত্যু কে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effectLst/>
                        </a:rPr>
                        <a:t>যীশু আলাদা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47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>
                          <a:effectLst/>
                        </a:rPr>
                        <a:t>মানুষ হয়েও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effectLst/>
                        </a:rPr>
                        <a:t>সত্য ও জীবন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29000" y="152400"/>
            <a:ext cx="25202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একক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কাজঃ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1447800"/>
            <a:ext cx="56076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NikoshBAN" pitchFamily="2" charset="0"/>
                <a:ea typeface="Calibri" pitchFamily="34" charset="0"/>
                <a:cs typeface="NikoshBAN" pitchFamily="2" charset="0"/>
              </a:rPr>
              <a:t>‘ক’ </a:t>
            </a:r>
            <a:r>
              <a:rPr lang="en-US" sz="44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এর</a:t>
            </a:r>
            <a:r>
              <a:rPr lang="en-US" sz="44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সাথে</a:t>
            </a:r>
            <a:r>
              <a:rPr lang="en-US" sz="4400" dirty="0">
                <a:latin typeface="NikoshBAN" pitchFamily="2" charset="0"/>
                <a:ea typeface="Calibri" pitchFamily="34" charset="0"/>
                <a:cs typeface="NikoshBAN" pitchFamily="2" charset="0"/>
              </a:rPr>
              <a:t> ‘খ’ </a:t>
            </a:r>
            <a:r>
              <a:rPr lang="en-US" sz="44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এর</a:t>
            </a:r>
            <a:r>
              <a:rPr lang="en-US" sz="44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মিল</a:t>
            </a:r>
            <a:r>
              <a:rPr lang="en-US" sz="44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4"/>
            <a:ext cx="4343400" cy="3259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7058"/>
            <a:ext cx="43434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-22123"/>
            <a:ext cx="4648200" cy="3313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3417058"/>
            <a:ext cx="4648200" cy="344094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background-templates-free-download-awesome-powerpoint-template-ppt-business-powerpoint-ppt-template-of-powerpoint-background-templates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105835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ইশ্বর পুত্র যীশুর ২টি মানবিক গুন ও ২টি ঐশ্বরিক গুন লেখ?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5175" y="685800"/>
            <a:ext cx="2528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1219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ইশ্বর মানুষ কে সৃষ্টি করেছেন-</a:t>
            </a:r>
            <a:endParaRPr lang="bn-BD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দেহ, মন ও আত্মা দিয়ে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বুদ্ধি ও ইচ্ছাশক্তি দিয়ে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 গৌরবের জন্য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	খ।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10200" y="4953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0"/>
            <a:ext cx="917786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07" y="293432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“যিশুর গুন গুলো আমাদের জীবনে কীভাবে কাজে ব্যবহার করবো ” বিশ্লেষন কর। 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tage-themes-for-powerpoint-of-vintage-themes-for-powerpoint-clean-powerpoint-background-themes-selowith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2782678" cy="2782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743634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3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1828800"/>
            <a:ext cx="6248400" cy="5257800"/>
            <a:chOff x="0" y="1828800"/>
            <a:chExt cx="6248400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048000"/>
              <a:ext cx="5791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  <a:endParaRPr lang="bn-BD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endParaRPr>
            </a:p>
            <a:p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24-Point Star 9"/>
            <p:cNvSpPr/>
            <p:nvPr/>
          </p:nvSpPr>
          <p:spPr>
            <a:xfrm>
              <a:off x="0" y="1828800"/>
              <a:ext cx="6248400" cy="5257800"/>
            </a:xfrm>
            <a:prstGeom prst="star24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71306"/>
            <a:ext cx="9144000" cy="1802295"/>
            <a:chOff x="1" y="0"/>
            <a:chExt cx="9144000" cy="1802295"/>
          </a:xfrm>
        </p:grpSpPr>
        <p:sp>
          <p:nvSpPr>
            <p:cNvPr id="9" name="Explosion 2 8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 descr="Christian-class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743200"/>
            <a:ext cx="3276600" cy="411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28194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খ্রিষ্টান ধর্ম ও নৈতিক শিক্ষা </a:t>
            </a:r>
          </a:p>
          <a:p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সপ্তম</a:t>
            </a:r>
          </a:p>
          <a:p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প্রথমঃ ইশ্বরের অদ্বিতীয় পুত্র যীশু খ্রিস্ট</a:t>
            </a:r>
          </a:p>
          <a:p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bn-B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0" y="0"/>
            <a:ext cx="914752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114800"/>
            <a:ext cx="678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তিনি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কোথা থেকে জন্ম নিয়েছেন?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111667"/>
            <a:ext cx="27606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ঈশ্বর পুত্র কে?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325" y="2514600"/>
            <a:ext cx="4623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ঈশ্বর পুত্র কী প্রকৃত ঈশ্বর?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0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-background-images-for-ppt-slides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057400"/>
            <a:ext cx="59436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খ্রিস্ট প্রকৃত ঈশ্বর ও প্রকৃত মানব</a:t>
            </a:r>
            <a:endParaRPr lang="en-US" sz="66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13" name="Cloud Callout 12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16" name="Down Arrow Callout 15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15548" y="2107096"/>
              <a:ext cx="4989443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2819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ঈশ্বর পুত্র প্রকৃত ঈশ্বর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bn-BD" sz="4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495800"/>
            <a:ext cx="9100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ঈশ্বর পুত্র প্রকৃত মানব তা বর্ননা করতে পারবে।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28600" y="1022242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"/>
            <a:ext cx="51054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3303640"/>
            <a:ext cx="5130041" cy="3554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" y="3303640"/>
            <a:ext cx="3849359" cy="35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7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7432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ঈশ্বর পুত্র যে প্রকৃত ঈশ্বর তার ৩টি কারণ উল্লেখ কর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8844" y="685800"/>
            <a:ext cx="28809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782" y="2788181"/>
            <a:ext cx="91232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তিনি আকারে প্রকারে কী হয়েছেন?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38199"/>
            <a:ext cx="56941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ক। প্রকৃত মানবের কয়টি স্বভাব?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844441"/>
            <a:ext cx="6449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খ। তিনি কার গর্ভে জন্ম গ্রহন করেন?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237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137</cp:revision>
  <dcterms:created xsi:type="dcterms:W3CDTF">2006-08-16T00:00:00Z</dcterms:created>
  <dcterms:modified xsi:type="dcterms:W3CDTF">2021-02-19T14:04:06Z</dcterms:modified>
</cp:coreProperties>
</file>