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1"/>
  </p:sldMasterIdLst>
  <p:notesMasterIdLst>
    <p:notesMasterId r:id="rId18"/>
  </p:notesMasterIdLst>
  <p:sldIdLst>
    <p:sldId id="406" r:id="rId2"/>
    <p:sldId id="278" r:id="rId3"/>
    <p:sldId id="261" r:id="rId4"/>
    <p:sldId id="415" r:id="rId5"/>
    <p:sldId id="416" r:id="rId6"/>
    <p:sldId id="417" r:id="rId7"/>
    <p:sldId id="459" r:id="rId8"/>
    <p:sldId id="460" r:id="rId9"/>
    <p:sldId id="270" r:id="rId10"/>
    <p:sldId id="404" r:id="rId11"/>
    <p:sldId id="274" r:id="rId12"/>
    <p:sldId id="286" r:id="rId13"/>
    <p:sldId id="418" r:id="rId14"/>
    <p:sldId id="385" r:id="rId15"/>
    <p:sldId id="266"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5"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707" autoAdjust="0"/>
  </p:normalViewPr>
  <p:slideViewPr>
    <p:cSldViewPr snapToGrid="0">
      <p:cViewPr varScale="1">
        <p:scale>
          <a:sx n="60" d="100"/>
          <a:sy n="60" d="100"/>
        </p:scale>
        <p:origin x="894"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F0D0B-66D3-440B-B9BE-4ABB0F2CE3F4}" type="doc">
      <dgm:prSet loTypeId="urn:microsoft.com/office/officeart/2009/3/layout/SnapshotPictureList" loCatId="picture" qsTypeId="urn:microsoft.com/office/officeart/2005/8/quickstyle/3d5" qsCatId="3D" csTypeId="urn:microsoft.com/office/officeart/2005/8/colors/accent0_2" csCatId="mainScheme" phldr="1"/>
      <dgm:spPr/>
    </dgm:pt>
    <dgm:pt modelId="{EAEE939E-8A52-43D5-A963-42905D40DF03}">
      <dgm:prSet phldrT="[Text]" phldr="1"/>
      <dgm:spPr/>
      <dgm:t>
        <a:bodyPr/>
        <a:lstStyle/>
        <a:p>
          <a:endParaRPr lang="en-US">
            <a:solidFill>
              <a:srgbClr val="FF0000"/>
            </a:solidFill>
          </a:endParaRPr>
        </a:p>
      </dgm:t>
    </dgm:pt>
    <dgm:pt modelId="{5B4288E6-FC49-4618-9448-43A122B8C257}" type="parTrans" cxnId="{26DC8802-DA97-4877-970A-8E19C51061ED}">
      <dgm:prSet/>
      <dgm:spPr/>
      <dgm:t>
        <a:bodyPr/>
        <a:lstStyle/>
        <a:p>
          <a:endParaRPr lang="en-US">
            <a:solidFill>
              <a:srgbClr val="FF0000"/>
            </a:solidFill>
          </a:endParaRPr>
        </a:p>
      </dgm:t>
    </dgm:pt>
    <dgm:pt modelId="{0F9C3A78-E69D-4494-92D7-22A1C48BAE14}" type="sibTrans" cxnId="{26DC8802-DA97-4877-970A-8E19C51061ED}">
      <dgm:prSet/>
      <dgm:spPr/>
      <dgm:t>
        <a:bodyPr/>
        <a:lstStyle/>
        <a:p>
          <a:endParaRPr lang="en-US">
            <a:solidFill>
              <a:srgbClr val="FF0000"/>
            </a:solidFill>
          </a:endParaRPr>
        </a:p>
      </dgm:t>
    </dgm:pt>
    <dgm:pt modelId="{F264C37F-C9BF-4FCA-B4E3-EA4F94BBE472}" type="pres">
      <dgm:prSet presAssocID="{7F9F0D0B-66D3-440B-B9BE-4ABB0F2CE3F4}" presName="Name0" presStyleCnt="0">
        <dgm:presLayoutVars>
          <dgm:chMax/>
          <dgm:chPref/>
          <dgm:dir/>
          <dgm:animLvl val="lvl"/>
        </dgm:presLayoutVars>
      </dgm:prSet>
      <dgm:spPr/>
    </dgm:pt>
    <dgm:pt modelId="{340729B0-25DB-4264-82A5-BBB88A550DA3}" type="pres">
      <dgm:prSet presAssocID="{EAEE939E-8A52-43D5-A963-42905D40DF03}" presName="composite" presStyleCnt="0"/>
      <dgm:spPr/>
    </dgm:pt>
    <dgm:pt modelId="{06FB4B27-D116-47CB-96ED-509FB6DB952E}" type="pres">
      <dgm:prSet presAssocID="{EAEE939E-8A52-43D5-A963-42905D40DF03}" presName="ParentAccentShape" presStyleLbl="trBgShp" presStyleIdx="0" presStyleCnt="1"/>
      <dgm:spPr/>
    </dgm:pt>
    <dgm:pt modelId="{3B37D58E-B1DC-4473-A275-C99DAA06B811}" type="pres">
      <dgm:prSet presAssocID="{EAEE939E-8A52-43D5-A963-42905D40DF03}" presName="ParentText" presStyleLbl="revTx" presStyleIdx="0" presStyleCnt="2">
        <dgm:presLayoutVars>
          <dgm:chMax val="1"/>
          <dgm:chPref val="1"/>
          <dgm:bulletEnabled val="1"/>
        </dgm:presLayoutVars>
      </dgm:prSet>
      <dgm:spPr/>
    </dgm:pt>
    <dgm:pt modelId="{9689E3D6-0542-44F0-AF84-BEAA78DF4E15}" type="pres">
      <dgm:prSet presAssocID="{EAEE939E-8A52-43D5-A963-42905D40DF03}" presName="ChildText" presStyleLbl="revTx" presStyleIdx="1" presStyleCnt="2" custLinFactX="-60599" custLinFactNeighborX="-100000" custLinFactNeighborY="-25720">
        <dgm:presLayoutVars>
          <dgm:chMax val="0"/>
          <dgm:chPref val="0"/>
        </dgm:presLayoutVars>
      </dgm:prSet>
      <dgm:spPr/>
    </dgm:pt>
    <dgm:pt modelId="{29001780-FFFB-427A-9526-86C5BDFE6039}" type="pres">
      <dgm:prSet presAssocID="{EAEE939E-8A52-43D5-A963-42905D40DF03}" presName="ChildAccentShape" presStyleLbl="trBgShp" presStyleIdx="0" presStyleCnt="1"/>
      <dgm:spPr/>
    </dgm:pt>
    <dgm:pt modelId="{84D583D4-AF9B-4877-9CAA-C28384BE2F07}" type="pres">
      <dgm:prSet presAssocID="{EAEE939E-8A52-43D5-A963-42905D40DF03}" presName="Image" presStyleLbl="alignImgPlace1" presStyleIdx="0" presStyleCnt="1" custScaleX="202166" custScaleY="250472" custLinFactNeighborX="-1595" custLinFactNeighborY="-2704"/>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76200">
          <a:solidFill>
            <a:srgbClr val="FFC000"/>
          </a:solidFill>
        </a:ln>
      </dgm:spPr>
    </dgm:pt>
  </dgm:ptLst>
  <dgm:cxnLst>
    <dgm:cxn modelId="{26DC8802-DA97-4877-970A-8E19C51061ED}" srcId="{7F9F0D0B-66D3-440B-B9BE-4ABB0F2CE3F4}" destId="{EAEE939E-8A52-43D5-A963-42905D40DF03}" srcOrd="0" destOrd="0" parTransId="{5B4288E6-FC49-4618-9448-43A122B8C257}" sibTransId="{0F9C3A78-E69D-4494-92D7-22A1C48BAE14}"/>
    <dgm:cxn modelId="{F3F14F08-2B2F-44E1-8242-2AFBBAAA70EE}" type="presOf" srcId="{7F9F0D0B-66D3-440B-B9BE-4ABB0F2CE3F4}" destId="{F264C37F-C9BF-4FCA-B4E3-EA4F94BBE472}" srcOrd="0" destOrd="0" presId="urn:microsoft.com/office/officeart/2009/3/layout/SnapshotPictureList"/>
    <dgm:cxn modelId="{315B8CDD-8BBD-46C5-BD07-816FFBD3E61C}" type="presOf" srcId="{EAEE939E-8A52-43D5-A963-42905D40DF03}" destId="{3B37D58E-B1DC-4473-A275-C99DAA06B811}" srcOrd="0" destOrd="0" presId="urn:microsoft.com/office/officeart/2009/3/layout/SnapshotPictureList"/>
    <dgm:cxn modelId="{A5DBAB85-5CC4-4FBC-A1FF-C9218613A93D}" type="presParOf" srcId="{F264C37F-C9BF-4FCA-B4E3-EA4F94BBE472}" destId="{340729B0-25DB-4264-82A5-BBB88A550DA3}" srcOrd="0" destOrd="0" presId="urn:microsoft.com/office/officeart/2009/3/layout/SnapshotPictureList"/>
    <dgm:cxn modelId="{55624FB2-31CE-4CDD-B598-E3FE93BF9997}" type="presParOf" srcId="{340729B0-25DB-4264-82A5-BBB88A550DA3}" destId="{06FB4B27-D116-47CB-96ED-509FB6DB952E}" srcOrd="0" destOrd="0" presId="urn:microsoft.com/office/officeart/2009/3/layout/SnapshotPictureList"/>
    <dgm:cxn modelId="{376168E0-B8A7-4822-ACAA-A1AA8BB567EB}" type="presParOf" srcId="{340729B0-25DB-4264-82A5-BBB88A550DA3}" destId="{3B37D58E-B1DC-4473-A275-C99DAA06B811}" srcOrd="1" destOrd="0" presId="urn:microsoft.com/office/officeart/2009/3/layout/SnapshotPictureList"/>
    <dgm:cxn modelId="{CB8DD033-F5F2-4A6C-91FC-66748748E31C}" type="presParOf" srcId="{340729B0-25DB-4264-82A5-BBB88A550DA3}" destId="{9689E3D6-0542-44F0-AF84-BEAA78DF4E15}" srcOrd="2" destOrd="0" presId="urn:microsoft.com/office/officeart/2009/3/layout/SnapshotPictureList"/>
    <dgm:cxn modelId="{C88AD9C9-ED2A-4076-A950-8739BC6CC090}" type="presParOf" srcId="{340729B0-25DB-4264-82A5-BBB88A550DA3}" destId="{29001780-FFFB-427A-9526-86C5BDFE6039}" srcOrd="3" destOrd="0" presId="urn:microsoft.com/office/officeart/2009/3/layout/SnapshotPictureList"/>
    <dgm:cxn modelId="{887FF1DC-7348-4CCA-8F79-8D30120861CE}" type="presParOf" srcId="{340729B0-25DB-4264-82A5-BBB88A550DA3}" destId="{84D583D4-AF9B-4877-9CAA-C28384BE2F07}" srcOrd="4" destOrd="0" presId="urn:microsoft.com/office/officeart/2009/3/layout/SnapshotPictureList"/>
  </dgm:cxnLst>
  <dgm:bg/>
  <dgm:whole>
    <a:ln w="76200">
      <a:solidFill>
        <a:srgbClr val="FF000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580649-6915-46C2-B7FE-13EF7053B3CE}"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E4C5E4AA-6415-46D2-8738-46BC01A5B777}">
      <dgm:prSet custT="1"/>
      <dgm:spPr>
        <a:solidFill>
          <a:schemeClr val="accent3">
            <a:lumMod val="40000"/>
            <a:lumOff val="60000"/>
          </a:schemeClr>
        </a:solidFill>
      </dgm:spPr>
      <dgm:t>
        <a:bodyPr/>
        <a:lstStyle/>
        <a:p>
          <a:r>
            <a:rPr lang="bn-IN" sz="3900" b="0" i="0" dirty="0">
              <a:solidFill>
                <a:schemeClr val="tx1"/>
              </a:solidFill>
              <a:latin typeface="NikoshBAN" panose="02000000000000000000" pitchFamily="2" charset="0"/>
              <a:cs typeface="NikoshBAN" panose="02000000000000000000" pitchFamily="2" charset="0"/>
            </a:rPr>
            <a:t>চাঁদ কী?</a:t>
          </a:r>
          <a:endParaRPr lang="en-US" sz="3900" b="0" i="0" dirty="0">
            <a:solidFill>
              <a:schemeClr val="tx1"/>
            </a:solidFill>
            <a:latin typeface="NikoshBAN" panose="02000000000000000000" pitchFamily="2" charset="0"/>
            <a:cs typeface="NikoshBAN" panose="02000000000000000000" pitchFamily="2" charset="0"/>
          </a:endParaRPr>
        </a:p>
      </dgm:t>
    </dgm:pt>
    <dgm:pt modelId="{F2EF53A4-8A90-437E-8217-4365A3C2B958}" type="parTrans" cxnId="{A159518B-7F8B-4072-A40B-FCCF64AFA688}">
      <dgm:prSet/>
      <dgm:spPr/>
      <dgm:t>
        <a:bodyPr/>
        <a:lstStyle/>
        <a:p>
          <a:endParaRPr lang="en-US" sz="1800" b="1">
            <a:solidFill>
              <a:schemeClr val="tx1"/>
            </a:solidFill>
          </a:endParaRPr>
        </a:p>
      </dgm:t>
    </dgm:pt>
    <dgm:pt modelId="{3CDEB96F-D08B-4DD6-95C3-4B0E9F468B31}" type="sibTrans" cxnId="{A159518B-7F8B-4072-A40B-FCCF64AFA688}">
      <dgm:prSet/>
      <dgm:spPr>
        <a:ln w="57150">
          <a:solidFill>
            <a:schemeClr val="tx1"/>
          </a:solidFill>
        </a:ln>
      </dgm:spPr>
      <dgm:t>
        <a:bodyPr/>
        <a:lstStyle/>
        <a:p>
          <a:endParaRPr lang="en-US" sz="1800" b="1">
            <a:solidFill>
              <a:schemeClr val="tx1"/>
            </a:solidFill>
          </a:endParaRPr>
        </a:p>
      </dgm:t>
    </dgm:pt>
    <dgm:pt modelId="{2E8199CF-6AC5-4F52-8C1B-844AAFAE1C49}">
      <dgm:prSet custT="1"/>
      <dgm:spPr>
        <a:solidFill>
          <a:schemeClr val="accent6">
            <a:lumMod val="20000"/>
            <a:lumOff val="80000"/>
          </a:schemeClr>
        </a:solidFill>
      </dgm:spPr>
      <dgm:t>
        <a:bodyPr/>
        <a:lstStyle/>
        <a:p>
          <a:r>
            <a:rPr lang="bn-IN" sz="3900" b="0" dirty="0">
              <a:solidFill>
                <a:schemeClr val="tx1"/>
              </a:solidFill>
              <a:latin typeface="NikoshBAN" panose="02000000000000000000" pitchFamily="2" charset="0"/>
              <a:cs typeface="NikoshBAN" panose="02000000000000000000" pitchFamily="2" charset="0"/>
            </a:rPr>
            <a:t>চাঁদের দশা কয়টি ও কি কি লিখ।</a:t>
          </a:r>
          <a:endParaRPr lang="en-US" sz="3900" b="0" dirty="0">
            <a:solidFill>
              <a:schemeClr val="tx1"/>
            </a:solidFill>
            <a:latin typeface="NikoshBAN" panose="02000000000000000000" pitchFamily="2" charset="0"/>
            <a:cs typeface="NikoshBAN" panose="02000000000000000000" pitchFamily="2" charset="0"/>
          </a:endParaRPr>
        </a:p>
      </dgm:t>
    </dgm:pt>
    <dgm:pt modelId="{CF0A6EA6-D9F4-4584-8923-98C388A1A5FF}" type="parTrans" cxnId="{C8830AC6-64B7-4AD1-B932-CBAA1FC824F3}">
      <dgm:prSet/>
      <dgm:spPr/>
      <dgm:t>
        <a:bodyPr/>
        <a:lstStyle/>
        <a:p>
          <a:endParaRPr lang="en-US" sz="1800" b="1">
            <a:solidFill>
              <a:schemeClr val="tx1"/>
            </a:solidFill>
          </a:endParaRPr>
        </a:p>
      </dgm:t>
    </dgm:pt>
    <dgm:pt modelId="{3DCE1180-115B-4E99-90EA-7CCEB2841798}" type="sibTrans" cxnId="{C8830AC6-64B7-4AD1-B932-CBAA1FC824F3}">
      <dgm:prSet/>
      <dgm:spPr/>
      <dgm:t>
        <a:bodyPr/>
        <a:lstStyle/>
        <a:p>
          <a:endParaRPr lang="en-US" sz="1800" b="1">
            <a:solidFill>
              <a:schemeClr val="tx1"/>
            </a:solidFill>
          </a:endParaRPr>
        </a:p>
      </dgm:t>
    </dgm:pt>
    <dgm:pt modelId="{EA3EBAB9-8779-48C2-9BF2-55BAAA334CF0}">
      <dgm:prSet/>
      <dgm:spPr>
        <a:solidFill>
          <a:schemeClr val="accent6">
            <a:lumMod val="40000"/>
            <a:lumOff val="60000"/>
          </a:schemeClr>
        </a:solidFill>
      </dgm:spPr>
      <dgm:t>
        <a:bodyPr/>
        <a:lstStyle/>
        <a:p>
          <a:r>
            <a:rPr lang="en-US" b="0" dirty="0" err="1">
              <a:solidFill>
                <a:schemeClr val="tx1"/>
              </a:solidFill>
              <a:latin typeface="NikoshBAN" panose="02000000000000000000" pitchFamily="2" charset="0"/>
              <a:cs typeface="NikoshBAN" panose="02000000000000000000" pitchFamily="2" charset="0"/>
            </a:rPr>
            <a:t>চাঁদের</a:t>
          </a:r>
          <a:r>
            <a:rPr lang="en-US" b="0" dirty="0">
              <a:solidFill>
                <a:schemeClr val="tx1"/>
              </a:solidFill>
              <a:latin typeface="NikoshBAN" panose="02000000000000000000" pitchFamily="2" charset="0"/>
              <a:cs typeface="NikoshBAN" panose="02000000000000000000" pitchFamily="2" charset="0"/>
            </a:rPr>
            <a:t> ৮ </a:t>
          </a:r>
          <a:r>
            <a:rPr lang="en-US" b="0" dirty="0" err="1">
              <a:solidFill>
                <a:schemeClr val="tx1"/>
              </a:solidFill>
              <a:latin typeface="NikoshBAN" panose="02000000000000000000" pitchFamily="2" charset="0"/>
              <a:cs typeface="NikoshBAN" panose="02000000000000000000" pitchFamily="2" charset="0"/>
            </a:rPr>
            <a:t>টি</a:t>
          </a:r>
          <a:r>
            <a:rPr lang="en-US" b="0" dirty="0">
              <a:solidFill>
                <a:schemeClr val="tx1"/>
              </a:solidFill>
              <a:latin typeface="NikoshBAN" panose="02000000000000000000" pitchFamily="2" charset="0"/>
              <a:cs typeface="NikoshBAN" panose="02000000000000000000" pitchFamily="2" charset="0"/>
            </a:rPr>
            <a:t> </a:t>
          </a:r>
          <a:r>
            <a:rPr lang="en-US" b="0" dirty="0" err="1">
              <a:solidFill>
                <a:schemeClr val="tx1"/>
              </a:solidFill>
              <a:latin typeface="NikoshBAN" panose="02000000000000000000" pitchFamily="2" charset="0"/>
              <a:cs typeface="NikoshBAN" panose="02000000000000000000" pitchFamily="2" charset="0"/>
            </a:rPr>
            <a:t>দশার</a:t>
          </a:r>
          <a:r>
            <a:rPr lang="en-US" b="0" dirty="0">
              <a:solidFill>
                <a:schemeClr val="tx1"/>
              </a:solidFill>
              <a:latin typeface="NikoshBAN" panose="02000000000000000000" pitchFamily="2" charset="0"/>
              <a:cs typeface="NikoshBAN" panose="02000000000000000000" pitchFamily="2" charset="0"/>
            </a:rPr>
            <a:t> </a:t>
          </a:r>
          <a:r>
            <a:rPr lang="en-US" b="0" dirty="0" err="1">
              <a:solidFill>
                <a:schemeClr val="tx1"/>
              </a:solidFill>
              <a:latin typeface="NikoshBAN" panose="02000000000000000000" pitchFamily="2" charset="0"/>
              <a:cs typeface="NikoshBAN" panose="02000000000000000000" pitchFamily="2" charset="0"/>
            </a:rPr>
            <a:t>তালিকা</a:t>
          </a:r>
          <a:r>
            <a:rPr lang="en-US" b="0" dirty="0">
              <a:solidFill>
                <a:schemeClr val="tx1"/>
              </a:solidFill>
              <a:latin typeface="NikoshBAN" panose="02000000000000000000" pitchFamily="2" charset="0"/>
              <a:cs typeface="NikoshBAN" panose="02000000000000000000" pitchFamily="2" charset="0"/>
            </a:rPr>
            <a:t> </a:t>
          </a:r>
          <a:r>
            <a:rPr lang="en-US" b="0" dirty="0" err="1">
              <a:solidFill>
                <a:schemeClr val="tx1"/>
              </a:solidFill>
              <a:latin typeface="NikoshBAN" panose="02000000000000000000" pitchFamily="2" charset="0"/>
              <a:cs typeface="NikoshBAN" panose="02000000000000000000" pitchFamily="2" charset="0"/>
            </a:rPr>
            <a:t>লিখ</a:t>
          </a:r>
          <a:r>
            <a:rPr lang="en-US" b="0" dirty="0">
              <a:solidFill>
                <a:schemeClr val="tx1"/>
              </a:solidFill>
              <a:latin typeface="NikoshBAN" panose="02000000000000000000" pitchFamily="2" charset="0"/>
              <a:cs typeface="NikoshBAN" panose="02000000000000000000" pitchFamily="2" charset="0"/>
            </a:rPr>
            <a:t>।</a:t>
          </a:r>
        </a:p>
      </dgm:t>
    </dgm:pt>
    <dgm:pt modelId="{2B2D5490-2CBA-49D8-A46E-17A87C30537E}" type="parTrans" cxnId="{1C383DD7-8BDE-47BD-B92B-7972C04979DE}">
      <dgm:prSet/>
      <dgm:spPr/>
      <dgm:t>
        <a:bodyPr/>
        <a:lstStyle/>
        <a:p>
          <a:endParaRPr lang="en-US"/>
        </a:p>
      </dgm:t>
    </dgm:pt>
    <dgm:pt modelId="{DFDF8733-6FAC-4303-A097-6B82DABF6039}" type="sibTrans" cxnId="{1C383DD7-8BDE-47BD-B92B-7972C04979DE}">
      <dgm:prSet/>
      <dgm:spPr/>
      <dgm:t>
        <a:bodyPr/>
        <a:lstStyle/>
        <a:p>
          <a:endParaRPr lang="en-US"/>
        </a:p>
      </dgm:t>
    </dgm:pt>
    <dgm:pt modelId="{6C0B2DA7-9EC1-4EFE-93C0-AFE825DBE364}">
      <dgm:prSet custT="1"/>
      <dgm:spPr>
        <a:solidFill>
          <a:srgbClr val="00B0F0"/>
        </a:solidFill>
      </dgm:spPr>
      <dgm:t>
        <a:bodyPr/>
        <a:lstStyle/>
        <a:p>
          <a:r>
            <a:rPr lang="bn-IN" sz="3200" b="1" dirty="0">
              <a:solidFill>
                <a:schemeClr val="tx1"/>
              </a:solidFill>
              <a:latin typeface="NikoshBAN" panose="02000000000000000000" pitchFamily="2" charset="0"/>
              <a:cs typeface="NikoshBAN" panose="02000000000000000000" pitchFamily="2" charset="0"/>
            </a:rPr>
            <a:t>আমরা যদি প্রতিরাতে চাঁদ </a:t>
          </a:r>
          <a:r>
            <a:rPr lang="en-US" sz="3200" b="1" dirty="0" err="1">
              <a:solidFill>
                <a:schemeClr val="tx1"/>
              </a:solidFill>
              <a:latin typeface="NikoshBAN" panose="02000000000000000000" pitchFamily="2" charset="0"/>
              <a:cs typeface="NikoshBAN" panose="02000000000000000000" pitchFamily="2" charset="0"/>
            </a:rPr>
            <a:t>পর্যবেক্ষণ</a:t>
          </a:r>
          <a:r>
            <a:rPr lang="bn-IN" sz="3200" b="1" dirty="0">
              <a:solidFill>
                <a:schemeClr val="tx1"/>
              </a:solidFill>
              <a:latin typeface="NikoshBAN" panose="02000000000000000000" pitchFamily="2" charset="0"/>
              <a:cs typeface="NikoshBAN" panose="02000000000000000000" pitchFamily="2" charset="0"/>
            </a:rPr>
            <a:t> করি তাহলে কি দেখতে পাই ৫ টি বাক্যে লিখ।</a:t>
          </a:r>
          <a:endParaRPr lang="en-US" sz="3200" b="1" dirty="0">
            <a:solidFill>
              <a:schemeClr val="tx1"/>
            </a:solidFill>
            <a:latin typeface="NikoshBAN" panose="02000000000000000000" pitchFamily="2" charset="0"/>
            <a:cs typeface="NikoshBAN" panose="02000000000000000000" pitchFamily="2" charset="0"/>
          </a:endParaRPr>
        </a:p>
      </dgm:t>
    </dgm:pt>
    <dgm:pt modelId="{4E0C1AA8-8AA1-4275-A82D-92316342B2A7}" type="parTrans" cxnId="{F033FAA8-E8D9-45DC-99AC-E173B6B20167}">
      <dgm:prSet/>
      <dgm:spPr/>
      <dgm:t>
        <a:bodyPr/>
        <a:lstStyle/>
        <a:p>
          <a:endParaRPr lang="en-US"/>
        </a:p>
      </dgm:t>
    </dgm:pt>
    <dgm:pt modelId="{EF04CF17-0AB4-4D76-BF82-8213CEB5D31B}" type="sibTrans" cxnId="{F033FAA8-E8D9-45DC-99AC-E173B6B20167}">
      <dgm:prSet/>
      <dgm:spPr/>
      <dgm:t>
        <a:bodyPr/>
        <a:lstStyle/>
        <a:p>
          <a:endParaRPr lang="en-US"/>
        </a:p>
      </dgm:t>
    </dgm:pt>
    <dgm:pt modelId="{59ACB068-FEBB-4B78-92F1-829167E40E1B}" type="pres">
      <dgm:prSet presAssocID="{99580649-6915-46C2-B7FE-13EF7053B3CE}" presName="Name0" presStyleCnt="0">
        <dgm:presLayoutVars>
          <dgm:chMax val="7"/>
          <dgm:chPref val="7"/>
          <dgm:dir/>
        </dgm:presLayoutVars>
      </dgm:prSet>
      <dgm:spPr/>
    </dgm:pt>
    <dgm:pt modelId="{33D31B5E-5C39-4734-A1C2-87DFCDFF788F}" type="pres">
      <dgm:prSet presAssocID="{99580649-6915-46C2-B7FE-13EF7053B3CE}" presName="Name1" presStyleCnt="0"/>
      <dgm:spPr/>
    </dgm:pt>
    <dgm:pt modelId="{53EFED6B-969A-4617-B8D0-F04CC922E8AE}" type="pres">
      <dgm:prSet presAssocID="{99580649-6915-46C2-B7FE-13EF7053B3CE}" presName="cycle" presStyleCnt="0"/>
      <dgm:spPr/>
    </dgm:pt>
    <dgm:pt modelId="{FD69A1B5-A0E4-4551-848A-26526C565305}" type="pres">
      <dgm:prSet presAssocID="{99580649-6915-46C2-B7FE-13EF7053B3CE}" presName="srcNode" presStyleLbl="node1" presStyleIdx="0" presStyleCnt="4"/>
      <dgm:spPr/>
    </dgm:pt>
    <dgm:pt modelId="{0518D606-7CE8-4B10-B63C-84ADEEE416F4}" type="pres">
      <dgm:prSet presAssocID="{99580649-6915-46C2-B7FE-13EF7053B3CE}" presName="conn" presStyleLbl="parChTrans1D2" presStyleIdx="0" presStyleCnt="1"/>
      <dgm:spPr/>
    </dgm:pt>
    <dgm:pt modelId="{C0453307-AFF3-410A-8CCE-46BABFAC1E90}" type="pres">
      <dgm:prSet presAssocID="{99580649-6915-46C2-B7FE-13EF7053B3CE}" presName="extraNode" presStyleLbl="node1" presStyleIdx="0" presStyleCnt="4"/>
      <dgm:spPr/>
    </dgm:pt>
    <dgm:pt modelId="{7919D50A-A660-4F57-8EDB-D56DD93D915F}" type="pres">
      <dgm:prSet presAssocID="{99580649-6915-46C2-B7FE-13EF7053B3CE}" presName="dstNode" presStyleLbl="node1" presStyleIdx="0" presStyleCnt="4"/>
      <dgm:spPr/>
    </dgm:pt>
    <dgm:pt modelId="{A3A49000-ECCC-4697-BC7C-544DFCCF2957}" type="pres">
      <dgm:prSet presAssocID="{E4C5E4AA-6415-46D2-8738-46BC01A5B777}" presName="text_1" presStyleLbl="node1" presStyleIdx="0" presStyleCnt="4">
        <dgm:presLayoutVars>
          <dgm:bulletEnabled val="1"/>
        </dgm:presLayoutVars>
      </dgm:prSet>
      <dgm:spPr/>
    </dgm:pt>
    <dgm:pt modelId="{5F83B091-549C-45F2-A6C9-57DBF5A1BA6D}" type="pres">
      <dgm:prSet presAssocID="{E4C5E4AA-6415-46D2-8738-46BC01A5B777}" presName="accent_1" presStyleCnt="0"/>
      <dgm:spPr/>
    </dgm:pt>
    <dgm:pt modelId="{140117BB-1968-40A9-B0E1-21BFB519E657}" type="pres">
      <dgm:prSet presAssocID="{E4C5E4AA-6415-46D2-8738-46BC01A5B777}" presName="accentRepeatNode" presStyleLbl="solidFgAcc1" presStyleIdx="0" presStyleCnt="4"/>
      <dgm:spPr>
        <a:solidFill>
          <a:srgbClr val="C00000"/>
        </a:solidFill>
      </dgm:spPr>
    </dgm:pt>
    <dgm:pt modelId="{BB40216B-80DF-4603-83EF-5C525A3B55CD}" type="pres">
      <dgm:prSet presAssocID="{2E8199CF-6AC5-4F52-8C1B-844AAFAE1C49}" presName="text_2" presStyleLbl="node1" presStyleIdx="1" presStyleCnt="4">
        <dgm:presLayoutVars>
          <dgm:bulletEnabled val="1"/>
        </dgm:presLayoutVars>
      </dgm:prSet>
      <dgm:spPr/>
    </dgm:pt>
    <dgm:pt modelId="{241653AD-1866-4D20-800E-70BE31C07759}" type="pres">
      <dgm:prSet presAssocID="{2E8199CF-6AC5-4F52-8C1B-844AAFAE1C49}" presName="accent_2" presStyleCnt="0"/>
      <dgm:spPr/>
    </dgm:pt>
    <dgm:pt modelId="{77613FA5-08D3-4F33-82BB-27EC4347997A}" type="pres">
      <dgm:prSet presAssocID="{2E8199CF-6AC5-4F52-8C1B-844AAFAE1C49}" presName="accentRepeatNode" presStyleLbl="solidFgAcc1" presStyleIdx="1" presStyleCnt="4"/>
      <dgm:spPr>
        <a:solidFill>
          <a:srgbClr val="92D050"/>
        </a:solidFill>
      </dgm:spPr>
    </dgm:pt>
    <dgm:pt modelId="{0E7EC77B-36CA-4488-9B96-EFC9132AFEF3}" type="pres">
      <dgm:prSet presAssocID="{EA3EBAB9-8779-48C2-9BF2-55BAAA334CF0}" presName="text_3" presStyleLbl="node1" presStyleIdx="2" presStyleCnt="4" custLinFactNeighborX="4596" custLinFactNeighborY="-1971">
        <dgm:presLayoutVars>
          <dgm:bulletEnabled val="1"/>
        </dgm:presLayoutVars>
      </dgm:prSet>
      <dgm:spPr/>
    </dgm:pt>
    <dgm:pt modelId="{95BA02A9-0E25-40B3-AF13-B43B683E29E0}" type="pres">
      <dgm:prSet presAssocID="{EA3EBAB9-8779-48C2-9BF2-55BAAA334CF0}" presName="accent_3" presStyleCnt="0"/>
      <dgm:spPr/>
    </dgm:pt>
    <dgm:pt modelId="{3CF53E2D-E989-42C9-A7FC-73132C66E355}" type="pres">
      <dgm:prSet presAssocID="{EA3EBAB9-8779-48C2-9BF2-55BAAA334CF0}" presName="accentRepeatNode" presStyleLbl="solidFgAcc1" presStyleIdx="2" presStyleCnt="4"/>
      <dgm:spPr>
        <a:solidFill>
          <a:srgbClr val="FFFF00"/>
        </a:solidFill>
      </dgm:spPr>
    </dgm:pt>
    <dgm:pt modelId="{1356EA9E-4B75-4D03-A23A-E211F2B6D226}" type="pres">
      <dgm:prSet presAssocID="{6C0B2DA7-9EC1-4EFE-93C0-AFE825DBE364}" presName="text_4" presStyleLbl="node1" presStyleIdx="3" presStyleCnt="4">
        <dgm:presLayoutVars>
          <dgm:bulletEnabled val="1"/>
        </dgm:presLayoutVars>
      </dgm:prSet>
      <dgm:spPr/>
    </dgm:pt>
    <dgm:pt modelId="{64E21E3B-8369-44B6-AF40-4DD218F97193}" type="pres">
      <dgm:prSet presAssocID="{6C0B2DA7-9EC1-4EFE-93C0-AFE825DBE364}" presName="accent_4" presStyleCnt="0"/>
      <dgm:spPr/>
    </dgm:pt>
    <dgm:pt modelId="{870ACDEC-BABC-4841-80CA-B6CD13A78533}" type="pres">
      <dgm:prSet presAssocID="{6C0B2DA7-9EC1-4EFE-93C0-AFE825DBE364}" presName="accentRepeatNode" presStyleLbl="solidFgAcc1" presStyleIdx="3" presStyleCnt="4"/>
      <dgm:spPr>
        <a:solidFill>
          <a:srgbClr val="FFC000"/>
        </a:solidFill>
      </dgm:spPr>
    </dgm:pt>
  </dgm:ptLst>
  <dgm:cxnLst>
    <dgm:cxn modelId="{12887D0F-198B-4113-84FE-32FE35BFF6BB}" type="presOf" srcId="{2E8199CF-6AC5-4F52-8C1B-844AAFAE1C49}" destId="{BB40216B-80DF-4603-83EF-5C525A3B55CD}" srcOrd="0" destOrd="0" presId="urn:microsoft.com/office/officeart/2008/layout/VerticalCurvedList"/>
    <dgm:cxn modelId="{D8E58E23-7AEE-4074-92F5-D6C9DD11D419}" type="presOf" srcId="{EA3EBAB9-8779-48C2-9BF2-55BAAA334CF0}" destId="{0E7EC77B-36CA-4488-9B96-EFC9132AFEF3}" srcOrd="0" destOrd="0" presId="urn:microsoft.com/office/officeart/2008/layout/VerticalCurvedList"/>
    <dgm:cxn modelId="{345B3A37-83C3-4642-953A-9DCAD51AD7EE}" type="presOf" srcId="{99580649-6915-46C2-B7FE-13EF7053B3CE}" destId="{59ACB068-FEBB-4B78-92F1-829167E40E1B}" srcOrd="0" destOrd="0" presId="urn:microsoft.com/office/officeart/2008/layout/VerticalCurvedList"/>
    <dgm:cxn modelId="{A159518B-7F8B-4072-A40B-FCCF64AFA688}" srcId="{99580649-6915-46C2-B7FE-13EF7053B3CE}" destId="{E4C5E4AA-6415-46D2-8738-46BC01A5B777}" srcOrd="0" destOrd="0" parTransId="{F2EF53A4-8A90-437E-8217-4365A3C2B958}" sibTransId="{3CDEB96F-D08B-4DD6-95C3-4B0E9F468B31}"/>
    <dgm:cxn modelId="{205FC697-0D68-4773-B2DA-F695CF9BBB18}" type="presOf" srcId="{3CDEB96F-D08B-4DD6-95C3-4B0E9F468B31}" destId="{0518D606-7CE8-4B10-B63C-84ADEEE416F4}" srcOrd="0" destOrd="0" presId="urn:microsoft.com/office/officeart/2008/layout/VerticalCurvedList"/>
    <dgm:cxn modelId="{F033FAA8-E8D9-45DC-99AC-E173B6B20167}" srcId="{99580649-6915-46C2-B7FE-13EF7053B3CE}" destId="{6C0B2DA7-9EC1-4EFE-93C0-AFE825DBE364}" srcOrd="3" destOrd="0" parTransId="{4E0C1AA8-8AA1-4275-A82D-92316342B2A7}" sibTransId="{EF04CF17-0AB4-4D76-BF82-8213CEB5D31B}"/>
    <dgm:cxn modelId="{80F4ADB6-BB42-4417-BDA3-09C7F008FCA7}" type="presOf" srcId="{6C0B2DA7-9EC1-4EFE-93C0-AFE825DBE364}" destId="{1356EA9E-4B75-4D03-A23A-E211F2B6D226}" srcOrd="0" destOrd="0" presId="urn:microsoft.com/office/officeart/2008/layout/VerticalCurvedList"/>
    <dgm:cxn modelId="{C8830AC6-64B7-4AD1-B932-CBAA1FC824F3}" srcId="{99580649-6915-46C2-B7FE-13EF7053B3CE}" destId="{2E8199CF-6AC5-4F52-8C1B-844AAFAE1C49}" srcOrd="1" destOrd="0" parTransId="{CF0A6EA6-D9F4-4584-8923-98C388A1A5FF}" sibTransId="{3DCE1180-115B-4E99-90EA-7CCEB2841798}"/>
    <dgm:cxn modelId="{1C383DD7-8BDE-47BD-B92B-7972C04979DE}" srcId="{99580649-6915-46C2-B7FE-13EF7053B3CE}" destId="{EA3EBAB9-8779-48C2-9BF2-55BAAA334CF0}" srcOrd="2" destOrd="0" parTransId="{2B2D5490-2CBA-49D8-A46E-17A87C30537E}" sibTransId="{DFDF8733-6FAC-4303-A097-6B82DABF6039}"/>
    <dgm:cxn modelId="{222C8CE0-0A60-41F6-9BDD-4082AAE46D04}" type="presOf" srcId="{E4C5E4AA-6415-46D2-8738-46BC01A5B777}" destId="{A3A49000-ECCC-4697-BC7C-544DFCCF2957}" srcOrd="0" destOrd="0" presId="urn:microsoft.com/office/officeart/2008/layout/VerticalCurvedList"/>
    <dgm:cxn modelId="{A5F584A7-1C68-461E-8B65-153496584494}" type="presParOf" srcId="{59ACB068-FEBB-4B78-92F1-829167E40E1B}" destId="{33D31B5E-5C39-4734-A1C2-87DFCDFF788F}" srcOrd="0" destOrd="0" presId="urn:microsoft.com/office/officeart/2008/layout/VerticalCurvedList"/>
    <dgm:cxn modelId="{829D9607-70E1-4E4D-9C64-A56AD3D9EE0B}" type="presParOf" srcId="{33D31B5E-5C39-4734-A1C2-87DFCDFF788F}" destId="{53EFED6B-969A-4617-B8D0-F04CC922E8AE}" srcOrd="0" destOrd="0" presId="urn:microsoft.com/office/officeart/2008/layout/VerticalCurvedList"/>
    <dgm:cxn modelId="{FEDBC760-821D-4151-AC2F-33F8E03517BE}" type="presParOf" srcId="{53EFED6B-969A-4617-B8D0-F04CC922E8AE}" destId="{FD69A1B5-A0E4-4551-848A-26526C565305}" srcOrd="0" destOrd="0" presId="urn:microsoft.com/office/officeart/2008/layout/VerticalCurvedList"/>
    <dgm:cxn modelId="{A2660447-3F68-406B-BF1E-11E6220F4D6E}" type="presParOf" srcId="{53EFED6B-969A-4617-B8D0-F04CC922E8AE}" destId="{0518D606-7CE8-4B10-B63C-84ADEEE416F4}" srcOrd="1" destOrd="0" presId="urn:microsoft.com/office/officeart/2008/layout/VerticalCurvedList"/>
    <dgm:cxn modelId="{DB5C068B-154D-4606-B603-8E7049099456}" type="presParOf" srcId="{53EFED6B-969A-4617-B8D0-F04CC922E8AE}" destId="{C0453307-AFF3-410A-8CCE-46BABFAC1E90}" srcOrd="2" destOrd="0" presId="urn:microsoft.com/office/officeart/2008/layout/VerticalCurvedList"/>
    <dgm:cxn modelId="{2BCB6CF1-0073-42F3-A104-CAD5E7DADD48}" type="presParOf" srcId="{53EFED6B-969A-4617-B8D0-F04CC922E8AE}" destId="{7919D50A-A660-4F57-8EDB-D56DD93D915F}" srcOrd="3" destOrd="0" presId="urn:microsoft.com/office/officeart/2008/layout/VerticalCurvedList"/>
    <dgm:cxn modelId="{2379A8CD-C3DA-4B86-81D0-7F427108A3AB}" type="presParOf" srcId="{33D31B5E-5C39-4734-A1C2-87DFCDFF788F}" destId="{A3A49000-ECCC-4697-BC7C-544DFCCF2957}" srcOrd="1" destOrd="0" presId="urn:microsoft.com/office/officeart/2008/layout/VerticalCurvedList"/>
    <dgm:cxn modelId="{F850E530-9198-4009-92CE-B449AC81DA27}" type="presParOf" srcId="{33D31B5E-5C39-4734-A1C2-87DFCDFF788F}" destId="{5F83B091-549C-45F2-A6C9-57DBF5A1BA6D}" srcOrd="2" destOrd="0" presId="urn:microsoft.com/office/officeart/2008/layout/VerticalCurvedList"/>
    <dgm:cxn modelId="{FA6A8666-7B4E-4CAC-A5A7-CE3EFA1499F8}" type="presParOf" srcId="{5F83B091-549C-45F2-A6C9-57DBF5A1BA6D}" destId="{140117BB-1968-40A9-B0E1-21BFB519E657}" srcOrd="0" destOrd="0" presId="urn:microsoft.com/office/officeart/2008/layout/VerticalCurvedList"/>
    <dgm:cxn modelId="{A5057A25-52BC-480A-AF6F-5FE8B0A05BB7}" type="presParOf" srcId="{33D31B5E-5C39-4734-A1C2-87DFCDFF788F}" destId="{BB40216B-80DF-4603-83EF-5C525A3B55CD}" srcOrd="3" destOrd="0" presId="urn:microsoft.com/office/officeart/2008/layout/VerticalCurvedList"/>
    <dgm:cxn modelId="{E7009FF0-AC76-4E31-9A1F-3424C7E61AAA}" type="presParOf" srcId="{33D31B5E-5C39-4734-A1C2-87DFCDFF788F}" destId="{241653AD-1866-4D20-800E-70BE31C07759}" srcOrd="4" destOrd="0" presId="urn:microsoft.com/office/officeart/2008/layout/VerticalCurvedList"/>
    <dgm:cxn modelId="{A9113042-F830-4BFE-9514-6B41B1793D3C}" type="presParOf" srcId="{241653AD-1866-4D20-800E-70BE31C07759}" destId="{77613FA5-08D3-4F33-82BB-27EC4347997A}" srcOrd="0" destOrd="0" presId="urn:microsoft.com/office/officeart/2008/layout/VerticalCurvedList"/>
    <dgm:cxn modelId="{97DC3704-1576-4D83-B27B-CD1E766152F2}" type="presParOf" srcId="{33D31B5E-5C39-4734-A1C2-87DFCDFF788F}" destId="{0E7EC77B-36CA-4488-9B96-EFC9132AFEF3}" srcOrd="5" destOrd="0" presId="urn:microsoft.com/office/officeart/2008/layout/VerticalCurvedList"/>
    <dgm:cxn modelId="{42EC0280-193C-4459-952A-9C92AB3B862A}" type="presParOf" srcId="{33D31B5E-5C39-4734-A1C2-87DFCDFF788F}" destId="{95BA02A9-0E25-40B3-AF13-B43B683E29E0}" srcOrd="6" destOrd="0" presId="urn:microsoft.com/office/officeart/2008/layout/VerticalCurvedList"/>
    <dgm:cxn modelId="{C03239B9-F2EC-4B3B-B3F5-A1CFAF71D730}" type="presParOf" srcId="{95BA02A9-0E25-40B3-AF13-B43B683E29E0}" destId="{3CF53E2D-E989-42C9-A7FC-73132C66E355}" srcOrd="0" destOrd="0" presId="urn:microsoft.com/office/officeart/2008/layout/VerticalCurvedList"/>
    <dgm:cxn modelId="{A9235909-41D3-445D-8224-CA2CDDDBF427}" type="presParOf" srcId="{33D31B5E-5C39-4734-A1C2-87DFCDFF788F}" destId="{1356EA9E-4B75-4D03-A23A-E211F2B6D226}" srcOrd="7" destOrd="0" presId="urn:microsoft.com/office/officeart/2008/layout/VerticalCurvedList"/>
    <dgm:cxn modelId="{E67C6708-C7A1-4BBE-927F-1DA0E8B94CCF}" type="presParOf" srcId="{33D31B5E-5C39-4734-A1C2-87DFCDFF788F}" destId="{64E21E3B-8369-44B6-AF40-4DD218F97193}" srcOrd="8" destOrd="0" presId="urn:microsoft.com/office/officeart/2008/layout/VerticalCurvedList"/>
    <dgm:cxn modelId="{CE4A5248-9E69-4DD7-87C6-2A3D891D8C96}" type="presParOf" srcId="{64E21E3B-8369-44B6-AF40-4DD218F97193}" destId="{870ACDEC-BABC-4841-80CA-B6CD13A7853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B4B27-D116-47CB-96ED-509FB6DB952E}">
      <dsp:nvSpPr>
        <dsp:cNvPr id="0" name=""/>
        <dsp:cNvSpPr/>
      </dsp:nvSpPr>
      <dsp:spPr>
        <a:xfrm>
          <a:off x="948196" y="1046132"/>
          <a:ext cx="1766631" cy="1257154"/>
        </a:xfrm>
        <a:prstGeom prst="frame">
          <a:avLst>
            <a:gd name="adj1" fmla="val 5450"/>
          </a:avLst>
        </a:prstGeom>
        <a:solidFill>
          <a:schemeClr val="dk2">
            <a:tint val="50000"/>
            <a:alpha val="40000"/>
            <a:hueOff val="0"/>
            <a:satOff val="0"/>
            <a:lumOff val="0"/>
            <a:alphaOff val="0"/>
          </a:schemeClr>
        </a:solidFill>
        <a:ln>
          <a:noFill/>
        </a:ln>
        <a:effectLst/>
        <a:sp3d z="-400500" prstMaterial="matte"/>
      </dsp:spPr>
      <dsp:style>
        <a:lnRef idx="0">
          <a:scrgbClr r="0" g="0" b="0"/>
        </a:lnRef>
        <a:fillRef idx="1">
          <a:scrgbClr r="0" g="0" b="0"/>
        </a:fillRef>
        <a:effectRef idx="0">
          <a:scrgbClr r="0" g="0" b="0"/>
        </a:effectRef>
        <a:fontRef idx="minor"/>
      </dsp:style>
    </dsp:sp>
    <dsp:sp modelId="{84D583D4-AF9B-4877-9CAA-C28384BE2F07}">
      <dsp:nvSpPr>
        <dsp:cNvPr id="0" name=""/>
        <dsp:cNvSpPr/>
      </dsp:nvSpPr>
      <dsp:spPr>
        <a:xfrm>
          <a:off x="0" y="0"/>
          <a:ext cx="3434205" cy="297850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76200">
          <a:solidFill>
            <a:srgbClr val="FFC000"/>
          </a:solidFill>
        </a:ln>
        <a:effectLst/>
        <a:sp3d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3B37D58E-B1DC-4473-A275-C99DAA06B811}">
      <dsp:nvSpPr>
        <dsp:cNvPr id="0" name=""/>
        <dsp:cNvSpPr/>
      </dsp:nvSpPr>
      <dsp:spPr>
        <a:xfrm>
          <a:off x="1017263" y="2085080"/>
          <a:ext cx="1629638" cy="149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22860" rIns="60960" bIns="22860" numCol="1" spcCol="1270" anchor="ctr" anchorCtr="0">
          <a:noAutofit/>
        </a:bodyPr>
        <a:lstStyle/>
        <a:p>
          <a:pPr marL="0" lvl="0" indent="0" algn="l" defTabSz="266700">
            <a:lnSpc>
              <a:spcPct val="90000"/>
            </a:lnSpc>
            <a:spcBef>
              <a:spcPct val="0"/>
            </a:spcBef>
            <a:spcAft>
              <a:spcPct val="35000"/>
            </a:spcAft>
            <a:buNone/>
          </a:pPr>
          <a:endParaRPr lang="en-US" sz="600" kern="1200">
            <a:solidFill>
              <a:srgbClr val="FF0000"/>
            </a:solidFill>
          </a:endParaRPr>
        </a:p>
      </dsp:txBody>
      <dsp:txXfrm>
        <a:off x="1017263" y="2085080"/>
        <a:ext cx="1629638" cy="149225"/>
      </dsp:txXfrm>
    </dsp:sp>
    <dsp:sp modelId="{9689E3D6-0542-44F0-AF84-BEAA78DF4E15}">
      <dsp:nvSpPr>
        <dsp:cNvPr id="0" name=""/>
        <dsp:cNvSpPr/>
      </dsp:nvSpPr>
      <dsp:spPr>
        <a:xfrm>
          <a:off x="1489615" y="722792"/>
          <a:ext cx="807684" cy="125715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8D606-7CE8-4B10-B63C-84ADEEE416F4}">
      <dsp:nvSpPr>
        <dsp:cNvPr id="0" name=""/>
        <dsp:cNvSpPr/>
      </dsp:nvSpPr>
      <dsp:spPr>
        <a:xfrm>
          <a:off x="-5411885" y="-828697"/>
          <a:ext cx="6444006" cy="6444006"/>
        </a:xfrm>
        <a:prstGeom prst="blockArc">
          <a:avLst>
            <a:gd name="adj1" fmla="val 18900000"/>
            <a:gd name="adj2" fmla="val 2700000"/>
            <a:gd name="adj3" fmla="val 335"/>
          </a:avLst>
        </a:prstGeom>
        <a:noFill/>
        <a:ln w="5715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3A49000-ECCC-4697-BC7C-544DFCCF2957}">
      <dsp:nvSpPr>
        <dsp:cNvPr id="0" name=""/>
        <dsp:cNvSpPr/>
      </dsp:nvSpPr>
      <dsp:spPr>
        <a:xfrm>
          <a:off x="540342" y="367994"/>
          <a:ext cx="9579561" cy="736372"/>
        </a:xfrm>
        <a:prstGeom prst="rect">
          <a:avLst/>
        </a:prstGeom>
        <a:solidFill>
          <a:schemeClr val="accent3">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496" tIns="99060" rIns="99060" bIns="99060" numCol="1" spcCol="1270" anchor="ctr" anchorCtr="0">
          <a:noAutofit/>
        </a:bodyPr>
        <a:lstStyle/>
        <a:p>
          <a:pPr marL="0" lvl="0" indent="0" algn="l" defTabSz="1733550">
            <a:lnSpc>
              <a:spcPct val="90000"/>
            </a:lnSpc>
            <a:spcBef>
              <a:spcPct val="0"/>
            </a:spcBef>
            <a:spcAft>
              <a:spcPct val="35000"/>
            </a:spcAft>
            <a:buNone/>
          </a:pPr>
          <a:r>
            <a:rPr lang="bn-IN" sz="3900" b="0" i="0" kern="1200" dirty="0">
              <a:solidFill>
                <a:schemeClr val="tx1"/>
              </a:solidFill>
              <a:latin typeface="NikoshBAN" panose="02000000000000000000" pitchFamily="2" charset="0"/>
              <a:cs typeface="NikoshBAN" panose="02000000000000000000" pitchFamily="2" charset="0"/>
            </a:rPr>
            <a:t>চাঁদ কী?</a:t>
          </a:r>
          <a:endParaRPr lang="en-US" sz="3900" b="0" i="0" kern="1200" dirty="0">
            <a:solidFill>
              <a:schemeClr val="tx1"/>
            </a:solidFill>
            <a:latin typeface="NikoshBAN" panose="02000000000000000000" pitchFamily="2" charset="0"/>
            <a:cs typeface="NikoshBAN" panose="02000000000000000000" pitchFamily="2" charset="0"/>
          </a:endParaRPr>
        </a:p>
      </dsp:txBody>
      <dsp:txXfrm>
        <a:off x="540342" y="367994"/>
        <a:ext cx="9579561" cy="736372"/>
      </dsp:txXfrm>
    </dsp:sp>
    <dsp:sp modelId="{140117BB-1968-40A9-B0E1-21BFB519E657}">
      <dsp:nvSpPr>
        <dsp:cNvPr id="0" name=""/>
        <dsp:cNvSpPr/>
      </dsp:nvSpPr>
      <dsp:spPr>
        <a:xfrm>
          <a:off x="80110" y="275948"/>
          <a:ext cx="920465" cy="920465"/>
        </a:xfrm>
        <a:prstGeom prst="ellipse">
          <a:avLst/>
        </a:prstGeom>
        <a:solidFill>
          <a:srgbClr val="C00000"/>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40216B-80DF-4603-83EF-5C525A3B55CD}">
      <dsp:nvSpPr>
        <dsp:cNvPr id="0" name=""/>
        <dsp:cNvSpPr/>
      </dsp:nvSpPr>
      <dsp:spPr>
        <a:xfrm>
          <a:off x="962522" y="1472744"/>
          <a:ext cx="9157382" cy="736372"/>
        </a:xfrm>
        <a:prstGeom prst="rect">
          <a:avLst/>
        </a:prstGeom>
        <a:solidFill>
          <a:schemeClr val="accent6">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496" tIns="99060" rIns="99060" bIns="99060" numCol="1" spcCol="1270" anchor="ctr" anchorCtr="0">
          <a:noAutofit/>
        </a:bodyPr>
        <a:lstStyle/>
        <a:p>
          <a:pPr marL="0" lvl="0" indent="0" algn="l" defTabSz="1733550">
            <a:lnSpc>
              <a:spcPct val="90000"/>
            </a:lnSpc>
            <a:spcBef>
              <a:spcPct val="0"/>
            </a:spcBef>
            <a:spcAft>
              <a:spcPct val="35000"/>
            </a:spcAft>
            <a:buNone/>
          </a:pPr>
          <a:r>
            <a:rPr lang="bn-IN" sz="3900" b="0" kern="1200" dirty="0">
              <a:solidFill>
                <a:schemeClr val="tx1"/>
              </a:solidFill>
              <a:latin typeface="NikoshBAN" panose="02000000000000000000" pitchFamily="2" charset="0"/>
              <a:cs typeface="NikoshBAN" panose="02000000000000000000" pitchFamily="2" charset="0"/>
            </a:rPr>
            <a:t>চাঁদের দশা কয়টি ও কি কি লিখ।</a:t>
          </a:r>
          <a:endParaRPr lang="en-US" sz="3900" b="0" kern="1200" dirty="0">
            <a:solidFill>
              <a:schemeClr val="tx1"/>
            </a:solidFill>
            <a:latin typeface="NikoshBAN" panose="02000000000000000000" pitchFamily="2" charset="0"/>
            <a:cs typeface="NikoshBAN" panose="02000000000000000000" pitchFamily="2" charset="0"/>
          </a:endParaRPr>
        </a:p>
      </dsp:txBody>
      <dsp:txXfrm>
        <a:off x="962522" y="1472744"/>
        <a:ext cx="9157382" cy="736372"/>
      </dsp:txXfrm>
    </dsp:sp>
    <dsp:sp modelId="{77613FA5-08D3-4F33-82BB-27EC4347997A}">
      <dsp:nvSpPr>
        <dsp:cNvPr id="0" name=""/>
        <dsp:cNvSpPr/>
      </dsp:nvSpPr>
      <dsp:spPr>
        <a:xfrm>
          <a:off x="502289" y="1380698"/>
          <a:ext cx="920465" cy="920465"/>
        </a:xfrm>
        <a:prstGeom prst="ellipse">
          <a:avLst/>
        </a:prstGeom>
        <a:solidFill>
          <a:srgbClr val="92D050"/>
        </a:solidFill>
        <a:ln w="19050" cap="flat" cmpd="sng" algn="ctr">
          <a:solidFill>
            <a:schemeClr val="accent4">
              <a:hueOff val="914518"/>
              <a:satOff val="33067"/>
              <a:lumOff val="-131"/>
              <a:alphaOff val="0"/>
            </a:schemeClr>
          </a:solidFill>
          <a:prstDash val="solid"/>
        </a:ln>
        <a:effectLst/>
      </dsp:spPr>
      <dsp:style>
        <a:lnRef idx="2">
          <a:scrgbClr r="0" g="0" b="0"/>
        </a:lnRef>
        <a:fillRef idx="1">
          <a:scrgbClr r="0" g="0" b="0"/>
        </a:fillRef>
        <a:effectRef idx="0">
          <a:scrgbClr r="0" g="0" b="0"/>
        </a:effectRef>
        <a:fontRef idx="minor"/>
      </dsp:style>
    </dsp:sp>
    <dsp:sp modelId="{0E7EC77B-36CA-4488-9B96-EFC9132AFEF3}">
      <dsp:nvSpPr>
        <dsp:cNvPr id="0" name=""/>
        <dsp:cNvSpPr/>
      </dsp:nvSpPr>
      <dsp:spPr>
        <a:xfrm>
          <a:off x="1029121" y="2562980"/>
          <a:ext cx="9157382" cy="736372"/>
        </a:xfrm>
        <a:prstGeom prst="rect">
          <a:avLst/>
        </a:prstGeom>
        <a:solidFill>
          <a:schemeClr val="accent6">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496" tIns="99060" rIns="99060" bIns="99060" numCol="1" spcCol="1270" anchor="ctr" anchorCtr="0">
          <a:noAutofit/>
        </a:bodyPr>
        <a:lstStyle/>
        <a:p>
          <a:pPr marL="0" lvl="0" indent="0" algn="l" defTabSz="1733550">
            <a:lnSpc>
              <a:spcPct val="90000"/>
            </a:lnSpc>
            <a:spcBef>
              <a:spcPct val="0"/>
            </a:spcBef>
            <a:spcAft>
              <a:spcPct val="35000"/>
            </a:spcAft>
            <a:buNone/>
          </a:pPr>
          <a:r>
            <a:rPr lang="en-US" sz="3900" b="0" kern="1200" dirty="0" err="1">
              <a:solidFill>
                <a:schemeClr val="tx1"/>
              </a:solidFill>
              <a:latin typeface="NikoshBAN" panose="02000000000000000000" pitchFamily="2" charset="0"/>
              <a:cs typeface="NikoshBAN" panose="02000000000000000000" pitchFamily="2" charset="0"/>
            </a:rPr>
            <a:t>চাঁদের</a:t>
          </a:r>
          <a:r>
            <a:rPr lang="en-US" sz="3900" b="0" kern="1200" dirty="0">
              <a:solidFill>
                <a:schemeClr val="tx1"/>
              </a:solidFill>
              <a:latin typeface="NikoshBAN" panose="02000000000000000000" pitchFamily="2" charset="0"/>
              <a:cs typeface="NikoshBAN" panose="02000000000000000000" pitchFamily="2" charset="0"/>
            </a:rPr>
            <a:t> ৮ </a:t>
          </a:r>
          <a:r>
            <a:rPr lang="en-US" sz="3900" b="0" kern="1200" dirty="0" err="1">
              <a:solidFill>
                <a:schemeClr val="tx1"/>
              </a:solidFill>
              <a:latin typeface="NikoshBAN" panose="02000000000000000000" pitchFamily="2" charset="0"/>
              <a:cs typeface="NikoshBAN" panose="02000000000000000000" pitchFamily="2" charset="0"/>
            </a:rPr>
            <a:t>টি</a:t>
          </a:r>
          <a:r>
            <a:rPr lang="en-US" sz="3900" b="0" kern="1200" dirty="0">
              <a:solidFill>
                <a:schemeClr val="tx1"/>
              </a:solidFill>
              <a:latin typeface="NikoshBAN" panose="02000000000000000000" pitchFamily="2" charset="0"/>
              <a:cs typeface="NikoshBAN" panose="02000000000000000000" pitchFamily="2" charset="0"/>
            </a:rPr>
            <a:t> </a:t>
          </a:r>
          <a:r>
            <a:rPr lang="en-US" sz="3900" b="0" kern="1200" dirty="0" err="1">
              <a:solidFill>
                <a:schemeClr val="tx1"/>
              </a:solidFill>
              <a:latin typeface="NikoshBAN" panose="02000000000000000000" pitchFamily="2" charset="0"/>
              <a:cs typeface="NikoshBAN" panose="02000000000000000000" pitchFamily="2" charset="0"/>
            </a:rPr>
            <a:t>দশার</a:t>
          </a:r>
          <a:r>
            <a:rPr lang="en-US" sz="3900" b="0" kern="1200" dirty="0">
              <a:solidFill>
                <a:schemeClr val="tx1"/>
              </a:solidFill>
              <a:latin typeface="NikoshBAN" panose="02000000000000000000" pitchFamily="2" charset="0"/>
              <a:cs typeface="NikoshBAN" panose="02000000000000000000" pitchFamily="2" charset="0"/>
            </a:rPr>
            <a:t> </a:t>
          </a:r>
          <a:r>
            <a:rPr lang="en-US" sz="3900" b="0" kern="1200" dirty="0" err="1">
              <a:solidFill>
                <a:schemeClr val="tx1"/>
              </a:solidFill>
              <a:latin typeface="NikoshBAN" panose="02000000000000000000" pitchFamily="2" charset="0"/>
              <a:cs typeface="NikoshBAN" panose="02000000000000000000" pitchFamily="2" charset="0"/>
            </a:rPr>
            <a:t>তালিকা</a:t>
          </a:r>
          <a:r>
            <a:rPr lang="en-US" sz="3900" b="0" kern="1200" dirty="0">
              <a:solidFill>
                <a:schemeClr val="tx1"/>
              </a:solidFill>
              <a:latin typeface="NikoshBAN" panose="02000000000000000000" pitchFamily="2" charset="0"/>
              <a:cs typeface="NikoshBAN" panose="02000000000000000000" pitchFamily="2" charset="0"/>
            </a:rPr>
            <a:t> </a:t>
          </a:r>
          <a:r>
            <a:rPr lang="en-US" sz="3900" b="0" kern="1200" dirty="0" err="1">
              <a:solidFill>
                <a:schemeClr val="tx1"/>
              </a:solidFill>
              <a:latin typeface="NikoshBAN" panose="02000000000000000000" pitchFamily="2" charset="0"/>
              <a:cs typeface="NikoshBAN" panose="02000000000000000000" pitchFamily="2" charset="0"/>
            </a:rPr>
            <a:t>লিখ</a:t>
          </a:r>
          <a:r>
            <a:rPr lang="en-US" sz="3900" b="0" kern="1200" dirty="0">
              <a:solidFill>
                <a:schemeClr val="tx1"/>
              </a:solidFill>
              <a:latin typeface="NikoshBAN" panose="02000000000000000000" pitchFamily="2" charset="0"/>
              <a:cs typeface="NikoshBAN" panose="02000000000000000000" pitchFamily="2" charset="0"/>
            </a:rPr>
            <a:t>।</a:t>
          </a:r>
        </a:p>
      </dsp:txBody>
      <dsp:txXfrm>
        <a:off x="1029121" y="2562980"/>
        <a:ext cx="9157382" cy="736372"/>
      </dsp:txXfrm>
    </dsp:sp>
    <dsp:sp modelId="{3CF53E2D-E989-42C9-A7FC-73132C66E355}">
      <dsp:nvSpPr>
        <dsp:cNvPr id="0" name=""/>
        <dsp:cNvSpPr/>
      </dsp:nvSpPr>
      <dsp:spPr>
        <a:xfrm>
          <a:off x="502289" y="2485448"/>
          <a:ext cx="920465" cy="920465"/>
        </a:xfrm>
        <a:prstGeom prst="ellipse">
          <a:avLst/>
        </a:prstGeom>
        <a:solidFill>
          <a:srgbClr val="FFFF00"/>
        </a:solidFill>
        <a:ln w="19050" cap="flat" cmpd="sng" algn="ctr">
          <a:solidFill>
            <a:schemeClr val="accent4">
              <a:hueOff val="1829036"/>
              <a:satOff val="66133"/>
              <a:lumOff val="-262"/>
              <a:alphaOff val="0"/>
            </a:schemeClr>
          </a:solidFill>
          <a:prstDash val="solid"/>
        </a:ln>
        <a:effectLst/>
      </dsp:spPr>
      <dsp:style>
        <a:lnRef idx="2">
          <a:scrgbClr r="0" g="0" b="0"/>
        </a:lnRef>
        <a:fillRef idx="1">
          <a:scrgbClr r="0" g="0" b="0"/>
        </a:fillRef>
        <a:effectRef idx="0">
          <a:scrgbClr r="0" g="0" b="0"/>
        </a:effectRef>
        <a:fontRef idx="minor"/>
      </dsp:style>
    </dsp:sp>
    <dsp:sp modelId="{1356EA9E-4B75-4D03-A23A-E211F2B6D226}">
      <dsp:nvSpPr>
        <dsp:cNvPr id="0" name=""/>
        <dsp:cNvSpPr/>
      </dsp:nvSpPr>
      <dsp:spPr>
        <a:xfrm>
          <a:off x="540342" y="3682244"/>
          <a:ext cx="9579561" cy="736372"/>
        </a:xfrm>
        <a:prstGeom prst="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496" tIns="81280" rIns="81280" bIns="81280" numCol="1" spcCol="1270" anchor="ctr" anchorCtr="0">
          <a:noAutofit/>
        </a:bodyPr>
        <a:lstStyle/>
        <a:p>
          <a:pPr marL="0" lvl="0" indent="0" algn="l" defTabSz="1422400">
            <a:lnSpc>
              <a:spcPct val="90000"/>
            </a:lnSpc>
            <a:spcBef>
              <a:spcPct val="0"/>
            </a:spcBef>
            <a:spcAft>
              <a:spcPct val="35000"/>
            </a:spcAft>
            <a:buNone/>
          </a:pPr>
          <a:r>
            <a:rPr lang="bn-IN" sz="3200" b="1" kern="1200" dirty="0">
              <a:solidFill>
                <a:schemeClr val="tx1"/>
              </a:solidFill>
              <a:latin typeface="NikoshBAN" panose="02000000000000000000" pitchFamily="2" charset="0"/>
              <a:cs typeface="NikoshBAN" panose="02000000000000000000" pitchFamily="2" charset="0"/>
            </a:rPr>
            <a:t>আমরা যদি প্রতিরাতে চাঁদ </a:t>
          </a:r>
          <a:r>
            <a:rPr lang="en-US" sz="3200" b="1" kern="1200" dirty="0" err="1">
              <a:solidFill>
                <a:schemeClr val="tx1"/>
              </a:solidFill>
              <a:latin typeface="NikoshBAN" panose="02000000000000000000" pitchFamily="2" charset="0"/>
              <a:cs typeface="NikoshBAN" panose="02000000000000000000" pitchFamily="2" charset="0"/>
            </a:rPr>
            <a:t>পর্যবেক্ষণ</a:t>
          </a:r>
          <a:r>
            <a:rPr lang="bn-IN" sz="3200" b="1" kern="1200" dirty="0">
              <a:solidFill>
                <a:schemeClr val="tx1"/>
              </a:solidFill>
              <a:latin typeface="NikoshBAN" panose="02000000000000000000" pitchFamily="2" charset="0"/>
              <a:cs typeface="NikoshBAN" panose="02000000000000000000" pitchFamily="2" charset="0"/>
            </a:rPr>
            <a:t> করি তাহলে কি দেখতে পাই ৫ টি বাক্যে লিখ।</a:t>
          </a:r>
          <a:endParaRPr lang="en-US" sz="3200" b="1" kern="1200" dirty="0">
            <a:solidFill>
              <a:schemeClr val="tx1"/>
            </a:solidFill>
            <a:latin typeface="NikoshBAN" panose="02000000000000000000" pitchFamily="2" charset="0"/>
            <a:cs typeface="NikoshBAN" panose="02000000000000000000" pitchFamily="2" charset="0"/>
          </a:endParaRPr>
        </a:p>
      </dsp:txBody>
      <dsp:txXfrm>
        <a:off x="540342" y="3682244"/>
        <a:ext cx="9579561" cy="736372"/>
      </dsp:txXfrm>
    </dsp:sp>
    <dsp:sp modelId="{870ACDEC-BABC-4841-80CA-B6CD13A78533}">
      <dsp:nvSpPr>
        <dsp:cNvPr id="0" name=""/>
        <dsp:cNvSpPr/>
      </dsp:nvSpPr>
      <dsp:spPr>
        <a:xfrm>
          <a:off x="80110" y="3590198"/>
          <a:ext cx="920465" cy="920465"/>
        </a:xfrm>
        <a:prstGeom prst="ellipse">
          <a:avLst/>
        </a:prstGeom>
        <a:solidFill>
          <a:srgbClr val="FFC000"/>
        </a:solidFill>
        <a:ln w="19050" cap="flat" cmpd="sng" algn="ctr">
          <a:solidFill>
            <a:schemeClr val="accent4">
              <a:hueOff val="2743554"/>
              <a:satOff val="99200"/>
              <a:lumOff val="-39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F7D32-89AD-47B9-B9F3-0C5911AB74E0}" type="datetimeFigureOut">
              <a:rPr lang="en-US" smtClean="0"/>
              <a:t>19-Feb-21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7D892-D7F4-47C9-A1B3-AFFE413485EC}" type="slidenum">
              <a:rPr lang="en-US" smtClean="0"/>
              <a:t>‹#›</a:t>
            </a:fld>
            <a:endParaRPr lang="en-US"/>
          </a:p>
        </p:txBody>
      </p:sp>
    </p:spTree>
    <p:extLst>
      <p:ext uri="{BB962C8B-B14F-4D97-AF65-F5344CB8AC3E}">
        <p14:creationId xmlns:p14="http://schemas.microsoft.com/office/powerpoint/2010/main" val="76680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4AA40-CED3-4070-AF73-050F1A001402}" type="slidenum">
              <a:rPr lang="en-US" smtClean="0"/>
              <a:t>2</a:t>
            </a:fld>
            <a:endParaRPr lang="en-US"/>
          </a:p>
        </p:txBody>
      </p:sp>
    </p:spTree>
    <p:extLst>
      <p:ext uri="{BB962C8B-B14F-4D97-AF65-F5344CB8AC3E}">
        <p14:creationId xmlns:p14="http://schemas.microsoft.com/office/powerpoint/2010/main" val="312538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7D892-D7F4-47C9-A1B3-AFFE413485EC}" type="slidenum">
              <a:rPr lang="en-US" smtClean="0"/>
              <a:t>6</a:t>
            </a:fld>
            <a:endParaRPr lang="en-US"/>
          </a:p>
        </p:txBody>
      </p:sp>
    </p:spTree>
    <p:extLst>
      <p:ext uri="{BB962C8B-B14F-4D97-AF65-F5344CB8AC3E}">
        <p14:creationId xmlns:p14="http://schemas.microsoft.com/office/powerpoint/2010/main" val="356076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97D892-D7F4-47C9-A1B3-AFFE413485EC}" type="slidenum">
              <a:rPr lang="en-US" smtClean="0"/>
              <a:t>11</a:t>
            </a:fld>
            <a:endParaRPr lang="en-US"/>
          </a:p>
        </p:txBody>
      </p:sp>
    </p:spTree>
    <p:extLst>
      <p:ext uri="{BB962C8B-B14F-4D97-AF65-F5344CB8AC3E}">
        <p14:creationId xmlns:p14="http://schemas.microsoft.com/office/powerpoint/2010/main" val="3595507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CE6EBAA-829E-4582-B30C-F131DD78D7B1}" type="datetimeFigureOut">
              <a:rPr lang="en-US" smtClean="0"/>
              <a:t>19-Feb-21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140B7D2-A592-448E-9C73-9025C7D8F5CC}"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304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6EBAA-829E-4582-B30C-F131DD78D7B1}" type="datetimeFigureOut">
              <a:rPr lang="en-US" smtClean="0"/>
              <a:t>19-Feb-21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0B7D2-A592-448E-9C73-9025C7D8F5CC}" type="slidenum">
              <a:rPr lang="en-US" smtClean="0"/>
              <a:t>‹#›</a:t>
            </a:fld>
            <a:endParaRPr lang="en-US"/>
          </a:p>
        </p:txBody>
      </p:sp>
    </p:spTree>
    <p:extLst>
      <p:ext uri="{BB962C8B-B14F-4D97-AF65-F5344CB8AC3E}">
        <p14:creationId xmlns:p14="http://schemas.microsoft.com/office/powerpoint/2010/main" val="49312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6EBAA-829E-4582-B30C-F131DD78D7B1}" type="datetimeFigureOut">
              <a:rPr lang="en-US" smtClean="0"/>
              <a:t>19-Feb-21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0B7D2-A592-448E-9C73-9025C7D8F5CC}" type="slidenum">
              <a:rPr lang="en-US" smtClean="0"/>
              <a:t>‹#›</a:t>
            </a:fld>
            <a:endParaRPr lang="en-US"/>
          </a:p>
        </p:txBody>
      </p:sp>
    </p:spTree>
    <p:extLst>
      <p:ext uri="{BB962C8B-B14F-4D97-AF65-F5344CB8AC3E}">
        <p14:creationId xmlns:p14="http://schemas.microsoft.com/office/powerpoint/2010/main" val="114979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6EBAA-829E-4582-B30C-F131DD78D7B1}" type="datetimeFigureOut">
              <a:rPr lang="en-US" smtClean="0"/>
              <a:t>19-Feb-21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0B7D2-A592-448E-9C73-9025C7D8F5CC}" type="slidenum">
              <a:rPr lang="en-US" smtClean="0"/>
              <a:t>‹#›</a:t>
            </a:fld>
            <a:endParaRPr lang="en-US"/>
          </a:p>
        </p:txBody>
      </p:sp>
    </p:spTree>
    <p:extLst>
      <p:ext uri="{BB962C8B-B14F-4D97-AF65-F5344CB8AC3E}">
        <p14:creationId xmlns:p14="http://schemas.microsoft.com/office/powerpoint/2010/main" val="307938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6EBAA-829E-4582-B30C-F131DD78D7B1}" type="datetimeFigureOut">
              <a:rPr lang="en-US" smtClean="0"/>
              <a:t>19-Feb-21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0B7D2-A592-448E-9C73-9025C7D8F5CC}"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063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6EBAA-829E-4582-B30C-F131DD78D7B1}" type="datetimeFigureOut">
              <a:rPr lang="en-US" smtClean="0"/>
              <a:t>19-Feb-21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0B7D2-A592-448E-9C73-9025C7D8F5CC}" type="slidenum">
              <a:rPr lang="en-US" smtClean="0"/>
              <a:t>‹#›</a:t>
            </a:fld>
            <a:endParaRPr lang="en-US"/>
          </a:p>
        </p:txBody>
      </p:sp>
    </p:spTree>
    <p:extLst>
      <p:ext uri="{BB962C8B-B14F-4D97-AF65-F5344CB8AC3E}">
        <p14:creationId xmlns:p14="http://schemas.microsoft.com/office/powerpoint/2010/main" val="193489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E6EBAA-829E-4582-B30C-F131DD78D7B1}" type="datetimeFigureOut">
              <a:rPr lang="en-US" smtClean="0"/>
              <a:t>19-Feb-21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0B7D2-A592-448E-9C73-9025C7D8F5CC}" type="slidenum">
              <a:rPr lang="en-US" smtClean="0"/>
              <a:t>‹#›</a:t>
            </a:fld>
            <a:endParaRPr lang="en-US"/>
          </a:p>
        </p:txBody>
      </p:sp>
    </p:spTree>
    <p:extLst>
      <p:ext uri="{BB962C8B-B14F-4D97-AF65-F5344CB8AC3E}">
        <p14:creationId xmlns:p14="http://schemas.microsoft.com/office/powerpoint/2010/main" val="162320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E6EBAA-829E-4582-B30C-F131DD78D7B1}" type="datetimeFigureOut">
              <a:rPr lang="en-US" smtClean="0"/>
              <a:t>19-Feb-21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0B7D2-A592-448E-9C73-9025C7D8F5CC}" type="slidenum">
              <a:rPr lang="en-US" smtClean="0"/>
              <a:t>‹#›</a:t>
            </a:fld>
            <a:endParaRPr lang="en-US"/>
          </a:p>
        </p:txBody>
      </p:sp>
    </p:spTree>
    <p:extLst>
      <p:ext uri="{BB962C8B-B14F-4D97-AF65-F5344CB8AC3E}">
        <p14:creationId xmlns:p14="http://schemas.microsoft.com/office/powerpoint/2010/main" val="210681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6EBAA-829E-4582-B30C-F131DD78D7B1}" type="datetimeFigureOut">
              <a:rPr lang="en-US" smtClean="0"/>
              <a:t>19-Feb-21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0B7D2-A592-448E-9C73-9025C7D8F5CC}" type="slidenum">
              <a:rPr lang="en-US" smtClean="0"/>
              <a:t>‹#›</a:t>
            </a:fld>
            <a:endParaRPr lang="en-US"/>
          </a:p>
        </p:txBody>
      </p:sp>
    </p:spTree>
    <p:extLst>
      <p:ext uri="{BB962C8B-B14F-4D97-AF65-F5344CB8AC3E}">
        <p14:creationId xmlns:p14="http://schemas.microsoft.com/office/powerpoint/2010/main" val="152972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E6EBAA-829E-4582-B30C-F131DD78D7B1}" type="datetimeFigureOut">
              <a:rPr lang="en-US" smtClean="0"/>
              <a:t>19-Feb-21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0B7D2-A592-448E-9C73-9025C7D8F5CC}" type="slidenum">
              <a:rPr lang="en-US" smtClean="0"/>
              <a:t>‹#›</a:t>
            </a:fld>
            <a:endParaRPr lang="en-US"/>
          </a:p>
        </p:txBody>
      </p:sp>
    </p:spTree>
    <p:extLst>
      <p:ext uri="{BB962C8B-B14F-4D97-AF65-F5344CB8AC3E}">
        <p14:creationId xmlns:p14="http://schemas.microsoft.com/office/powerpoint/2010/main" val="206336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E6EBAA-829E-4582-B30C-F131DD78D7B1}" type="datetimeFigureOut">
              <a:rPr lang="en-US" smtClean="0"/>
              <a:t>19-Feb-21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0B7D2-A592-448E-9C73-9025C7D8F5CC}" type="slidenum">
              <a:rPr lang="en-US" smtClean="0"/>
              <a:t>‹#›</a:t>
            </a:fld>
            <a:endParaRPr lang="en-US"/>
          </a:p>
        </p:txBody>
      </p:sp>
    </p:spTree>
    <p:extLst>
      <p:ext uri="{BB962C8B-B14F-4D97-AF65-F5344CB8AC3E}">
        <p14:creationId xmlns:p14="http://schemas.microsoft.com/office/powerpoint/2010/main" val="408544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rgbClr val="00B0F0"/>
            </a:gs>
            <a:gs pos="56000">
              <a:srgbClr val="BCBE43"/>
            </a:gs>
            <a:gs pos="88000">
              <a:schemeClr val="accent5"/>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CE6EBAA-829E-4582-B30C-F131DD78D7B1}" type="datetimeFigureOut">
              <a:rPr lang="en-US" smtClean="0"/>
              <a:t>19-Feb-21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140B7D2-A592-448E-9C73-9025C7D8F5CC}" type="slidenum">
              <a:rPr lang="en-US" smtClean="0"/>
              <a:t>‹#›</a:t>
            </a:fld>
            <a:endParaRPr lang="en-US"/>
          </a:p>
        </p:txBody>
      </p:sp>
    </p:spTree>
    <p:extLst>
      <p:ext uri="{BB962C8B-B14F-4D97-AF65-F5344CB8AC3E}">
        <p14:creationId xmlns:p14="http://schemas.microsoft.com/office/powerpoint/2010/main" val="619905728"/>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tm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F solar system, best animated GIFs free download ">
            <a:extLst>
              <a:ext uri="{FF2B5EF4-FFF2-40B4-BE49-F238E27FC236}">
                <a16:creationId xmlns:a16="http://schemas.microsoft.com/office/drawing/2014/main" id="{6FAD905B-4EF4-43BD-89E7-489AE4593A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6676" y="235166"/>
            <a:ext cx="11678650" cy="6411735"/>
          </a:xfrm>
          <a:prstGeom prst="rect">
            <a:avLst/>
          </a:prstGeom>
          <a:noFill/>
          <a:ln>
            <a:noFill/>
          </a:ln>
        </p:spPr>
      </p:pic>
      <p:sp>
        <p:nvSpPr>
          <p:cNvPr id="3" name="Flowchart: Stored Data 2">
            <a:extLst>
              <a:ext uri="{FF2B5EF4-FFF2-40B4-BE49-F238E27FC236}">
                <a16:creationId xmlns:a16="http://schemas.microsoft.com/office/drawing/2014/main" id="{3D09347E-E1BF-4775-9C15-F502EB43D627}"/>
              </a:ext>
            </a:extLst>
          </p:cNvPr>
          <p:cNvSpPr/>
          <p:nvPr/>
        </p:nvSpPr>
        <p:spPr>
          <a:xfrm rot="10800000">
            <a:off x="7021992" y="235165"/>
            <a:ext cx="5151736" cy="6622833"/>
          </a:xfrm>
          <a:prstGeom prst="flowChartOnlineStorag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5" name="Half Frame 4">
            <a:extLst>
              <a:ext uri="{FF2B5EF4-FFF2-40B4-BE49-F238E27FC236}">
                <a16:creationId xmlns:a16="http://schemas.microsoft.com/office/drawing/2014/main" id="{3F35498E-F0FD-4E3F-BD18-16D1778D54C9}"/>
              </a:ext>
            </a:extLst>
          </p:cNvPr>
          <p:cNvSpPr/>
          <p:nvPr/>
        </p:nvSpPr>
        <p:spPr>
          <a:xfrm>
            <a:off x="16043" y="67903"/>
            <a:ext cx="3962400" cy="3100135"/>
          </a:xfrm>
          <a:prstGeom prst="halfFram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6" name="Half Frame 5">
            <a:extLst>
              <a:ext uri="{FF2B5EF4-FFF2-40B4-BE49-F238E27FC236}">
                <a16:creationId xmlns:a16="http://schemas.microsoft.com/office/drawing/2014/main" id="{20A0B449-8467-494A-B395-FC75DA266784}"/>
              </a:ext>
            </a:extLst>
          </p:cNvPr>
          <p:cNvSpPr/>
          <p:nvPr/>
        </p:nvSpPr>
        <p:spPr>
          <a:xfrm rot="16200000">
            <a:off x="-84563" y="3190938"/>
            <a:ext cx="3588327" cy="3382657"/>
          </a:xfrm>
          <a:prstGeom prst="halfFram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7" name="Half Frame 6">
            <a:extLst>
              <a:ext uri="{FF2B5EF4-FFF2-40B4-BE49-F238E27FC236}">
                <a16:creationId xmlns:a16="http://schemas.microsoft.com/office/drawing/2014/main" id="{D2CA2B0D-D03F-4938-9644-AB22A24822AD}"/>
              </a:ext>
            </a:extLst>
          </p:cNvPr>
          <p:cNvSpPr/>
          <p:nvPr/>
        </p:nvSpPr>
        <p:spPr>
          <a:xfrm rot="5400000">
            <a:off x="3879245" y="129291"/>
            <a:ext cx="3066402" cy="3219092"/>
          </a:xfrm>
          <a:prstGeom prst="halfFram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8" name="Half Frame 7">
            <a:extLst>
              <a:ext uri="{FF2B5EF4-FFF2-40B4-BE49-F238E27FC236}">
                <a16:creationId xmlns:a16="http://schemas.microsoft.com/office/drawing/2014/main" id="{BB2081CB-EA62-4B43-B813-23B9F9DCA997}"/>
              </a:ext>
            </a:extLst>
          </p:cNvPr>
          <p:cNvSpPr/>
          <p:nvPr/>
        </p:nvSpPr>
        <p:spPr>
          <a:xfrm rot="10349454">
            <a:off x="3146997" y="3389995"/>
            <a:ext cx="4046022" cy="3005419"/>
          </a:xfrm>
          <a:prstGeom prst="halfFram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7F71D1AD-57D8-4309-8B16-628218048D93}"/>
              </a:ext>
            </a:extLst>
          </p:cNvPr>
          <p:cNvSpPr txBox="1"/>
          <p:nvPr/>
        </p:nvSpPr>
        <p:spPr>
          <a:xfrm>
            <a:off x="7441514" y="1309327"/>
            <a:ext cx="4493810" cy="3785652"/>
          </a:xfrm>
          <a:prstGeom prst="rect">
            <a:avLst/>
          </a:prstGeom>
          <a:noFill/>
        </p:spPr>
        <p:txBody>
          <a:bodyPr wrap="square" rtlCol="0">
            <a:spAutoFit/>
            <a:scene3d>
              <a:camera prst="perspectiveAbove"/>
              <a:lightRig rig="threePt" dir="t"/>
            </a:scene3d>
            <a:sp3d extrusionH="57150">
              <a:bevelT w="50800" h="234950" prst="divot"/>
            </a:sp3d>
          </a:bodyPr>
          <a:lstStyle/>
          <a:p>
            <a:pPr algn="ctr"/>
            <a:r>
              <a:rPr lang="bn-IN" sz="8000" dirty="0">
                <a:latin typeface="NikoshBAN" panose="02000000000000000000" pitchFamily="2" charset="0"/>
                <a:cs typeface="NikoshBAN" panose="02000000000000000000" pitchFamily="2" charset="0"/>
              </a:rPr>
              <a:t>আজ</a:t>
            </a:r>
            <a:r>
              <a:rPr lang="en-US" sz="8000" dirty="0" err="1">
                <a:latin typeface="NikoshBAN" panose="02000000000000000000" pitchFamily="2" charset="0"/>
                <a:cs typeface="NikoshBAN" panose="02000000000000000000" pitchFamily="2" charset="0"/>
              </a:rPr>
              <a:t>কের</a:t>
            </a:r>
            <a:r>
              <a:rPr lang="en-US" sz="8000" dirty="0">
                <a:latin typeface="NikoshBAN" panose="02000000000000000000" pitchFamily="2" charset="0"/>
                <a:cs typeface="NikoshBAN" panose="02000000000000000000" pitchFamily="2" charset="0"/>
              </a:rPr>
              <a:t> </a:t>
            </a:r>
            <a:r>
              <a:rPr lang="en-US" sz="8000" dirty="0" err="1">
                <a:latin typeface="NikoshBAN" panose="02000000000000000000" pitchFamily="2" charset="0"/>
                <a:cs typeface="NikoshBAN" panose="02000000000000000000" pitchFamily="2" charset="0"/>
              </a:rPr>
              <a:t>পাঠে</a:t>
            </a:r>
            <a:r>
              <a:rPr lang="en-US" sz="8000" dirty="0">
                <a:latin typeface="NikoshBAN" panose="02000000000000000000" pitchFamily="2" charset="0"/>
                <a:cs typeface="NikoshBAN" panose="02000000000000000000" pitchFamily="2" charset="0"/>
              </a:rPr>
              <a:t> </a:t>
            </a:r>
            <a:r>
              <a:rPr lang="en-US" sz="8000" dirty="0" err="1">
                <a:latin typeface="NikoshBAN" panose="02000000000000000000" pitchFamily="2" charset="0"/>
                <a:cs typeface="NikoshBAN" panose="02000000000000000000" pitchFamily="2" charset="0"/>
              </a:rPr>
              <a:t>সবাইকে</a:t>
            </a:r>
            <a:r>
              <a:rPr lang="en-US" sz="8000" dirty="0">
                <a:latin typeface="NikoshBAN" panose="02000000000000000000" pitchFamily="2" charset="0"/>
                <a:cs typeface="NikoshBAN" panose="02000000000000000000" pitchFamily="2" charset="0"/>
              </a:rPr>
              <a:t> </a:t>
            </a:r>
            <a:r>
              <a:rPr lang="en-US" sz="8000" dirty="0" err="1">
                <a:latin typeface="NikoshBAN" panose="02000000000000000000" pitchFamily="2" charset="0"/>
                <a:cs typeface="NikoshBAN" panose="02000000000000000000" pitchFamily="2" charset="0"/>
              </a:rPr>
              <a:t>শুভেচ্ছা</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028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par>
                          <p:cTn id="7" fill="hold">
                            <p:stCondLst>
                              <p:cond delay="2000"/>
                            </p:stCondLst>
                            <p:childTnLst>
                              <p:par>
                                <p:cTn id="8" presetID="22" presetClass="entr" presetSubtype="8"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par>
                          <p:cTn id="11" fill="hold">
                            <p:stCondLst>
                              <p:cond delay="4000"/>
                            </p:stCondLst>
                            <p:childTnLst>
                              <p:par>
                                <p:cTn id="12" presetID="22" presetClass="entr" presetSubtype="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1000"/>
                                        <p:tgtEl>
                                          <p:spTgt spid="7"/>
                                        </p:tgtEl>
                                      </p:cBhvr>
                                    </p:animEffect>
                                  </p:childTnLst>
                                </p:cTn>
                              </p:par>
                            </p:childTnLst>
                          </p:cTn>
                        </p:par>
                        <p:par>
                          <p:cTn id="15" fill="hold">
                            <p:stCondLst>
                              <p:cond delay="50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000"/>
                                        <p:tgtEl>
                                          <p:spTgt spid="8"/>
                                        </p:tgtEl>
                                      </p:cBhvr>
                                    </p:animEffect>
                                  </p:childTnLst>
                                </p:cTn>
                              </p:par>
                            </p:childTnLst>
                          </p:cTn>
                        </p:par>
                        <p:par>
                          <p:cTn id="19" fill="hold">
                            <p:stCondLst>
                              <p:cond delay="6000"/>
                            </p:stCondLst>
                            <p:childTnLst>
                              <p:par>
                                <p:cTn id="20" presetID="2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5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E3BDDC2C-5491-4E49-BA8B-208219683585}"/>
              </a:ext>
            </a:extLst>
          </p:cNvPr>
          <p:cNvSpPr txBox="1"/>
          <p:nvPr/>
        </p:nvSpPr>
        <p:spPr>
          <a:xfrm>
            <a:off x="8284279" y="564303"/>
            <a:ext cx="1529650" cy="523220"/>
          </a:xfrm>
          <a:prstGeom prst="rect">
            <a:avLst/>
          </a:prstGeom>
          <a:solidFill>
            <a:schemeClr val="bg2"/>
          </a:solidFill>
        </p:spPr>
        <p:txBody>
          <a:bodyPr wrap="square" rtlCol="0">
            <a:spAutoFit/>
          </a:bodyPr>
          <a:lstStyle/>
          <a:p>
            <a:pPr algn="l"/>
            <a:r>
              <a:rPr lang="bn-IN" sz="2800" dirty="0">
                <a:latin typeface="NikoshBAN" panose="02000000000000000000" pitchFamily="2" charset="0"/>
                <a:cs typeface="NikoshBAN" panose="02000000000000000000" pitchFamily="2" charset="0"/>
              </a:rPr>
              <a:t>অমাবস্যা</a:t>
            </a:r>
            <a:endParaRPr lang="en-US" sz="28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6FC3AF05-41E1-42D4-9D46-78E24D4D5EEF}"/>
              </a:ext>
            </a:extLst>
          </p:cNvPr>
          <p:cNvPicPr>
            <a:picLocks noChangeAspect="1"/>
          </p:cNvPicPr>
          <p:nvPr/>
        </p:nvPicPr>
        <p:blipFill rotWithShape="1">
          <a:blip r:embed="rId2">
            <a:extLst>
              <a:ext uri="{28A0092B-C50C-407E-A947-70E740481C1C}">
                <a14:useLocalDpi xmlns:a14="http://schemas.microsoft.com/office/drawing/2010/main" val="0"/>
              </a:ext>
            </a:extLst>
          </a:blip>
          <a:srcRect l="23928" t="25339" r="21905" b="3080"/>
          <a:stretch/>
        </p:blipFill>
        <p:spPr>
          <a:xfrm>
            <a:off x="295142" y="936797"/>
            <a:ext cx="6604000" cy="4686863"/>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AD278E7D-CE99-47FF-A168-F390752EB1D6}"/>
              </a:ext>
            </a:extLst>
          </p:cNvPr>
          <p:cNvSpPr txBox="1"/>
          <p:nvPr/>
        </p:nvSpPr>
        <p:spPr>
          <a:xfrm>
            <a:off x="415357" y="330002"/>
            <a:ext cx="3040650" cy="523220"/>
          </a:xfrm>
          <a:prstGeom prst="rect">
            <a:avLst/>
          </a:prstGeom>
          <a:noFill/>
        </p:spPr>
        <p:txBody>
          <a:bodyPr wrap="square" rtlCol="0">
            <a:spAutoFit/>
          </a:bodyPr>
          <a:lstStyle/>
          <a:p>
            <a:pPr algn="l"/>
            <a:r>
              <a:rPr lang="en-US" sz="2800" dirty="0" err="1">
                <a:latin typeface="NikoshBAN" panose="02000000000000000000" pitchFamily="2" charset="0"/>
                <a:cs typeface="NikoshBAN" panose="02000000000000000000" pitchFamily="2" charset="0"/>
              </a:rPr>
              <a:t>ছবিগুলো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পর্যবেক্ষণ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a:t>
            </a:r>
          </a:p>
        </p:txBody>
      </p:sp>
      <p:sp>
        <p:nvSpPr>
          <p:cNvPr id="13" name="TextBox 12">
            <a:extLst>
              <a:ext uri="{FF2B5EF4-FFF2-40B4-BE49-F238E27FC236}">
                <a16:creationId xmlns:a16="http://schemas.microsoft.com/office/drawing/2014/main" id="{6F6D04DD-F1CA-4143-92BE-1CAC419988FA}"/>
              </a:ext>
            </a:extLst>
          </p:cNvPr>
          <p:cNvSpPr txBox="1"/>
          <p:nvPr/>
        </p:nvSpPr>
        <p:spPr>
          <a:xfrm>
            <a:off x="8229250" y="3828809"/>
            <a:ext cx="1584679" cy="523220"/>
          </a:xfrm>
          <a:prstGeom prst="rect">
            <a:avLst/>
          </a:prstGeom>
          <a:solidFill>
            <a:schemeClr val="accent1">
              <a:lumMod val="20000"/>
              <a:lumOff val="80000"/>
            </a:schemeClr>
          </a:solidFill>
        </p:spPr>
        <p:txBody>
          <a:bodyPr wrap="square" rtlCol="0">
            <a:spAutoFit/>
          </a:bodyPr>
          <a:lstStyle/>
          <a:p>
            <a:pPr algn="l"/>
            <a:r>
              <a:rPr lang="bn-IN" sz="2800" dirty="0">
                <a:latin typeface="NikoshBAN" panose="02000000000000000000" pitchFamily="2" charset="0"/>
                <a:cs typeface="NikoshBAN" panose="02000000000000000000" pitchFamily="2" charset="0"/>
              </a:rPr>
              <a:t>পূর্ণিমা</a:t>
            </a:r>
            <a:endParaRPr lang="en-US" sz="28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8A2331D8-2F87-4731-B3E2-43BCE84A1F1C}"/>
              </a:ext>
            </a:extLst>
          </p:cNvPr>
          <p:cNvSpPr txBox="1"/>
          <p:nvPr/>
        </p:nvSpPr>
        <p:spPr>
          <a:xfrm>
            <a:off x="7558565" y="2766989"/>
            <a:ext cx="3040650" cy="954107"/>
          </a:xfrm>
          <a:prstGeom prst="rect">
            <a:avLst/>
          </a:prstGeom>
          <a:solidFill>
            <a:srgbClr val="C00000"/>
          </a:solidFill>
        </p:spPr>
        <p:txBody>
          <a:bodyPr wrap="square" rtlCol="0">
            <a:spAutoFit/>
          </a:bodyPr>
          <a:lstStyle/>
          <a:p>
            <a:pPr algn="l"/>
            <a:r>
              <a:rPr lang="bn-IN" sz="2800" dirty="0">
                <a:solidFill>
                  <a:schemeClr val="bg1"/>
                </a:solidFill>
                <a:latin typeface="NikoshBAN" panose="02000000000000000000" pitchFamily="2" charset="0"/>
                <a:cs typeface="NikoshBAN" panose="02000000000000000000" pitchFamily="2" charset="0"/>
              </a:rPr>
              <a:t>চাঁদের আলোকিত অংশের ক্রমশ বৃদ্ধি</a:t>
            </a:r>
            <a:endParaRPr lang="en-US" sz="2800" dirty="0">
              <a:solidFill>
                <a:schemeClr val="bg1"/>
              </a:solidFill>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253D0328-0D04-4905-A226-83F812237551}"/>
              </a:ext>
            </a:extLst>
          </p:cNvPr>
          <p:cNvSpPr txBox="1"/>
          <p:nvPr/>
        </p:nvSpPr>
        <p:spPr>
          <a:xfrm>
            <a:off x="7864122" y="2037086"/>
            <a:ext cx="2429536" cy="523220"/>
          </a:xfrm>
          <a:prstGeom prst="rect">
            <a:avLst/>
          </a:prstGeom>
          <a:solidFill>
            <a:srgbClr val="FF0000"/>
          </a:solidFill>
        </p:spPr>
        <p:txBody>
          <a:bodyPr wrap="square" rtlCol="0">
            <a:spAutoFit/>
          </a:bodyPr>
          <a:lstStyle/>
          <a:p>
            <a:pPr algn="l"/>
            <a:r>
              <a:rPr lang="bn-IN" sz="2800" dirty="0">
                <a:solidFill>
                  <a:schemeClr val="bg1"/>
                </a:solidFill>
                <a:latin typeface="NikoshBAN" panose="02000000000000000000" pitchFamily="2" charset="0"/>
                <a:cs typeface="NikoshBAN" panose="02000000000000000000" pitchFamily="2" charset="0"/>
              </a:rPr>
              <a:t>প্রথম চতুর্থাংশ</a:t>
            </a:r>
            <a:endParaRPr lang="en-US" sz="2800" dirty="0">
              <a:solidFill>
                <a:schemeClr val="bg1"/>
              </a:solidFill>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93D53CFB-0EAB-4524-869C-77C3B498EB60}"/>
              </a:ext>
            </a:extLst>
          </p:cNvPr>
          <p:cNvSpPr txBox="1"/>
          <p:nvPr/>
        </p:nvSpPr>
        <p:spPr>
          <a:xfrm>
            <a:off x="7501264" y="1326016"/>
            <a:ext cx="3040650" cy="523220"/>
          </a:xfrm>
          <a:prstGeom prst="rect">
            <a:avLst/>
          </a:prstGeom>
          <a:solidFill>
            <a:srgbClr val="00B0F0"/>
          </a:solidFill>
        </p:spPr>
        <p:txBody>
          <a:bodyPr wrap="square" rtlCol="0">
            <a:spAutoFit/>
          </a:bodyPr>
          <a:lstStyle/>
          <a:p>
            <a:pPr algn="l"/>
            <a:r>
              <a:rPr lang="bn-IN" sz="2800" dirty="0">
                <a:solidFill>
                  <a:schemeClr val="bg1"/>
                </a:solidFill>
                <a:latin typeface="NikoshBAN" panose="02000000000000000000" pitchFamily="2" charset="0"/>
                <a:cs typeface="NikoshBAN" panose="02000000000000000000" pitchFamily="2" charset="0"/>
              </a:rPr>
              <a:t>ক্রমশ বৃদ্ধি পাওয়া ক্রিসেষ্ট</a:t>
            </a:r>
            <a:endParaRPr lang="en-US" sz="2800" dirty="0">
              <a:solidFill>
                <a:schemeClr val="bg1"/>
              </a:solidFill>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308F36BA-3C33-425C-B262-087A02F42F6A}"/>
              </a:ext>
            </a:extLst>
          </p:cNvPr>
          <p:cNvSpPr txBox="1"/>
          <p:nvPr/>
        </p:nvSpPr>
        <p:spPr>
          <a:xfrm>
            <a:off x="7577685" y="4483747"/>
            <a:ext cx="2735094" cy="954107"/>
          </a:xfrm>
          <a:prstGeom prst="rect">
            <a:avLst/>
          </a:prstGeom>
          <a:solidFill>
            <a:schemeClr val="accent6">
              <a:lumMod val="20000"/>
              <a:lumOff val="80000"/>
            </a:schemeClr>
          </a:solidFill>
        </p:spPr>
        <p:txBody>
          <a:bodyPr wrap="square" rtlCol="0">
            <a:spAutoFit/>
          </a:bodyPr>
          <a:lstStyle/>
          <a:p>
            <a:pPr algn="l"/>
            <a:r>
              <a:rPr lang="bn-IN" sz="2800" dirty="0">
                <a:latin typeface="NikoshBAN" panose="02000000000000000000" pitchFamily="2" charset="0"/>
                <a:cs typeface="NikoshBAN" panose="02000000000000000000" pitchFamily="2" charset="0"/>
              </a:rPr>
              <a:t>চাঁদের আলোকিত অংশের ক্রমশ হ্রাস</a:t>
            </a:r>
            <a:endParaRPr lang="en-US" sz="28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D6716E39-8B36-4A03-B213-182DD9DBAA08}"/>
              </a:ext>
            </a:extLst>
          </p:cNvPr>
          <p:cNvSpPr txBox="1"/>
          <p:nvPr/>
        </p:nvSpPr>
        <p:spPr>
          <a:xfrm>
            <a:off x="7806821" y="5527965"/>
            <a:ext cx="2429536" cy="523220"/>
          </a:xfrm>
          <a:prstGeom prst="rect">
            <a:avLst/>
          </a:prstGeom>
          <a:solidFill>
            <a:srgbClr val="FFFF00"/>
          </a:solidFill>
        </p:spPr>
        <p:txBody>
          <a:bodyPr wrap="square" rtlCol="0">
            <a:spAutoFit/>
          </a:bodyPr>
          <a:lstStyle/>
          <a:p>
            <a:pPr algn="l"/>
            <a:r>
              <a:rPr lang="bn-IN" sz="2800" dirty="0">
                <a:latin typeface="NikoshBAN" panose="02000000000000000000" pitchFamily="2" charset="0"/>
                <a:cs typeface="NikoshBAN" panose="02000000000000000000" pitchFamily="2" charset="0"/>
              </a:rPr>
              <a:t>শেষ চতুর্থাংশ</a:t>
            </a:r>
            <a:endParaRPr lang="en-US" sz="2800" dirty="0">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71A51EDE-A9A3-4AB0-B7B8-5FB972AF46D8}"/>
              </a:ext>
            </a:extLst>
          </p:cNvPr>
          <p:cNvSpPr txBox="1"/>
          <p:nvPr/>
        </p:nvSpPr>
        <p:spPr>
          <a:xfrm>
            <a:off x="7424907" y="6135793"/>
            <a:ext cx="3040650" cy="523220"/>
          </a:xfrm>
          <a:prstGeom prst="rect">
            <a:avLst/>
          </a:prstGeom>
          <a:solidFill>
            <a:schemeClr val="accent6">
              <a:lumMod val="60000"/>
              <a:lumOff val="40000"/>
            </a:schemeClr>
          </a:solidFill>
        </p:spPr>
        <p:txBody>
          <a:bodyPr wrap="square" rtlCol="0">
            <a:spAutoFit/>
          </a:bodyPr>
          <a:lstStyle/>
          <a:p>
            <a:pPr algn="l"/>
            <a:r>
              <a:rPr lang="bn-IN" sz="2800" dirty="0">
                <a:latin typeface="NikoshBAN" panose="02000000000000000000" pitchFamily="2" charset="0"/>
                <a:cs typeface="NikoshBAN" panose="02000000000000000000" pitchFamily="2" charset="0"/>
              </a:rPr>
              <a:t>ক্রমশ হ্রাস পাওয়া ক্রিসেষ্ট</a:t>
            </a:r>
            <a:endParaRPr lang="en-US" sz="2800" dirty="0">
              <a:latin typeface="NikoshBAN" panose="02000000000000000000" pitchFamily="2" charset="0"/>
              <a:cs typeface="NikoshBAN" panose="02000000000000000000" pitchFamily="2" charset="0"/>
            </a:endParaRPr>
          </a:p>
        </p:txBody>
      </p:sp>
      <p:sp>
        <p:nvSpPr>
          <p:cNvPr id="20" name="Rectangle 19">
            <a:extLst>
              <a:ext uri="{FF2B5EF4-FFF2-40B4-BE49-F238E27FC236}">
                <a16:creationId xmlns:a16="http://schemas.microsoft.com/office/drawing/2014/main" id="{370857CE-04AB-4948-B88D-9C6EC7C8514F}"/>
              </a:ext>
            </a:extLst>
          </p:cNvPr>
          <p:cNvSpPr/>
          <p:nvPr/>
        </p:nvSpPr>
        <p:spPr>
          <a:xfrm>
            <a:off x="1341156" y="5870287"/>
            <a:ext cx="3425938" cy="830997"/>
          </a:xfrm>
          <a:prstGeom prst="rect">
            <a:avLst/>
          </a:prstGeom>
        </p:spPr>
        <p:txBody>
          <a:bodyPr wrap="none">
            <a:spAutoFit/>
          </a:bodyPr>
          <a:lstStyle/>
          <a:p>
            <a:pPr lvl="0"/>
            <a:r>
              <a:rPr lang="bn-IN" sz="4800" dirty="0">
                <a:solidFill>
                  <a:srgbClr val="FF0000"/>
                </a:solidFill>
                <a:latin typeface="NikoshBAN" panose="02000000000000000000" pitchFamily="2" charset="0"/>
                <a:cs typeface="NikoshBAN" panose="02000000000000000000" pitchFamily="2" charset="0"/>
              </a:rPr>
              <a:t>চাঁদের আটটি দশা</a:t>
            </a:r>
            <a:endParaRPr lang="en-US" sz="4800" dirty="0">
              <a:solidFill>
                <a:srgbClr val="FF0000"/>
              </a:solidFill>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id="{9C4DC2D6-D5E4-40CF-A1FD-2CA58B91EADF}"/>
              </a:ext>
            </a:extLst>
          </p:cNvPr>
          <p:cNvSpPr txBox="1"/>
          <p:nvPr/>
        </p:nvSpPr>
        <p:spPr>
          <a:xfrm>
            <a:off x="951424" y="5740586"/>
            <a:ext cx="6473483" cy="1200329"/>
          </a:xfrm>
          <a:prstGeom prst="rect">
            <a:avLst/>
          </a:prstGeom>
          <a:noFill/>
        </p:spPr>
        <p:txBody>
          <a:bodyPr wrap="square">
            <a:spAutoFit/>
          </a:bodyPr>
          <a:lstStyle/>
          <a:p>
            <a:r>
              <a:rPr lang="bn-IN" sz="3600" dirty="0">
                <a:latin typeface="NikoshBAN" panose="02000000000000000000" pitchFamily="2" charset="0"/>
                <a:cs typeface="NikoshBAN" panose="02000000000000000000" pitchFamily="2" charset="0"/>
              </a:rPr>
              <a:t>। প্রতি ২৮ দিনে চাঁদ পূর্বের অবস্থায় ফিরে যায়।</a:t>
            </a:r>
            <a:endParaRPr lang="en-US" sz="3600" dirty="0"/>
          </a:p>
        </p:txBody>
      </p:sp>
      <p:sp>
        <p:nvSpPr>
          <p:cNvPr id="2" name="Star: 5 Points 1">
            <a:extLst>
              <a:ext uri="{FF2B5EF4-FFF2-40B4-BE49-F238E27FC236}">
                <a16:creationId xmlns:a16="http://schemas.microsoft.com/office/drawing/2014/main" id="{599AAE6C-C8D5-4687-B976-546A92066FC1}"/>
              </a:ext>
            </a:extLst>
          </p:cNvPr>
          <p:cNvSpPr/>
          <p:nvPr/>
        </p:nvSpPr>
        <p:spPr>
          <a:xfrm>
            <a:off x="3275427" y="1380338"/>
            <a:ext cx="643430" cy="468898"/>
          </a:xfrm>
          <a:prstGeom prst="star5">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BEB265B2-0953-41B8-AD97-BDC7D2301110}"/>
              </a:ext>
            </a:extLst>
          </p:cNvPr>
          <p:cNvSpPr/>
          <p:nvPr/>
        </p:nvSpPr>
        <p:spPr>
          <a:xfrm>
            <a:off x="4586514" y="1849236"/>
            <a:ext cx="643430" cy="42909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id="{6BAA36F9-48BC-4FC4-81FE-22D7CBD4291F}"/>
              </a:ext>
            </a:extLst>
          </p:cNvPr>
          <p:cNvSpPr/>
          <p:nvPr/>
        </p:nvSpPr>
        <p:spPr>
          <a:xfrm>
            <a:off x="5905736" y="2719601"/>
            <a:ext cx="683750" cy="56062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158D4022-7AB2-490C-9CFE-F37186A42CBF}"/>
              </a:ext>
            </a:extLst>
          </p:cNvPr>
          <p:cNvSpPr/>
          <p:nvPr/>
        </p:nvSpPr>
        <p:spPr>
          <a:xfrm>
            <a:off x="4767094" y="3802673"/>
            <a:ext cx="745436" cy="52322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36568D0E-F96C-4EDD-B788-F50FB77DD42B}"/>
              </a:ext>
            </a:extLst>
          </p:cNvPr>
          <p:cNvSpPr/>
          <p:nvPr/>
        </p:nvSpPr>
        <p:spPr>
          <a:xfrm>
            <a:off x="3275427" y="4483747"/>
            <a:ext cx="643430" cy="525018"/>
          </a:xfrm>
          <a:prstGeom prst="star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433D1FA8-B792-4B69-8354-F54F80C843E8}"/>
              </a:ext>
            </a:extLst>
          </p:cNvPr>
          <p:cNvSpPr/>
          <p:nvPr/>
        </p:nvSpPr>
        <p:spPr>
          <a:xfrm>
            <a:off x="1547267" y="3768142"/>
            <a:ext cx="745436" cy="523220"/>
          </a:xfrm>
          <a:prstGeom prst="star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990F900C-E24B-477A-8EDD-EB0FE5B2F647}"/>
              </a:ext>
            </a:extLst>
          </p:cNvPr>
          <p:cNvSpPr/>
          <p:nvPr/>
        </p:nvSpPr>
        <p:spPr>
          <a:xfrm>
            <a:off x="623012" y="2719601"/>
            <a:ext cx="683750" cy="51324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B648B651-FDB7-41EE-9645-00C31145B03F}"/>
              </a:ext>
            </a:extLst>
          </p:cNvPr>
          <p:cNvSpPr/>
          <p:nvPr/>
        </p:nvSpPr>
        <p:spPr>
          <a:xfrm>
            <a:off x="1870783" y="1869606"/>
            <a:ext cx="732861" cy="429090"/>
          </a:xfrm>
          <a:prstGeom prst="star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E796AC8-3AAE-4582-A74B-241F28EA0254}"/>
              </a:ext>
            </a:extLst>
          </p:cNvPr>
          <p:cNvPicPr>
            <a:picLocks noChangeAspect="1"/>
          </p:cNvPicPr>
          <p:nvPr/>
        </p:nvPicPr>
        <p:blipFill>
          <a:blip r:embed="rId3"/>
          <a:stretch>
            <a:fillRect/>
          </a:stretch>
        </p:blipFill>
        <p:spPr>
          <a:xfrm>
            <a:off x="10541913" y="156895"/>
            <a:ext cx="1422105" cy="1231786"/>
          </a:xfrm>
          <a:prstGeom prst="rect">
            <a:avLst/>
          </a:prstGeom>
        </p:spPr>
      </p:pic>
    </p:spTree>
    <p:extLst>
      <p:ext uri="{BB962C8B-B14F-4D97-AF65-F5344CB8AC3E}">
        <p14:creationId xmlns:p14="http://schemas.microsoft.com/office/powerpoint/2010/main" val="11556064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25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750"/>
                                        <p:tgtEl>
                                          <p:spTgt spid="12"/>
                                        </p:tgtEl>
                                        <p:attrNameLst>
                                          <p:attrName>ppt_x</p:attrName>
                                        </p:attrNameLst>
                                      </p:cBhvr>
                                      <p:tavLst>
                                        <p:tav tm="0">
                                          <p:val>
                                            <p:strVal val="#ppt_x-#ppt_w*1.125000"/>
                                          </p:val>
                                        </p:tav>
                                        <p:tav tm="100000">
                                          <p:val>
                                            <p:strVal val="#ppt_x"/>
                                          </p:val>
                                        </p:tav>
                                      </p:tavLst>
                                    </p:anim>
                                    <p:animEffect transition="in" filter="wipe(right)">
                                      <p:cBhvr>
                                        <p:cTn id="15" dur="7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50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500"/>
                                        <p:tgtEl>
                                          <p:spTgt spid="20"/>
                                        </p:tgtEl>
                                        <p:attrNameLst>
                                          <p:attrName>ppt_y</p:attrName>
                                        </p:attrNameLst>
                                      </p:cBhvr>
                                      <p:tavLst>
                                        <p:tav tm="0">
                                          <p:val>
                                            <p:strVal val="#ppt_y+#ppt_h*1.125000"/>
                                          </p:val>
                                        </p:tav>
                                        <p:tav tm="100000">
                                          <p:val>
                                            <p:strVal val="#ppt_y"/>
                                          </p:val>
                                        </p:tav>
                                      </p:tavLst>
                                    </p:anim>
                                    <p:animEffect transition="in" filter="wipe(up)">
                                      <p:cBhvr>
                                        <p:cTn id="21" dur="1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xit" presetSubtype="4" fill="hold" grpId="1" nodeType="clickEffect">
                                  <p:stCondLst>
                                    <p:cond delay="250"/>
                                  </p:stCondLst>
                                  <p:childTnLst>
                                    <p:anim calcmode="lin" valueType="num">
                                      <p:cBhvr additive="base">
                                        <p:cTn id="25" dur="1000"/>
                                        <p:tgtEl>
                                          <p:spTgt spid="20"/>
                                        </p:tgtEl>
                                        <p:attrNameLst>
                                          <p:attrName>ppt_y</p:attrName>
                                        </p:attrNameLst>
                                      </p:cBhvr>
                                      <p:tavLst>
                                        <p:tav tm="0">
                                          <p:val>
                                            <p:strVal val="#ppt_y"/>
                                          </p:val>
                                        </p:tav>
                                        <p:tav tm="100000">
                                          <p:val>
                                            <p:strVal val="#ppt_y+#ppt_h*1.125000"/>
                                          </p:val>
                                        </p:tav>
                                      </p:tavLst>
                                    </p:anim>
                                    <p:animEffect transition="out" filter="wipe(down)">
                                      <p:cBhvr>
                                        <p:cTn id="26" dur="1000"/>
                                        <p:tgtEl>
                                          <p:spTgt spid="20"/>
                                        </p:tgtEl>
                                      </p:cBhvr>
                                    </p:animEffect>
                                    <p:set>
                                      <p:cBhvr>
                                        <p:cTn id="27" dur="1" fill="hold">
                                          <p:stCondLst>
                                            <p:cond delay="999"/>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p:tgtEl>
                                          <p:spTgt spid="22"/>
                                        </p:tgtEl>
                                        <p:attrNameLst>
                                          <p:attrName>ppt_y</p:attrName>
                                        </p:attrNameLst>
                                      </p:cBhvr>
                                      <p:tavLst>
                                        <p:tav tm="0">
                                          <p:val>
                                            <p:strVal val="#ppt_y+#ppt_h*1.125000"/>
                                          </p:val>
                                        </p:tav>
                                        <p:tav tm="100000">
                                          <p:val>
                                            <p:strVal val="#ppt_y"/>
                                          </p:val>
                                        </p:tav>
                                      </p:tavLst>
                                    </p:anim>
                                    <p:animEffect transition="in" filter="wipe(up)">
                                      <p:cBhvr>
                                        <p:cTn id="33" dur="1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xit" presetSubtype="4" fill="hold" grpId="1" nodeType="clickEffect">
                                  <p:stCondLst>
                                    <p:cond delay="500"/>
                                  </p:stCondLst>
                                  <p:childTnLst>
                                    <p:anim calcmode="lin" valueType="num">
                                      <p:cBhvr additive="base">
                                        <p:cTn id="37" dur="1000"/>
                                        <p:tgtEl>
                                          <p:spTgt spid="22"/>
                                        </p:tgtEl>
                                        <p:attrNameLst>
                                          <p:attrName>ppt_y</p:attrName>
                                        </p:attrNameLst>
                                      </p:cBhvr>
                                      <p:tavLst>
                                        <p:tav tm="0">
                                          <p:val>
                                            <p:strVal val="#ppt_y"/>
                                          </p:val>
                                        </p:tav>
                                        <p:tav tm="100000">
                                          <p:val>
                                            <p:strVal val="#ppt_y+#ppt_h*1.125000"/>
                                          </p:val>
                                        </p:tav>
                                      </p:tavLst>
                                    </p:anim>
                                    <p:animEffect transition="out" filter="wipe(down)">
                                      <p:cBhvr>
                                        <p:cTn id="38" dur="1000"/>
                                        <p:tgtEl>
                                          <p:spTgt spid="22"/>
                                        </p:tgtEl>
                                      </p:cBhvr>
                                    </p:animEffect>
                                    <p:set>
                                      <p:cBhvr>
                                        <p:cTn id="39"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31" presetClass="entr" presetSubtype="0" fill="hold" grpId="0" nodeType="clickEffect">
                                  <p:stCondLst>
                                    <p:cond delay="5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0" fill="hold"/>
                                        <p:tgtEl>
                                          <p:spTgt spid="6"/>
                                        </p:tgtEl>
                                        <p:attrNameLst>
                                          <p:attrName>ppt_w</p:attrName>
                                        </p:attrNameLst>
                                      </p:cBhvr>
                                      <p:tavLst>
                                        <p:tav tm="0">
                                          <p:val>
                                            <p:fltVal val="0"/>
                                          </p:val>
                                        </p:tav>
                                        <p:tav tm="100000">
                                          <p:val>
                                            <p:strVal val="#ppt_w"/>
                                          </p:val>
                                        </p:tav>
                                      </p:tavLst>
                                    </p:anim>
                                    <p:anim calcmode="lin" valueType="num">
                                      <p:cBhvr>
                                        <p:cTn id="46" dur="5000" fill="hold"/>
                                        <p:tgtEl>
                                          <p:spTgt spid="6"/>
                                        </p:tgtEl>
                                        <p:attrNameLst>
                                          <p:attrName>ppt_h</p:attrName>
                                        </p:attrNameLst>
                                      </p:cBhvr>
                                      <p:tavLst>
                                        <p:tav tm="0">
                                          <p:val>
                                            <p:fltVal val="0"/>
                                          </p:val>
                                        </p:tav>
                                        <p:tav tm="100000">
                                          <p:val>
                                            <p:strVal val="#ppt_h"/>
                                          </p:val>
                                        </p:tav>
                                      </p:tavLst>
                                    </p:anim>
                                    <p:anim calcmode="lin" valueType="num">
                                      <p:cBhvr>
                                        <p:cTn id="47" dur="5000" fill="hold"/>
                                        <p:tgtEl>
                                          <p:spTgt spid="6"/>
                                        </p:tgtEl>
                                        <p:attrNameLst>
                                          <p:attrName>style.rotation</p:attrName>
                                        </p:attrNameLst>
                                      </p:cBhvr>
                                      <p:tavLst>
                                        <p:tav tm="0">
                                          <p:val>
                                            <p:fltVal val="90"/>
                                          </p:val>
                                        </p:tav>
                                        <p:tav tm="100000">
                                          <p:val>
                                            <p:fltVal val="0"/>
                                          </p:val>
                                        </p:tav>
                                      </p:tavLst>
                                    </p:anim>
                                    <p:animEffect transition="in" filter="fade">
                                      <p:cBhvr>
                                        <p:cTn id="48" dur="5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4"/>
                    </p:tgtEl>
                  </p:cond>
                </p:stCondLst>
                <p:endSync evt="end" delay="0">
                  <p:rtn val="all"/>
                </p:endSync>
                <p:childTnLst>
                  <p:par>
                    <p:cTn id="50" fill="hold">
                      <p:stCondLst>
                        <p:cond delay="0"/>
                      </p:stCondLst>
                      <p:childTnLst>
                        <p:par>
                          <p:cTn id="51" fill="hold">
                            <p:stCondLst>
                              <p:cond delay="0"/>
                            </p:stCondLst>
                            <p:childTnLst>
                              <p:par>
                                <p:cTn id="52" presetID="31" presetClass="entr" presetSubtype="0" fill="hold" grpId="0" nodeType="clickEffect">
                                  <p:stCondLst>
                                    <p:cond delay="50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0" fill="hold"/>
                                        <p:tgtEl>
                                          <p:spTgt spid="5"/>
                                        </p:tgtEl>
                                        <p:attrNameLst>
                                          <p:attrName>ppt_w</p:attrName>
                                        </p:attrNameLst>
                                      </p:cBhvr>
                                      <p:tavLst>
                                        <p:tav tm="0">
                                          <p:val>
                                            <p:fltVal val="0"/>
                                          </p:val>
                                        </p:tav>
                                        <p:tav tm="100000">
                                          <p:val>
                                            <p:strVal val="#ppt_w"/>
                                          </p:val>
                                        </p:tav>
                                      </p:tavLst>
                                    </p:anim>
                                    <p:anim calcmode="lin" valueType="num">
                                      <p:cBhvr>
                                        <p:cTn id="55" dur="5000" fill="hold"/>
                                        <p:tgtEl>
                                          <p:spTgt spid="5"/>
                                        </p:tgtEl>
                                        <p:attrNameLst>
                                          <p:attrName>ppt_h</p:attrName>
                                        </p:attrNameLst>
                                      </p:cBhvr>
                                      <p:tavLst>
                                        <p:tav tm="0">
                                          <p:val>
                                            <p:fltVal val="0"/>
                                          </p:val>
                                        </p:tav>
                                        <p:tav tm="100000">
                                          <p:val>
                                            <p:strVal val="#ppt_h"/>
                                          </p:val>
                                        </p:tav>
                                      </p:tavLst>
                                    </p:anim>
                                    <p:anim calcmode="lin" valueType="num">
                                      <p:cBhvr>
                                        <p:cTn id="56" dur="5000" fill="hold"/>
                                        <p:tgtEl>
                                          <p:spTgt spid="5"/>
                                        </p:tgtEl>
                                        <p:attrNameLst>
                                          <p:attrName>style.rotation</p:attrName>
                                        </p:attrNameLst>
                                      </p:cBhvr>
                                      <p:tavLst>
                                        <p:tav tm="0">
                                          <p:val>
                                            <p:fltVal val="90"/>
                                          </p:val>
                                        </p:tav>
                                        <p:tav tm="100000">
                                          <p:val>
                                            <p:fltVal val="0"/>
                                          </p:val>
                                        </p:tav>
                                      </p:tavLst>
                                    </p:anim>
                                    <p:animEffect transition="in" filter="fade">
                                      <p:cBhvr>
                                        <p:cTn id="57" dur="5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58" restart="whenNotActive" fill="hold" evtFilter="cancelBubble" nodeType="interactiveSeq">
                <p:stCondLst>
                  <p:cond evt="onClick" delay="0">
                    <p:tgtEl>
                      <p:spTgt spid="15"/>
                    </p:tgtEl>
                  </p:cond>
                </p:stCondLst>
                <p:endSync evt="end" delay="0">
                  <p:rtn val="all"/>
                </p:endSync>
                <p:childTnLst>
                  <p:par>
                    <p:cTn id="59" fill="hold">
                      <p:stCondLst>
                        <p:cond delay="0"/>
                      </p:stCondLst>
                      <p:childTnLst>
                        <p:par>
                          <p:cTn id="60" fill="hold">
                            <p:stCondLst>
                              <p:cond delay="0"/>
                            </p:stCondLst>
                            <p:childTnLst>
                              <p:par>
                                <p:cTn id="61" presetID="31" presetClass="entr" presetSubtype="0" fill="hold" grpId="0" nodeType="clickEffect">
                                  <p:stCondLst>
                                    <p:cond delay="1000"/>
                                  </p:stCondLst>
                                  <p:childTnLst>
                                    <p:set>
                                      <p:cBhvr>
                                        <p:cTn id="62" dur="1" fill="hold">
                                          <p:stCondLst>
                                            <p:cond delay="0"/>
                                          </p:stCondLst>
                                        </p:cTn>
                                        <p:tgtEl>
                                          <p:spTgt spid="4"/>
                                        </p:tgtEl>
                                        <p:attrNameLst>
                                          <p:attrName>style.visibility</p:attrName>
                                        </p:attrNameLst>
                                      </p:cBhvr>
                                      <p:to>
                                        <p:strVal val="visible"/>
                                      </p:to>
                                    </p:set>
                                    <p:anim calcmode="lin" valueType="num">
                                      <p:cBhvr>
                                        <p:cTn id="63" dur="5000" fill="hold"/>
                                        <p:tgtEl>
                                          <p:spTgt spid="4"/>
                                        </p:tgtEl>
                                        <p:attrNameLst>
                                          <p:attrName>ppt_w</p:attrName>
                                        </p:attrNameLst>
                                      </p:cBhvr>
                                      <p:tavLst>
                                        <p:tav tm="0">
                                          <p:val>
                                            <p:fltVal val="0"/>
                                          </p:val>
                                        </p:tav>
                                        <p:tav tm="100000">
                                          <p:val>
                                            <p:strVal val="#ppt_w"/>
                                          </p:val>
                                        </p:tav>
                                      </p:tavLst>
                                    </p:anim>
                                    <p:anim calcmode="lin" valueType="num">
                                      <p:cBhvr>
                                        <p:cTn id="64" dur="5000" fill="hold"/>
                                        <p:tgtEl>
                                          <p:spTgt spid="4"/>
                                        </p:tgtEl>
                                        <p:attrNameLst>
                                          <p:attrName>ppt_h</p:attrName>
                                        </p:attrNameLst>
                                      </p:cBhvr>
                                      <p:tavLst>
                                        <p:tav tm="0">
                                          <p:val>
                                            <p:fltVal val="0"/>
                                          </p:val>
                                        </p:tav>
                                        <p:tav tm="100000">
                                          <p:val>
                                            <p:strVal val="#ppt_h"/>
                                          </p:val>
                                        </p:tav>
                                      </p:tavLst>
                                    </p:anim>
                                    <p:anim calcmode="lin" valueType="num">
                                      <p:cBhvr>
                                        <p:cTn id="65" dur="5000" fill="hold"/>
                                        <p:tgtEl>
                                          <p:spTgt spid="4"/>
                                        </p:tgtEl>
                                        <p:attrNameLst>
                                          <p:attrName>style.rotation</p:attrName>
                                        </p:attrNameLst>
                                      </p:cBhvr>
                                      <p:tavLst>
                                        <p:tav tm="0">
                                          <p:val>
                                            <p:fltVal val="90"/>
                                          </p:val>
                                        </p:tav>
                                        <p:tav tm="100000">
                                          <p:val>
                                            <p:fltVal val="0"/>
                                          </p:val>
                                        </p:tav>
                                      </p:tavLst>
                                    </p:anim>
                                    <p:animEffect transition="in" filter="fade">
                                      <p:cBhvr>
                                        <p:cTn id="66" dur="5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15"/>
                  </p:tgtEl>
                </p:cond>
              </p:nextCondLst>
            </p:seq>
            <p:seq concurrent="1" nextAc="seek">
              <p:cTn id="67" restart="whenNotActive" fill="hold" evtFilter="cancelBubble" nodeType="interactiveSeq">
                <p:stCondLst>
                  <p:cond evt="onClick" delay="0">
                    <p:tgtEl>
                      <p:spTgt spid="16"/>
                    </p:tgtEl>
                  </p:cond>
                </p:stCondLst>
                <p:endSync evt="end" delay="0">
                  <p:rtn val="all"/>
                </p:endSync>
                <p:childTnLst>
                  <p:par>
                    <p:cTn id="68" fill="hold">
                      <p:stCondLst>
                        <p:cond delay="0"/>
                      </p:stCondLst>
                      <p:childTnLst>
                        <p:par>
                          <p:cTn id="69" fill="hold">
                            <p:stCondLst>
                              <p:cond delay="0"/>
                            </p:stCondLst>
                            <p:childTnLst>
                              <p:par>
                                <p:cTn id="70" presetID="31" presetClass="entr" presetSubtype="0" fill="hold" grpId="0" nodeType="clickEffect">
                                  <p:stCondLst>
                                    <p:cond delay="250"/>
                                  </p:stCondLst>
                                  <p:childTnLst>
                                    <p:set>
                                      <p:cBhvr>
                                        <p:cTn id="71" dur="1" fill="hold">
                                          <p:stCondLst>
                                            <p:cond delay="0"/>
                                          </p:stCondLst>
                                        </p:cTn>
                                        <p:tgtEl>
                                          <p:spTgt spid="3"/>
                                        </p:tgtEl>
                                        <p:attrNameLst>
                                          <p:attrName>style.visibility</p:attrName>
                                        </p:attrNameLst>
                                      </p:cBhvr>
                                      <p:to>
                                        <p:strVal val="visible"/>
                                      </p:to>
                                    </p:set>
                                    <p:anim calcmode="lin" valueType="num">
                                      <p:cBhvr>
                                        <p:cTn id="72" dur="5000" fill="hold"/>
                                        <p:tgtEl>
                                          <p:spTgt spid="3"/>
                                        </p:tgtEl>
                                        <p:attrNameLst>
                                          <p:attrName>ppt_w</p:attrName>
                                        </p:attrNameLst>
                                      </p:cBhvr>
                                      <p:tavLst>
                                        <p:tav tm="0">
                                          <p:val>
                                            <p:fltVal val="0"/>
                                          </p:val>
                                        </p:tav>
                                        <p:tav tm="100000">
                                          <p:val>
                                            <p:strVal val="#ppt_w"/>
                                          </p:val>
                                        </p:tav>
                                      </p:tavLst>
                                    </p:anim>
                                    <p:anim calcmode="lin" valueType="num">
                                      <p:cBhvr>
                                        <p:cTn id="73" dur="5000" fill="hold"/>
                                        <p:tgtEl>
                                          <p:spTgt spid="3"/>
                                        </p:tgtEl>
                                        <p:attrNameLst>
                                          <p:attrName>ppt_h</p:attrName>
                                        </p:attrNameLst>
                                      </p:cBhvr>
                                      <p:tavLst>
                                        <p:tav tm="0">
                                          <p:val>
                                            <p:fltVal val="0"/>
                                          </p:val>
                                        </p:tav>
                                        <p:tav tm="100000">
                                          <p:val>
                                            <p:strVal val="#ppt_h"/>
                                          </p:val>
                                        </p:tav>
                                      </p:tavLst>
                                    </p:anim>
                                    <p:anim calcmode="lin" valueType="num">
                                      <p:cBhvr>
                                        <p:cTn id="74" dur="5000" fill="hold"/>
                                        <p:tgtEl>
                                          <p:spTgt spid="3"/>
                                        </p:tgtEl>
                                        <p:attrNameLst>
                                          <p:attrName>style.rotation</p:attrName>
                                        </p:attrNameLst>
                                      </p:cBhvr>
                                      <p:tavLst>
                                        <p:tav tm="0">
                                          <p:val>
                                            <p:fltVal val="90"/>
                                          </p:val>
                                        </p:tav>
                                        <p:tav tm="100000">
                                          <p:val>
                                            <p:fltVal val="0"/>
                                          </p:val>
                                        </p:tav>
                                      </p:tavLst>
                                    </p:anim>
                                    <p:animEffect transition="in" filter="fade">
                                      <p:cBhvr>
                                        <p:cTn id="75" dur="5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nextCondLst>
                <p:cond evt="onClick" delay="0">
                  <p:tgtEl>
                    <p:spTgt spid="16"/>
                  </p:tgtEl>
                </p:cond>
              </p:nextCondLst>
            </p:seq>
            <p:seq concurrent="1" nextAc="seek">
              <p:cTn id="76" restart="whenNotActive" fill="hold" evtFilter="cancelBubble" nodeType="interactiveSeq">
                <p:stCondLst>
                  <p:cond evt="onClick" delay="0">
                    <p:tgtEl>
                      <p:spTgt spid="29"/>
                    </p:tgtEl>
                  </p:cond>
                </p:stCondLst>
                <p:endSync evt="end" delay="0">
                  <p:rtn val="all"/>
                </p:endSync>
                <p:childTnLst>
                  <p:par>
                    <p:cTn id="77" fill="hold">
                      <p:stCondLst>
                        <p:cond delay="0"/>
                      </p:stCondLst>
                      <p:childTnLst>
                        <p:par>
                          <p:cTn id="78" fill="hold">
                            <p:stCondLst>
                              <p:cond delay="0"/>
                            </p:stCondLst>
                            <p:childTnLst>
                              <p:par>
                                <p:cTn id="79" presetID="31" presetClass="entr" presetSubtype="0" fill="hold" grpId="0" nodeType="clickEffect">
                                  <p:stCondLst>
                                    <p:cond delay="500"/>
                                  </p:stCondLst>
                                  <p:childTnLst>
                                    <p:set>
                                      <p:cBhvr>
                                        <p:cTn id="80" dur="1" fill="hold">
                                          <p:stCondLst>
                                            <p:cond delay="0"/>
                                          </p:stCondLst>
                                        </p:cTn>
                                        <p:tgtEl>
                                          <p:spTgt spid="2"/>
                                        </p:tgtEl>
                                        <p:attrNameLst>
                                          <p:attrName>style.visibility</p:attrName>
                                        </p:attrNameLst>
                                      </p:cBhvr>
                                      <p:to>
                                        <p:strVal val="visible"/>
                                      </p:to>
                                    </p:set>
                                    <p:anim calcmode="lin" valueType="num">
                                      <p:cBhvr>
                                        <p:cTn id="81" dur="5000" fill="hold"/>
                                        <p:tgtEl>
                                          <p:spTgt spid="2"/>
                                        </p:tgtEl>
                                        <p:attrNameLst>
                                          <p:attrName>ppt_w</p:attrName>
                                        </p:attrNameLst>
                                      </p:cBhvr>
                                      <p:tavLst>
                                        <p:tav tm="0">
                                          <p:val>
                                            <p:fltVal val="0"/>
                                          </p:val>
                                        </p:tav>
                                        <p:tav tm="100000">
                                          <p:val>
                                            <p:strVal val="#ppt_w"/>
                                          </p:val>
                                        </p:tav>
                                      </p:tavLst>
                                    </p:anim>
                                    <p:anim calcmode="lin" valueType="num">
                                      <p:cBhvr>
                                        <p:cTn id="82" dur="5000" fill="hold"/>
                                        <p:tgtEl>
                                          <p:spTgt spid="2"/>
                                        </p:tgtEl>
                                        <p:attrNameLst>
                                          <p:attrName>ppt_h</p:attrName>
                                        </p:attrNameLst>
                                      </p:cBhvr>
                                      <p:tavLst>
                                        <p:tav tm="0">
                                          <p:val>
                                            <p:fltVal val="0"/>
                                          </p:val>
                                        </p:tav>
                                        <p:tav tm="100000">
                                          <p:val>
                                            <p:strVal val="#ppt_h"/>
                                          </p:val>
                                        </p:tav>
                                      </p:tavLst>
                                    </p:anim>
                                    <p:anim calcmode="lin" valueType="num">
                                      <p:cBhvr>
                                        <p:cTn id="83" dur="5000" fill="hold"/>
                                        <p:tgtEl>
                                          <p:spTgt spid="2"/>
                                        </p:tgtEl>
                                        <p:attrNameLst>
                                          <p:attrName>style.rotation</p:attrName>
                                        </p:attrNameLst>
                                      </p:cBhvr>
                                      <p:tavLst>
                                        <p:tav tm="0">
                                          <p:val>
                                            <p:fltVal val="90"/>
                                          </p:val>
                                        </p:tav>
                                        <p:tav tm="100000">
                                          <p:val>
                                            <p:fltVal val="0"/>
                                          </p:val>
                                        </p:tav>
                                      </p:tavLst>
                                    </p:anim>
                                    <p:animEffect transition="in" filter="fade">
                                      <p:cBhvr>
                                        <p:cTn id="84" dur="5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250"/>
                                  </p:stCondLst>
                                  <p:childTnLst>
                                    <p:set>
                                      <p:cBhvr>
                                        <p:cTn id="88" dur="1" fill="hold">
                                          <p:stCondLst>
                                            <p:cond delay="0"/>
                                          </p:stCondLst>
                                        </p:cTn>
                                        <p:tgtEl>
                                          <p:spTgt spid="8"/>
                                        </p:tgtEl>
                                        <p:attrNameLst>
                                          <p:attrName>style.visibility</p:attrName>
                                        </p:attrNameLst>
                                      </p:cBhvr>
                                      <p:to>
                                        <p:strVal val="visible"/>
                                      </p:to>
                                    </p:set>
                                    <p:anim calcmode="lin" valueType="num">
                                      <p:cBhvr>
                                        <p:cTn id="89" dur="5000" fill="hold"/>
                                        <p:tgtEl>
                                          <p:spTgt spid="8"/>
                                        </p:tgtEl>
                                        <p:attrNameLst>
                                          <p:attrName>ppt_w</p:attrName>
                                        </p:attrNameLst>
                                      </p:cBhvr>
                                      <p:tavLst>
                                        <p:tav tm="0">
                                          <p:val>
                                            <p:fltVal val="0"/>
                                          </p:val>
                                        </p:tav>
                                        <p:tav tm="100000">
                                          <p:val>
                                            <p:strVal val="#ppt_w"/>
                                          </p:val>
                                        </p:tav>
                                      </p:tavLst>
                                    </p:anim>
                                    <p:anim calcmode="lin" valueType="num">
                                      <p:cBhvr>
                                        <p:cTn id="90" dur="5000" fill="hold"/>
                                        <p:tgtEl>
                                          <p:spTgt spid="8"/>
                                        </p:tgtEl>
                                        <p:attrNameLst>
                                          <p:attrName>ppt_h</p:attrName>
                                        </p:attrNameLst>
                                      </p:cBhvr>
                                      <p:tavLst>
                                        <p:tav tm="0">
                                          <p:val>
                                            <p:fltVal val="0"/>
                                          </p:val>
                                        </p:tav>
                                        <p:tav tm="100000">
                                          <p:val>
                                            <p:strVal val="#ppt_h"/>
                                          </p:val>
                                        </p:tav>
                                      </p:tavLst>
                                    </p:anim>
                                    <p:anim calcmode="lin" valueType="num">
                                      <p:cBhvr>
                                        <p:cTn id="91" dur="5000" fill="hold"/>
                                        <p:tgtEl>
                                          <p:spTgt spid="8"/>
                                        </p:tgtEl>
                                        <p:attrNameLst>
                                          <p:attrName>style.rotation</p:attrName>
                                        </p:attrNameLst>
                                      </p:cBhvr>
                                      <p:tavLst>
                                        <p:tav tm="0">
                                          <p:val>
                                            <p:fltVal val="90"/>
                                          </p:val>
                                        </p:tav>
                                        <p:tav tm="100000">
                                          <p:val>
                                            <p:fltVal val="0"/>
                                          </p:val>
                                        </p:tav>
                                      </p:tavLst>
                                    </p:anim>
                                    <p:animEffect transition="in" filter="fade">
                                      <p:cBhvr>
                                        <p:cTn id="92" dur="5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nextCondLst>
                <p:cond evt="onClick" delay="0">
                  <p:tgtEl>
                    <p:spTgt spid="29"/>
                  </p:tgtEl>
                </p:cond>
              </p:nextCondLst>
            </p:seq>
            <p:seq concurrent="1" nextAc="seek">
              <p:cTn id="93" restart="whenNotActive" fill="hold" evtFilter="cancelBubble" nodeType="interactiveSeq">
                <p:stCondLst>
                  <p:cond evt="onClick" delay="0">
                    <p:tgtEl>
                      <p:spTgt spid="18"/>
                    </p:tgtEl>
                  </p:cond>
                </p:stCondLst>
                <p:endSync evt="end" delay="0">
                  <p:rtn val="all"/>
                </p:endSync>
                <p:childTnLst>
                  <p:par>
                    <p:cTn id="94" fill="hold">
                      <p:stCondLst>
                        <p:cond delay="indefinite"/>
                      </p:stCondLst>
                      <p:childTnLst>
                        <p:par>
                          <p:cTn id="95" fill="hold">
                            <p:stCondLst>
                              <p:cond delay="0"/>
                            </p:stCondLst>
                            <p:childTnLst>
                              <p:par>
                                <p:cTn id="96" presetID="31" presetClass="entr" presetSubtype="0" fill="hold" grpId="0" nodeType="click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5000" fill="hold"/>
                                        <p:tgtEl>
                                          <p:spTgt spid="9"/>
                                        </p:tgtEl>
                                        <p:attrNameLst>
                                          <p:attrName>ppt_w</p:attrName>
                                        </p:attrNameLst>
                                      </p:cBhvr>
                                      <p:tavLst>
                                        <p:tav tm="0">
                                          <p:val>
                                            <p:fltVal val="0"/>
                                          </p:val>
                                        </p:tav>
                                        <p:tav tm="100000">
                                          <p:val>
                                            <p:strVal val="#ppt_w"/>
                                          </p:val>
                                        </p:tav>
                                      </p:tavLst>
                                    </p:anim>
                                    <p:anim calcmode="lin" valueType="num">
                                      <p:cBhvr>
                                        <p:cTn id="99" dur="5000" fill="hold"/>
                                        <p:tgtEl>
                                          <p:spTgt spid="9"/>
                                        </p:tgtEl>
                                        <p:attrNameLst>
                                          <p:attrName>ppt_h</p:attrName>
                                        </p:attrNameLst>
                                      </p:cBhvr>
                                      <p:tavLst>
                                        <p:tav tm="0">
                                          <p:val>
                                            <p:fltVal val="0"/>
                                          </p:val>
                                        </p:tav>
                                        <p:tav tm="100000">
                                          <p:val>
                                            <p:strVal val="#ppt_h"/>
                                          </p:val>
                                        </p:tav>
                                      </p:tavLst>
                                    </p:anim>
                                    <p:anim calcmode="lin" valueType="num">
                                      <p:cBhvr>
                                        <p:cTn id="100" dur="5000" fill="hold"/>
                                        <p:tgtEl>
                                          <p:spTgt spid="9"/>
                                        </p:tgtEl>
                                        <p:attrNameLst>
                                          <p:attrName>style.rotation</p:attrName>
                                        </p:attrNameLst>
                                      </p:cBhvr>
                                      <p:tavLst>
                                        <p:tav tm="0">
                                          <p:val>
                                            <p:fltVal val="90"/>
                                          </p:val>
                                        </p:tav>
                                        <p:tav tm="100000">
                                          <p:val>
                                            <p:fltVal val="0"/>
                                          </p:val>
                                        </p:tav>
                                      </p:tavLst>
                                    </p:anim>
                                    <p:animEffect transition="in" filter="fade">
                                      <p:cBhvr>
                                        <p:cTn id="101" dur="5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nextCondLst>
                <p:cond evt="onClick" delay="0">
                  <p:tgtEl>
                    <p:spTgt spid="18"/>
                  </p:tgtEl>
                </p:cond>
              </p:nextCondLst>
            </p:seq>
            <p:seq concurrent="1" nextAc="seek">
              <p:cTn id="102" restart="whenNotActive" fill="hold" evtFilter="cancelBubble" nodeType="interactiveSeq">
                <p:stCondLst>
                  <p:cond evt="onClick" delay="0">
                    <p:tgtEl>
                      <p:spTgt spid="19"/>
                    </p:tgtEl>
                  </p:cond>
                </p:stCondLst>
                <p:endSync evt="end" delay="0">
                  <p:rtn val="all"/>
                </p:endSync>
                <p:childTnLst>
                  <p:par>
                    <p:cTn id="103" fill="hold">
                      <p:stCondLst>
                        <p:cond delay="0"/>
                      </p:stCondLst>
                      <p:childTnLst>
                        <p:par>
                          <p:cTn id="104" fill="hold">
                            <p:stCondLst>
                              <p:cond delay="0"/>
                            </p:stCondLst>
                            <p:childTnLst>
                              <p:par>
                                <p:cTn id="105" presetID="31" presetClass="entr" presetSubtype="0" fill="hold" grpId="0" nodeType="clickEffect">
                                  <p:stCondLst>
                                    <p:cond delay="500"/>
                                  </p:stCondLst>
                                  <p:childTnLst>
                                    <p:set>
                                      <p:cBhvr>
                                        <p:cTn id="106" dur="1" fill="hold">
                                          <p:stCondLst>
                                            <p:cond delay="0"/>
                                          </p:stCondLst>
                                        </p:cTn>
                                        <p:tgtEl>
                                          <p:spTgt spid="10"/>
                                        </p:tgtEl>
                                        <p:attrNameLst>
                                          <p:attrName>style.visibility</p:attrName>
                                        </p:attrNameLst>
                                      </p:cBhvr>
                                      <p:to>
                                        <p:strVal val="visible"/>
                                      </p:to>
                                    </p:set>
                                    <p:anim calcmode="lin" valueType="num">
                                      <p:cBhvr>
                                        <p:cTn id="107" dur="5000" fill="hold"/>
                                        <p:tgtEl>
                                          <p:spTgt spid="10"/>
                                        </p:tgtEl>
                                        <p:attrNameLst>
                                          <p:attrName>ppt_w</p:attrName>
                                        </p:attrNameLst>
                                      </p:cBhvr>
                                      <p:tavLst>
                                        <p:tav tm="0">
                                          <p:val>
                                            <p:fltVal val="0"/>
                                          </p:val>
                                        </p:tav>
                                        <p:tav tm="100000">
                                          <p:val>
                                            <p:strVal val="#ppt_w"/>
                                          </p:val>
                                        </p:tav>
                                      </p:tavLst>
                                    </p:anim>
                                    <p:anim calcmode="lin" valueType="num">
                                      <p:cBhvr>
                                        <p:cTn id="108" dur="5000" fill="hold"/>
                                        <p:tgtEl>
                                          <p:spTgt spid="10"/>
                                        </p:tgtEl>
                                        <p:attrNameLst>
                                          <p:attrName>ppt_h</p:attrName>
                                        </p:attrNameLst>
                                      </p:cBhvr>
                                      <p:tavLst>
                                        <p:tav tm="0">
                                          <p:val>
                                            <p:fltVal val="0"/>
                                          </p:val>
                                        </p:tav>
                                        <p:tav tm="100000">
                                          <p:val>
                                            <p:strVal val="#ppt_h"/>
                                          </p:val>
                                        </p:tav>
                                      </p:tavLst>
                                    </p:anim>
                                    <p:anim calcmode="lin" valueType="num">
                                      <p:cBhvr>
                                        <p:cTn id="109" dur="5000" fill="hold"/>
                                        <p:tgtEl>
                                          <p:spTgt spid="10"/>
                                        </p:tgtEl>
                                        <p:attrNameLst>
                                          <p:attrName>style.rotation</p:attrName>
                                        </p:attrNameLst>
                                      </p:cBhvr>
                                      <p:tavLst>
                                        <p:tav tm="0">
                                          <p:val>
                                            <p:fltVal val="90"/>
                                          </p:val>
                                        </p:tav>
                                        <p:tav tm="100000">
                                          <p:val>
                                            <p:fltVal val="0"/>
                                          </p:val>
                                        </p:tav>
                                      </p:tavLst>
                                    </p:anim>
                                    <p:animEffect transition="in" filter="fade">
                                      <p:cBhvr>
                                        <p:cTn id="110" dur="5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nextCondLst>
                <p:cond evt="onClick" delay="0">
                  <p:tgtEl>
                    <p:spTgt spid="19"/>
                  </p:tgtEl>
                </p:cond>
              </p:nextCondLst>
            </p:seq>
          </p:childTnLst>
        </p:cTn>
      </p:par>
    </p:tnLst>
    <p:bldLst>
      <p:bldP spid="12" grpId="0"/>
      <p:bldP spid="20" grpId="0"/>
      <p:bldP spid="20" grpId="1"/>
      <p:bldP spid="22" grpId="0"/>
      <p:bldP spid="22" grpId="1"/>
      <p:bldP spid="2" grpId="0" animBg="1"/>
      <p:bldP spid="3" grpId="0" animBg="1"/>
      <p:bldP spid="4" grpId="0" animBg="1"/>
      <p:bldP spid="5" grpId="0" animBg="1"/>
      <p:bldP spid="6"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769" y="131995"/>
            <a:ext cx="5679545" cy="796919"/>
          </a:xfrm>
          <a:prstGeom prst="rect">
            <a:avLst/>
          </a:prstGeom>
          <a:solidFill>
            <a:schemeClr val="tx2">
              <a:lumMod val="10000"/>
              <a:lumOff val="90000"/>
            </a:schemeClr>
          </a:solidFill>
          <a:ln w="76200">
            <a:solidFill>
              <a:schemeClr val="tx1"/>
            </a:solidFill>
          </a:ln>
        </p:spPr>
        <p:txBody>
          <a:bodyPr wrap="square" rtlCol="0">
            <a:spAutoFit/>
          </a:bodyPr>
          <a:lstStyle/>
          <a:p>
            <a:pPr algn="ctr"/>
            <a:r>
              <a:rPr lang="bn-IN" sz="4400" dirty="0">
                <a:latin typeface="NikoshBAN" panose="02000000000000000000" pitchFamily="2" charset="0"/>
                <a:cs typeface="NikoshBAN" panose="02000000000000000000" pitchFamily="2" charset="0"/>
              </a:rPr>
              <a:t>পাঠ্যবইয়ের সাথে সমন্বয়</a:t>
            </a:r>
            <a:endParaRPr lang="en-US" sz="4400" dirty="0">
              <a:latin typeface="NikoshBAN" panose="02000000000000000000" pitchFamily="2" charset="0"/>
              <a:cs typeface="NikoshBAN" panose="02000000000000000000" pitchFamily="2" charset="0"/>
            </a:endParaRPr>
          </a:p>
        </p:txBody>
      </p:sp>
      <p:sp>
        <p:nvSpPr>
          <p:cNvPr id="7" name="Rectangle 6"/>
          <p:cNvSpPr/>
          <p:nvPr/>
        </p:nvSpPr>
        <p:spPr>
          <a:xfrm>
            <a:off x="6602713" y="364486"/>
            <a:ext cx="4370088" cy="584775"/>
          </a:xfrm>
          <a:prstGeom prst="rect">
            <a:avLst/>
          </a:prstGeom>
        </p:spPr>
        <p:txBody>
          <a:bodyPr wrap="square">
            <a:spAutoFit/>
          </a:bodyPr>
          <a:lstStyle/>
          <a:p>
            <a:r>
              <a:rPr lang="bn-IN" sz="3200" dirty="0">
                <a:latin typeface="NikoshBAN" panose="02000000000000000000" pitchFamily="2" charset="0"/>
                <a:cs typeface="NikoshBAN" panose="02000000000000000000" pitchFamily="2" charset="0"/>
              </a:rPr>
              <a:t>পাঠ্যবইয়ের 58</a:t>
            </a:r>
            <a:r>
              <a:rPr lang="en-US" sz="3200" dirty="0" err="1">
                <a:latin typeface="NikoshBAN" panose="02000000000000000000" pitchFamily="2" charset="0"/>
                <a:cs typeface="NikoshBAN" panose="02000000000000000000" pitchFamily="2" charset="0"/>
              </a:rPr>
              <a:t>নং</a:t>
            </a:r>
            <a:r>
              <a:rPr lang="bn-IN" sz="3200" dirty="0">
                <a:latin typeface="NikoshBAN" panose="02000000000000000000" pitchFamily="2" charset="0"/>
                <a:cs typeface="NikoshBAN" panose="02000000000000000000" pitchFamily="2" charset="0"/>
              </a:rPr>
              <a:t> পৃষ্ঠা খোল  </a:t>
            </a:r>
            <a:endParaRPr lang="en-US" sz="32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410C1E62-3C30-4128-9ED0-79D8A8C9C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722" y="1398424"/>
            <a:ext cx="3807725" cy="4893260"/>
          </a:xfrm>
          <a:prstGeom prst="rect">
            <a:avLst/>
          </a:prstGeom>
          <a:ln w="57150">
            <a:solidFill>
              <a:srgbClr val="FF0000"/>
            </a:solidFill>
          </a:ln>
        </p:spPr>
      </p:pic>
      <p:pic>
        <p:nvPicPr>
          <p:cNvPr id="4" name="Picture 3">
            <a:extLst>
              <a:ext uri="{FF2B5EF4-FFF2-40B4-BE49-F238E27FC236}">
                <a16:creationId xmlns:a16="http://schemas.microsoft.com/office/drawing/2014/main" id="{9F174E06-6511-4E19-BBB8-2B6A38307F65}"/>
              </a:ext>
            </a:extLst>
          </p:cNvPr>
          <p:cNvPicPr>
            <a:picLocks noChangeAspect="1"/>
          </p:cNvPicPr>
          <p:nvPr/>
        </p:nvPicPr>
        <p:blipFill rotWithShape="1">
          <a:blip r:embed="rId4">
            <a:extLst>
              <a:ext uri="{28A0092B-C50C-407E-A947-70E740481C1C}">
                <a14:useLocalDpi xmlns:a14="http://schemas.microsoft.com/office/drawing/2010/main" val="0"/>
              </a:ext>
            </a:extLst>
          </a:blip>
          <a:srcRect l="34166" t="13811" r="31548" b="2839"/>
          <a:stretch/>
        </p:blipFill>
        <p:spPr>
          <a:xfrm>
            <a:off x="5617029" y="1554382"/>
            <a:ext cx="3628571" cy="4737302"/>
          </a:xfrm>
          <a:prstGeom prst="rect">
            <a:avLst/>
          </a:prstGeom>
          <a:solidFill>
            <a:srgbClr val="FFFFFF">
              <a:shade val="85000"/>
            </a:srgbClr>
          </a:solidFill>
          <a:ln w="1905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70783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25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p:tgtEl>
                                          <p:spTgt spid="4"/>
                                        </p:tgtEl>
                                        <p:attrNameLst>
                                          <p:attrName>ppt_y</p:attrName>
                                        </p:attrNameLst>
                                      </p:cBhvr>
                                      <p:tavLst>
                                        <p:tav tm="0">
                                          <p:val>
                                            <p:strVal val="#ppt_y+#ppt_h*1.125000"/>
                                          </p:val>
                                        </p:tav>
                                        <p:tav tm="100000">
                                          <p:val>
                                            <p:strVal val="#ppt_y"/>
                                          </p:val>
                                        </p:tav>
                                      </p:tavLst>
                                    </p:anim>
                                    <p:animEffect transition="in" filter="wipe(up)">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8405" y="1252678"/>
            <a:ext cx="6969391" cy="584775"/>
          </a:xfrm>
          <a:prstGeom prst="rect">
            <a:avLst/>
          </a:prstGeom>
          <a:noFill/>
          <a:ln>
            <a:noFill/>
          </a:ln>
          <a:scene3d>
            <a:camera prst="orthographicFront"/>
            <a:lightRig rig="threePt" dir="t"/>
          </a:scene3d>
          <a:sp3d>
            <a:bevelT/>
          </a:sp3d>
        </p:spPr>
        <p:txBody>
          <a:bodyPr wrap="square" rtlCol="0">
            <a:spAutoFit/>
          </a:bodyPr>
          <a:lstStyle/>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১</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চাঁদ কতদিনে তার পূর্বের অবস্থায় ফিরে আসে?</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 name="TextBox 2"/>
          <p:cNvSpPr txBox="1"/>
          <p:nvPr/>
        </p:nvSpPr>
        <p:spPr>
          <a:xfrm>
            <a:off x="2478466" y="3905930"/>
            <a:ext cx="6365283" cy="584775"/>
          </a:xfrm>
          <a:prstGeom prst="rect">
            <a:avLst/>
          </a:prstGeom>
          <a:noFill/>
          <a:ln>
            <a:noFill/>
          </a:ln>
          <a:scene3d>
            <a:camera prst="orthographicFront"/>
            <a:lightRig rig="threePt" dir="t"/>
          </a:scene3d>
          <a:sp3d>
            <a:bevelT/>
          </a:sp3d>
        </p:spPr>
        <p:txBody>
          <a:bodyPr wrap="square" rtlCol="0">
            <a:spAutoFit/>
          </a:bodyPr>
          <a:lstStyle/>
          <a:p>
            <a:r>
              <a:rPr lang="bn-BD" sz="3200" b="1" dirty="0">
                <a:ln w="0"/>
                <a:effectLst>
                  <a:outerShdw blurRad="38100" dist="19050" dir="2700000" algn="tl" rotWithShape="0">
                    <a:schemeClr val="dk1">
                      <a:alpha val="40000"/>
                    </a:schemeClr>
                  </a:outerShdw>
                </a:effectLst>
                <a:latin typeface="NikoshBAN" pitchFamily="2" charset="0"/>
                <a:cs typeface="NikoshBAN" pitchFamily="2" charset="0"/>
              </a:rPr>
              <a:t>২</a:t>
            </a:r>
            <a:r>
              <a:rPr lang="en-US" sz="3200" b="1" dirty="0">
                <a:ln w="0"/>
                <a:effectLst>
                  <a:outerShdw blurRad="38100" dist="19050" dir="2700000" algn="tl" rotWithShape="0">
                    <a:schemeClr val="dk1">
                      <a:alpha val="40000"/>
                    </a:schemeClr>
                  </a:outerShdw>
                </a:effectLst>
                <a:latin typeface="NikoshBAN" pitchFamily="2" charset="0"/>
                <a:cs typeface="NikoshBAN" pitchFamily="2" charset="0"/>
              </a:rPr>
              <a:t>.</a:t>
            </a:r>
            <a:r>
              <a:rPr lang="bn-IN" sz="3200" b="1" dirty="0">
                <a:latin typeface="NikoshBAN" panose="02000000000000000000" pitchFamily="2" charset="0"/>
                <a:cs typeface="NikoshBAN" panose="02000000000000000000" pitchFamily="2" charset="0"/>
              </a:rPr>
              <a:t> চাঁদের কয়টি দশা </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রয়েছে</a:t>
            </a: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a:ln w="0"/>
                <a:effectLst>
                  <a:outerShdw blurRad="38100" dist="38100" dir="2700000" algn="tl" rotWithShape="0">
                    <a:srgbClr val="000000">
                      <a:alpha val="43137"/>
                    </a:srgbClr>
                  </a:outerShdw>
                </a:effectLst>
                <a:latin typeface="NikoshBAN" pitchFamily="2" charset="0"/>
                <a:cs typeface="NikoshBAN" pitchFamily="2" charset="0"/>
              </a:rPr>
              <a:t> </a:t>
            </a:r>
          </a:p>
        </p:txBody>
      </p:sp>
      <p:sp>
        <p:nvSpPr>
          <p:cNvPr id="4" name="TextBox 3"/>
          <p:cNvSpPr txBox="1"/>
          <p:nvPr/>
        </p:nvSpPr>
        <p:spPr>
          <a:xfrm>
            <a:off x="2598405" y="4600078"/>
            <a:ext cx="3541649"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(ক) </a:t>
            </a: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সাত</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5" name="TextBox 4"/>
          <p:cNvSpPr txBox="1"/>
          <p:nvPr/>
        </p:nvSpPr>
        <p:spPr>
          <a:xfrm>
            <a:off x="6851982" y="4623338"/>
            <a:ext cx="3003819"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(খ) </a:t>
            </a: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আট</a:t>
            </a:r>
            <a:endParaRPr lang="en-US" sz="3200" dirty="0">
              <a:ln w="0"/>
              <a:solidFill>
                <a:schemeClr val="tx1"/>
              </a:solidFill>
              <a:effectLst>
                <a:outerShdw blurRad="38100" dist="19050" dir="2700000" algn="tl" rotWithShape="0">
                  <a:schemeClr val="dk1">
                    <a:alpha val="40000"/>
                  </a:schemeClr>
                </a:outerShdw>
              </a:effectLst>
            </a:endParaRPr>
          </a:p>
        </p:txBody>
      </p:sp>
      <p:sp>
        <p:nvSpPr>
          <p:cNvPr id="6" name="TextBox 5"/>
          <p:cNvSpPr txBox="1"/>
          <p:nvPr/>
        </p:nvSpPr>
        <p:spPr>
          <a:xfrm>
            <a:off x="2059988" y="5355354"/>
            <a:ext cx="3128910"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2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(গ)   </a:t>
            </a: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নয়</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7" name="TextBox 6"/>
          <p:cNvSpPr txBox="1"/>
          <p:nvPr/>
        </p:nvSpPr>
        <p:spPr>
          <a:xfrm>
            <a:off x="7049241" y="5331966"/>
            <a:ext cx="3635604"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(ঘ) </a:t>
            </a: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দশ</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8" name="TextBox 7"/>
          <p:cNvSpPr txBox="1"/>
          <p:nvPr/>
        </p:nvSpPr>
        <p:spPr>
          <a:xfrm>
            <a:off x="3005796" y="2367296"/>
            <a:ext cx="3254325"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a:t>
            </a: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২৫দিনে</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9" name="TextBox 8"/>
          <p:cNvSpPr txBox="1"/>
          <p:nvPr/>
        </p:nvSpPr>
        <p:spPr>
          <a:xfrm>
            <a:off x="3011143" y="3124737"/>
            <a:ext cx="3544399"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(গ)</a:t>
            </a: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২৪ দিনে</a:t>
            </a:r>
            <a:endParaRPr lang="en-US" sz="3200" dirty="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p:nvSpPr>
        <p:spPr>
          <a:xfrm>
            <a:off x="7049241" y="2358786"/>
            <a:ext cx="2826278"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(খ)</a:t>
            </a: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২৮ দিনে</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1" name="TextBox 10"/>
          <p:cNvSpPr txBox="1"/>
          <p:nvPr/>
        </p:nvSpPr>
        <p:spPr>
          <a:xfrm>
            <a:off x="7050519" y="3122445"/>
            <a:ext cx="3030904" cy="584775"/>
          </a:xfrm>
          <a:prstGeom prst="rect">
            <a:avLst/>
          </a:prstGeom>
          <a:noFill/>
          <a:ln w="15875">
            <a:noFill/>
          </a:ln>
          <a:effectLst/>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(ঘ)</a:t>
            </a:r>
            <a:r>
              <a:rPr lang="bn-IN"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৩০ দিনে</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35" name="Picture 34"/>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46544" y1="59174" x2="40092" y2="44495"/>
                      </a14:backgroundRemoval>
                    </a14:imgEffect>
                  </a14:imgLayer>
                </a14:imgProps>
              </a:ext>
              <a:ext uri="{28A0092B-C50C-407E-A947-70E740481C1C}">
                <a14:useLocalDpi xmlns:a14="http://schemas.microsoft.com/office/drawing/2010/main"/>
              </a:ext>
            </a:extLst>
          </a:blip>
          <a:stretch>
            <a:fillRect/>
          </a:stretch>
        </p:blipFill>
        <p:spPr>
          <a:xfrm>
            <a:off x="6770024" y="2229322"/>
            <a:ext cx="888237" cy="871470"/>
          </a:xfrm>
          <a:prstGeom prst="rect">
            <a:avLst/>
          </a:prstGeom>
        </p:spPr>
      </p:pic>
      <p:pic>
        <p:nvPicPr>
          <p:cNvPr id="36" name="Picture 35"/>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foregroundMark x1="46544" y1="59174" x2="40092" y2="44495"/>
                      </a14:backgroundRemoval>
                    </a14:imgEffect>
                  </a14:imgLayer>
                </a14:imgProps>
              </a:ext>
              <a:ext uri="{28A0092B-C50C-407E-A947-70E740481C1C}">
                <a14:useLocalDpi xmlns:a14="http://schemas.microsoft.com/office/drawing/2010/main"/>
              </a:ext>
            </a:extLst>
          </a:blip>
          <a:stretch>
            <a:fillRect/>
          </a:stretch>
        </p:blipFill>
        <p:spPr>
          <a:xfrm>
            <a:off x="6690004" y="4405375"/>
            <a:ext cx="968257" cy="949979"/>
          </a:xfrm>
          <a:prstGeom prst="rect">
            <a:avLst/>
          </a:prstGeom>
          <a:noFill/>
        </p:spPr>
      </p:pic>
      <p:sp>
        <p:nvSpPr>
          <p:cNvPr id="16" name="Rectangle 15"/>
          <p:cNvSpPr/>
          <p:nvPr/>
        </p:nvSpPr>
        <p:spPr>
          <a:xfrm>
            <a:off x="2534528" y="1978111"/>
            <a:ext cx="616634" cy="351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4CBA2D-4581-4287-8B1B-DE9EED973B23}"/>
              </a:ext>
            </a:extLst>
          </p:cNvPr>
          <p:cNvSpPr txBox="1"/>
          <p:nvPr/>
        </p:nvSpPr>
        <p:spPr>
          <a:xfrm>
            <a:off x="1781802" y="396503"/>
            <a:ext cx="4358252" cy="707886"/>
          </a:xfrm>
          <a:prstGeom prst="rect">
            <a:avLst/>
          </a:prstGeom>
          <a:noFill/>
        </p:spPr>
        <p:txBody>
          <a:bodyPr wrap="square" rtlCol="0">
            <a:spAutoFit/>
          </a:bodyPr>
          <a:lstStyle/>
          <a:p>
            <a:r>
              <a:rPr lang="en-US" sz="4000" dirty="0" err="1">
                <a:latin typeface="NikoshBAN" panose="02000000000000000000" pitchFamily="2" charset="0"/>
                <a:cs typeface="NikoshBAN" panose="02000000000000000000" pitchFamily="2" charset="0"/>
              </a:rPr>
              <a:t>সঠিক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উত্তর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খুজে</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নেই</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94215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fade">
                                      <p:cBhvr>
                                        <p:cTn id="44" dur="500"/>
                                        <p:tgtEl>
                                          <p:spTgt spid="4">
                                            <p:txEl>
                                              <p:pRg st="0" end="0"/>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500"/>
                                        <p:tgtEl>
                                          <p:spTgt spid="6">
                                            <p:txEl>
                                              <p:pRg st="0" end="0"/>
                                            </p:txEl>
                                          </p:spTgt>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fade">
                                      <p:cBhvr>
                                        <p:cTn id="52" dur="500"/>
                                        <p:tgtEl>
                                          <p:spTgt spid="5">
                                            <p:txEl>
                                              <p:pRg st="0" end="0"/>
                                            </p:txEl>
                                          </p:spTgt>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Effect transition="in" filter="fade">
                                      <p:cBhvr>
                                        <p:cTn id="56" dur="500"/>
                                        <p:tgtEl>
                                          <p:spTgt spid="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P spid="4" grpId="0" build="p"/>
      <p:bldP spid="5" grpId="0" build="p"/>
      <p:bldP spid="6" grpId="0" build="p"/>
      <p:bldP spid="7" grpId="0" build="p"/>
      <p:bldP spid="8" grpId="0" build="p"/>
      <p:bldP spid="9" grpId="0" build="allAtOnce"/>
      <p:bldP spid="10" grpId="0" build="p"/>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B07C9F1D-F137-4702-ADC4-F5C6C7ABAA29}"/>
              </a:ext>
            </a:extLst>
          </p:cNvPr>
          <p:cNvSpPr/>
          <p:nvPr/>
        </p:nvSpPr>
        <p:spPr>
          <a:xfrm>
            <a:off x="995702" y="2512016"/>
            <a:ext cx="1369297" cy="13991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DFE01FD-4452-414A-B809-B6FD5A194A22}"/>
              </a:ext>
            </a:extLst>
          </p:cNvPr>
          <p:cNvSpPr/>
          <p:nvPr/>
        </p:nvSpPr>
        <p:spPr>
          <a:xfrm>
            <a:off x="1326160" y="4232197"/>
            <a:ext cx="1369297" cy="13991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6212C50-9084-484F-8663-E094F6900DC1}"/>
              </a:ext>
            </a:extLst>
          </p:cNvPr>
          <p:cNvSpPr/>
          <p:nvPr/>
        </p:nvSpPr>
        <p:spPr>
          <a:xfrm>
            <a:off x="5926024" y="4369121"/>
            <a:ext cx="1369297" cy="13991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098DF21-25E0-4CF5-AB0B-354674AC4DD6}"/>
              </a:ext>
            </a:extLst>
          </p:cNvPr>
          <p:cNvSpPr/>
          <p:nvPr/>
        </p:nvSpPr>
        <p:spPr>
          <a:xfrm>
            <a:off x="6651824" y="2473865"/>
            <a:ext cx="1420318" cy="14754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54F7456-0269-46BB-BEAC-8F2D343C3072}"/>
              </a:ext>
            </a:extLst>
          </p:cNvPr>
          <p:cNvSpPr/>
          <p:nvPr/>
        </p:nvSpPr>
        <p:spPr>
          <a:xfrm>
            <a:off x="6530499" y="781239"/>
            <a:ext cx="1369297" cy="13991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C05A1E1-F21D-4C2B-A6EB-DFC561CD0790}"/>
              </a:ext>
            </a:extLst>
          </p:cNvPr>
          <p:cNvSpPr/>
          <p:nvPr/>
        </p:nvSpPr>
        <p:spPr>
          <a:xfrm>
            <a:off x="4274662" y="512748"/>
            <a:ext cx="1369297" cy="13991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C7FDB1D-692B-48E0-BDFB-E3D3DCA8FFEA}"/>
              </a:ext>
            </a:extLst>
          </p:cNvPr>
          <p:cNvSpPr/>
          <p:nvPr/>
        </p:nvSpPr>
        <p:spPr>
          <a:xfrm>
            <a:off x="1659220" y="918562"/>
            <a:ext cx="1412465" cy="14286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0A2CD66-79BD-42EF-8A54-2653739AABC2}"/>
              </a:ext>
            </a:extLst>
          </p:cNvPr>
          <p:cNvGrpSpPr/>
          <p:nvPr/>
        </p:nvGrpSpPr>
        <p:grpSpPr>
          <a:xfrm rot="504268">
            <a:off x="1633931" y="879083"/>
            <a:ext cx="1469068" cy="1635749"/>
            <a:chOff x="7460310" y="1050683"/>
            <a:chExt cx="1600302" cy="1622248"/>
          </a:xfrm>
        </p:grpSpPr>
        <p:sp>
          <p:nvSpPr>
            <p:cNvPr id="55" name="Oval 54">
              <a:extLst>
                <a:ext uri="{FF2B5EF4-FFF2-40B4-BE49-F238E27FC236}">
                  <a16:creationId xmlns:a16="http://schemas.microsoft.com/office/drawing/2014/main" id="{7061E58B-5A3F-4F59-B051-75F78D1F9626}"/>
                </a:ext>
              </a:extLst>
            </p:cNvPr>
            <p:cNvSpPr/>
            <p:nvPr/>
          </p:nvSpPr>
          <p:spPr>
            <a:xfrm rot="1139504">
              <a:off x="7460310" y="1050683"/>
              <a:ext cx="1600302" cy="14342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a:extLst>
                <a:ext uri="{FF2B5EF4-FFF2-40B4-BE49-F238E27FC236}">
                  <a16:creationId xmlns:a16="http://schemas.microsoft.com/office/drawing/2014/main" id="{F2547B91-AAC3-4F67-8E04-41DD5406FD84}"/>
                </a:ext>
              </a:extLst>
            </p:cNvPr>
            <p:cNvSpPr/>
            <p:nvPr/>
          </p:nvSpPr>
          <p:spPr>
            <a:xfrm rot="19652654">
              <a:off x="7541141" y="1448610"/>
              <a:ext cx="437888" cy="1224321"/>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a:extLst>
              <a:ext uri="{FF2B5EF4-FFF2-40B4-BE49-F238E27FC236}">
                <a16:creationId xmlns:a16="http://schemas.microsoft.com/office/drawing/2014/main" id="{35709A3C-E532-4039-A310-99BC5C83D7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961" y="1008676"/>
            <a:ext cx="1375701" cy="1229533"/>
          </a:xfrm>
          <a:prstGeom prst="rect">
            <a:avLst/>
          </a:prstGeom>
        </p:spPr>
      </p:pic>
      <p:grpSp>
        <p:nvGrpSpPr>
          <p:cNvPr id="15" name="Group 14">
            <a:extLst>
              <a:ext uri="{FF2B5EF4-FFF2-40B4-BE49-F238E27FC236}">
                <a16:creationId xmlns:a16="http://schemas.microsoft.com/office/drawing/2014/main" id="{2FE7A076-BEC5-45DD-8151-0F42BFDD67BD}"/>
              </a:ext>
            </a:extLst>
          </p:cNvPr>
          <p:cNvGrpSpPr/>
          <p:nvPr/>
        </p:nvGrpSpPr>
        <p:grpSpPr>
          <a:xfrm rot="1139504">
            <a:off x="6651482" y="2480601"/>
            <a:ext cx="1553495" cy="1489560"/>
            <a:chOff x="5486694" y="2240962"/>
            <a:chExt cx="1419184" cy="1280467"/>
          </a:xfrm>
        </p:grpSpPr>
        <p:sp>
          <p:nvSpPr>
            <p:cNvPr id="39" name="Oval 38">
              <a:extLst>
                <a:ext uri="{FF2B5EF4-FFF2-40B4-BE49-F238E27FC236}">
                  <a16:creationId xmlns:a16="http://schemas.microsoft.com/office/drawing/2014/main" id="{F83A95FF-D06B-4A39-8E7B-D7860982F13A}"/>
                </a:ext>
              </a:extLst>
            </p:cNvPr>
            <p:cNvSpPr/>
            <p:nvPr/>
          </p:nvSpPr>
          <p:spPr>
            <a:xfrm>
              <a:off x="5515249" y="2240962"/>
              <a:ext cx="1390629" cy="12498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hord 13">
              <a:extLst>
                <a:ext uri="{FF2B5EF4-FFF2-40B4-BE49-F238E27FC236}">
                  <a16:creationId xmlns:a16="http://schemas.microsoft.com/office/drawing/2014/main" id="{3DE5186F-835D-4A6A-9BC4-3F2A51B1B4AB}"/>
                </a:ext>
              </a:extLst>
            </p:cNvPr>
            <p:cNvSpPr/>
            <p:nvPr/>
          </p:nvSpPr>
          <p:spPr>
            <a:xfrm>
              <a:off x="5486694" y="2240962"/>
              <a:ext cx="1390630" cy="1280467"/>
            </a:xfrm>
            <a:prstGeom prst="chor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C90DA520-CD6B-4008-BE63-30257C095BF0}"/>
              </a:ext>
            </a:extLst>
          </p:cNvPr>
          <p:cNvGrpSpPr/>
          <p:nvPr/>
        </p:nvGrpSpPr>
        <p:grpSpPr>
          <a:xfrm>
            <a:off x="5870457" y="4342626"/>
            <a:ext cx="1487517" cy="1422640"/>
            <a:chOff x="2682699" y="1117600"/>
            <a:chExt cx="1406610" cy="1291771"/>
          </a:xfrm>
        </p:grpSpPr>
        <p:sp>
          <p:nvSpPr>
            <p:cNvPr id="42" name="Oval 41">
              <a:extLst>
                <a:ext uri="{FF2B5EF4-FFF2-40B4-BE49-F238E27FC236}">
                  <a16:creationId xmlns:a16="http://schemas.microsoft.com/office/drawing/2014/main" id="{BFCBF670-0098-4F57-9168-9C876A19166F}"/>
                </a:ext>
              </a:extLst>
            </p:cNvPr>
            <p:cNvSpPr/>
            <p:nvPr/>
          </p:nvSpPr>
          <p:spPr>
            <a:xfrm rot="1139504">
              <a:off x="2698680" y="1153893"/>
              <a:ext cx="1390629" cy="12498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a:extLst>
                <a:ext uri="{FF2B5EF4-FFF2-40B4-BE49-F238E27FC236}">
                  <a16:creationId xmlns:a16="http://schemas.microsoft.com/office/drawing/2014/main" id="{1ED16B3C-A06B-4E88-80CF-5C0B731D3230}"/>
                </a:ext>
              </a:extLst>
            </p:cNvPr>
            <p:cNvSpPr/>
            <p:nvPr/>
          </p:nvSpPr>
          <p:spPr>
            <a:xfrm>
              <a:off x="2682699" y="1117600"/>
              <a:ext cx="692812" cy="1291771"/>
            </a:xfrm>
            <a:prstGeom prst="mo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1E447711-DD1B-47E2-B0DC-1BFFC8CAF702}"/>
              </a:ext>
            </a:extLst>
          </p:cNvPr>
          <p:cNvGrpSpPr/>
          <p:nvPr/>
        </p:nvGrpSpPr>
        <p:grpSpPr>
          <a:xfrm>
            <a:off x="6549914" y="784996"/>
            <a:ext cx="1330465" cy="1401053"/>
            <a:chOff x="7510625" y="919820"/>
            <a:chExt cx="1600302" cy="1434292"/>
          </a:xfrm>
        </p:grpSpPr>
        <p:sp>
          <p:nvSpPr>
            <p:cNvPr id="46" name="Oval 45">
              <a:extLst>
                <a:ext uri="{FF2B5EF4-FFF2-40B4-BE49-F238E27FC236}">
                  <a16:creationId xmlns:a16="http://schemas.microsoft.com/office/drawing/2014/main" id="{6BDAAD83-1E51-40E4-A23D-F1A69FA1EACF}"/>
                </a:ext>
              </a:extLst>
            </p:cNvPr>
            <p:cNvSpPr/>
            <p:nvPr/>
          </p:nvSpPr>
          <p:spPr>
            <a:xfrm rot="1139504">
              <a:off x="7510625" y="919820"/>
              <a:ext cx="1600302" cy="14342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a:extLst>
                <a:ext uri="{FF2B5EF4-FFF2-40B4-BE49-F238E27FC236}">
                  <a16:creationId xmlns:a16="http://schemas.microsoft.com/office/drawing/2014/main" id="{6F131510-F360-4907-8385-EF16ADEFADD2}"/>
                </a:ext>
              </a:extLst>
            </p:cNvPr>
            <p:cNvSpPr/>
            <p:nvPr/>
          </p:nvSpPr>
          <p:spPr>
            <a:xfrm rot="10800000">
              <a:off x="8620150" y="1086967"/>
              <a:ext cx="485537" cy="1155261"/>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1AFD6C1F-DF97-4C42-8E89-FBB4F2AC9DB8}"/>
              </a:ext>
            </a:extLst>
          </p:cNvPr>
          <p:cNvSpPr/>
          <p:nvPr/>
        </p:nvSpPr>
        <p:spPr>
          <a:xfrm rot="1139504">
            <a:off x="4223730" y="511126"/>
            <a:ext cx="1429209" cy="14274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0468F87-2A5B-4C9D-8C05-04AFC74BE14F}"/>
              </a:ext>
            </a:extLst>
          </p:cNvPr>
          <p:cNvGrpSpPr/>
          <p:nvPr/>
        </p:nvGrpSpPr>
        <p:grpSpPr>
          <a:xfrm rot="11778428">
            <a:off x="901077" y="2486440"/>
            <a:ext cx="1517855" cy="1435711"/>
            <a:chOff x="5486694" y="2240962"/>
            <a:chExt cx="1419184" cy="1280467"/>
          </a:xfrm>
        </p:grpSpPr>
        <p:sp>
          <p:nvSpPr>
            <p:cNvPr id="58" name="Oval 57">
              <a:extLst>
                <a:ext uri="{FF2B5EF4-FFF2-40B4-BE49-F238E27FC236}">
                  <a16:creationId xmlns:a16="http://schemas.microsoft.com/office/drawing/2014/main" id="{94A83246-AF3E-4B70-90B3-17DFC280058D}"/>
                </a:ext>
              </a:extLst>
            </p:cNvPr>
            <p:cNvSpPr/>
            <p:nvPr/>
          </p:nvSpPr>
          <p:spPr>
            <a:xfrm>
              <a:off x="5515249" y="2240962"/>
              <a:ext cx="1390629" cy="12498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hord 58">
              <a:extLst>
                <a:ext uri="{FF2B5EF4-FFF2-40B4-BE49-F238E27FC236}">
                  <a16:creationId xmlns:a16="http://schemas.microsoft.com/office/drawing/2014/main" id="{5D41DB39-9642-4548-99D7-041AE9F3BBC3}"/>
                </a:ext>
              </a:extLst>
            </p:cNvPr>
            <p:cNvSpPr/>
            <p:nvPr/>
          </p:nvSpPr>
          <p:spPr>
            <a:xfrm>
              <a:off x="5486694" y="2240962"/>
              <a:ext cx="1390630" cy="1280467"/>
            </a:xfrm>
            <a:prstGeom prst="chor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FBA421A6-8658-4132-9983-A3E78D9D5BC5}"/>
              </a:ext>
            </a:extLst>
          </p:cNvPr>
          <p:cNvGrpSpPr/>
          <p:nvPr/>
        </p:nvGrpSpPr>
        <p:grpSpPr>
          <a:xfrm rot="12202135">
            <a:off x="1300580" y="4099933"/>
            <a:ext cx="1409890" cy="1548751"/>
            <a:chOff x="7315649" y="1028653"/>
            <a:chExt cx="1749012" cy="1589062"/>
          </a:xfrm>
        </p:grpSpPr>
        <p:sp>
          <p:nvSpPr>
            <p:cNvPr id="61" name="Oval 60">
              <a:extLst>
                <a:ext uri="{FF2B5EF4-FFF2-40B4-BE49-F238E27FC236}">
                  <a16:creationId xmlns:a16="http://schemas.microsoft.com/office/drawing/2014/main" id="{532E8764-E1E5-4BAC-94C9-E99B81F7BB73}"/>
                </a:ext>
              </a:extLst>
            </p:cNvPr>
            <p:cNvSpPr/>
            <p:nvPr/>
          </p:nvSpPr>
          <p:spPr>
            <a:xfrm rot="1139504">
              <a:off x="7315649" y="1028653"/>
              <a:ext cx="1749012" cy="14342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a:extLst>
                <a:ext uri="{FF2B5EF4-FFF2-40B4-BE49-F238E27FC236}">
                  <a16:creationId xmlns:a16="http://schemas.microsoft.com/office/drawing/2014/main" id="{94310DDD-1387-4762-B7C1-7B3F4D107B70}"/>
                </a:ext>
              </a:extLst>
            </p:cNvPr>
            <p:cNvSpPr/>
            <p:nvPr/>
          </p:nvSpPr>
          <p:spPr>
            <a:xfrm rot="19652654">
              <a:off x="7383433" y="1412510"/>
              <a:ext cx="597353" cy="1205205"/>
            </a:xfrm>
            <a:prstGeom prst="mo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a:extLst>
              <a:ext uri="{FF2B5EF4-FFF2-40B4-BE49-F238E27FC236}">
                <a16:creationId xmlns:a16="http://schemas.microsoft.com/office/drawing/2014/main" id="{77D5A724-BA7D-48AD-85A7-1A81CD0490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54603" y="731207"/>
            <a:ext cx="1375701" cy="1229533"/>
          </a:xfrm>
          <a:prstGeom prst="rect">
            <a:avLst/>
          </a:prstGeom>
        </p:spPr>
      </p:pic>
      <p:sp>
        <p:nvSpPr>
          <p:cNvPr id="28" name="Oval 27">
            <a:extLst>
              <a:ext uri="{FF2B5EF4-FFF2-40B4-BE49-F238E27FC236}">
                <a16:creationId xmlns:a16="http://schemas.microsoft.com/office/drawing/2014/main" id="{7D23E697-F0E8-4136-94EA-E22AF1CA4DA9}"/>
              </a:ext>
            </a:extLst>
          </p:cNvPr>
          <p:cNvSpPr/>
          <p:nvPr/>
        </p:nvSpPr>
        <p:spPr>
          <a:xfrm>
            <a:off x="3813672" y="4909101"/>
            <a:ext cx="1437431" cy="14444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8DE252F5-D62A-47ED-99F1-34C890B4D0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4455" y="1127301"/>
            <a:ext cx="1289668" cy="1152641"/>
          </a:xfrm>
          <a:prstGeom prst="rect">
            <a:avLst/>
          </a:prstGeom>
        </p:spPr>
      </p:pic>
      <p:pic>
        <p:nvPicPr>
          <p:cNvPr id="36" name="Picture 35">
            <a:extLst>
              <a:ext uri="{FF2B5EF4-FFF2-40B4-BE49-F238E27FC236}">
                <a16:creationId xmlns:a16="http://schemas.microsoft.com/office/drawing/2014/main" id="{AAE50197-B140-44F2-B9F4-8A6D515119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0959" y="2648113"/>
            <a:ext cx="1289668" cy="1152641"/>
          </a:xfrm>
          <a:prstGeom prst="rect">
            <a:avLst/>
          </a:prstGeom>
        </p:spPr>
      </p:pic>
      <p:pic>
        <p:nvPicPr>
          <p:cNvPr id="37" name="Picture 36">
            <a:extLst>
              <a:ext uri="{FF2B5EF4-FFF2-40B4-BE49-F238E27FC236}">
                <a16:creationId xmlns:a16="http://schemas.microsoft.com/office/drawing/2014/main" id="{CF29587A-8007-4C00-846C-190A727B23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4342626"/>
            <a:ext cx="1289668" cy="1152641"/>
          </a:xfrm>
          <a:prstGeom prst="rect">
            <a:avLst/>
          </a:prstGeom>
        </p:spPr>
      </p:pic>
      <p:pic>
        <p:nvPicPr>
          <p:cNvPr id="38" name="Picture 37">
            <a:extLst>
              <a:ext uri="{FF2B5EF4-FFF2-40B4-BE49-F238E27FC236}">
                <a16:creationId xmlns:a16="http://schemas.microsoft.com/office/drawing/2014/main" id="{A296759F-4FAD-4D11-AC54-F6888DCE88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9954" y="4923234"/>
            <a:ext cx="1369297" cy="1223809"/>
          </a:xfrm>
          <a:prstGeom prst="rect">
            <a:avLst/>
          </a:prstGeom>
        </p:spPr>
      </p:pic>
      <p:pic>
        <p:nvPicPr>
          <p:cNvPr id="45" name="Picture 44">
            <a:extLst>
              <a:ext uri="{FF2B5EF4-FFF2-40B4-BE49-F238E27FC236}">
                <a16:creationId xmlns:a16="http://schemas.microsoft.com/office/drawing/2014/main" id="{ABD9C231-7F71-407C-8607-7B76E4F7D2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5394" y="4232197"/>
            <a:ext cx="1289668" cy="1152641"/>
          </a:xfrm>
          <a:prstGeom prst="rect">
            <a:avLst/>
          </a:prstGeom>
        </p:spPr>
      </p:pic>
      <p:pic>
        <p:nvPicPr>
          <p:cNvPr id="48" name="Picture 47">
            <a:extLst>
              <a:ext uri="{FF2B5EF4-FFF2-40B4-BE49-F238E27FC236}">
                <a16:creationId xmlns:a16="http://schemas.microsoft.com/office/drawing/2014/main" id="{5AE60864-521D-4F08-8AA6-736D668B9A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0608" y="2738008"/>
            <a:ext cx="1289668" cy="1152641"/>
          </a:xfrm>
          <a:prstGeom prst="rect">
            <a:avLst/>
          </a:prstGeom>
        </p:spPr>
      </p:pic>
      <p:sp>
        <p:nvSpPr>
          <p:cNvPr id="51" name="TextBox 50">
            <a:extLst>
              <a:ext uri="{FF2B5EF4-FFF2-40B4-BE49-F238E27FC236}">
                <a16:creationId xmlns:a16="http://schemas.microsoft.com/office/drawing/2014/main" id="{91046766-C66B-4C47-AB9F-16924E8DCA69}"/>
              </a:ext>
            </a:extLst>
          </p:cNvPr>
          <p:cNvSpPr txBox="1"/>
          <p:nvPr/>
        </p:nvSpPr>
        <p:spPr>
          <a:xfrm>
            <a:off x="8499989" y="382806"/>
            <a:ext cx="3164515" cy="1015663"/>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bn-IN" sz="6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দলীয়</a:t>
            </a:r>
            <a:r>
              <a:rPr lang="en-US" sz="6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6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কাজ</a:t>
            </a:r>
            <a:endParaRPr lang="en-US" sz="6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53" name="TextBox 52">
            <a:extLst>
              <a:ext uri="{FF2B5EF4-FFF2-40B4-BE49-F238E27FC236}">
                <a16:creationId xmlns:a16="http://schemas.microsoft.com/office/drawing/2014/main" id="{47DEED38-71C4-42DF-8FD4-C7F6161FA641}"/>
              </a:ext>
            </a:extLst>
          </p:cNvPr>
          <p:cNvSpPr txBox="1"/>
          <p:nvPr/>
        </p:nvSpPr>
        <p:spPr>
          <a:xfrm>
            <a:off x="6670464" y="4106369"/>
            <a:ext cx="5282143" cy="1938992"/>
          </a:xfrm>
          <a:prstGeom prst="rect">
            <a:avLst/>
          </a:prstGeom>
          <a:noFill/>
          <a:ln w="12700">
            <a:solidFill>
              <a:schemeClr val="tx1"/>
            </a:solidFill>
          </a:ln>
        </p:spPr>
        <p:txBody>
          <a:bodyPr wrap="square">
            <a:spAutoFit/>
          </a:bodyPr>
          <a:lstStyle/>
          <a:p>
            <a:r>
              <a:rPr lang="bn-IN" sz="4000" dirty="0">
                <a:latin typeface="NikoshBAN" panose="02000000000000000000" pitchFamily="2" charset="0"/>
                <a:cs typeface="NikoshBAN" panose="02000000000000000000" pitchFamily="2" charset="0"/>
              </a:rPr>
              <a:t>ছবিটি নিয়ে দলে আলোচনা কর এবং  ছবিটি দেখে দেখে খাতায় আঁক।</a:t>
            </a:r>
            <a:endParaRPr lang="en-US" sz="4000" dirty="0"/>
          </a:p>
        </p:txBody>
      </p:sp>
      <p:pic>
        <p:nvPicPr>
          <p:cNvPr id="63" name="Picture 62">
            <a:extLst>
              <a:ext uri="{FF2B5EF4-FFF2-40B4-BE49-F238E27FC236}">
                <a16:creationId xmlns:a16="http://schemas.microsoft.com/office/drawing/2014/main" id="{3235CEA4-35DC-4712-B4E4-4428F80B8917}"/>
              </a:ext>
            </a:extLst>
          </p:cNvPr>
          <p:cNvPicPr>
            <a:picLocks noChangeAspect="1"/>
          </p:cNvPicPr>
          <p:nvPr/>
        </p:nvPicPr>
        <p:blipFill rotWithShape="1">
          <a:blip r:embed="rId3">
            <a:extLst>
              <a:ext uri="{28A0092B-C50C-407E-A947-70E740481C1C}">
                <a14:useLocalDpi xmlns:a14="http://schemas.microsoft.com/office/drawing/2010/main" val="0"/>
              </a:ext>
            </a:extLst>
          </a:blip>
          <a:srcRect l="32932" t="38144" r="50000" b="36440"/>
          <a:stretch/>
        </p:blipFill>
        <p:spPr>
          <a:xfrm>
            <a:off x="4037001" y="2419299"/>
            <a:ext cx="1848257" cy="1827768"/>
          </a:xfrm>
          <a:prstGeom prst="rect">
            <a:avLst/>
          </a:prstGeom>
        </p:spPr>
      </p:pic>
    </p:spTree>
    <p:extLst>
      <p:ext uri="{BB962C8B-B14F-4D97-AF65-F5344CB8AC3E}">
        <p14:creationId xmlns:p14="http://schemas.microsoft.com/office/powerpoint/2010/main" val="41071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33"/>
                                        </p:tgtEl>
                                      </p:cBhvr>
                                    </p:animEffect>
                                    <p:anim calcmode="lin" valueType="num">
                                      <p:cBhvr>
                                        <p:cTn id="7" dur="1000"/>
                                        <p:tgtEl>
                                          <p:spTgt spid="33"/>
                                        </p:tgtEl>
                                        <p:attrNameLst>
                                          <p:attrName>ppt_x</p:attrName>
                                        </p:attrNameLst>
                                      </p:cBhvr>
                                      <p:tavLst>
                                        <p:tav tm="0">
                                          <p:val>
                                            <p:strVal val="ppt_x"/>
                                          </p:val>
                                        </p:tav>
                                        <p:tav tm="100000">
                                          <p:val>
                                            <p:strVal val="ppt_x"/>
                                          </p:val>
                                        </p:tav>
                                      </p:tavLst>
                                    </p:anim>
                                    <p:anim calcmode="lin" valueType="num">
                                      <p:cBhvr>
                                        <p:cTn id="8" dur="1000"/>
                                        <p:tgtEl>
                                          <p:spTgt spid="33"/>
                                        </p:tgtEl>
                                        <p:attrNameLst>
                                          <p:attrName>ppt_y</p:attrName>
                                        </p:attrNameLst>
                                      </p:cBhvr>
                                      <p:tavLst>
                                        <p:tav tm="0">
                                          <p:val>
                                            <p:strVal val="ppt_y"/>
                                          </p:val>
                                        </p:tav>
                                        <p:tav tm="100000">
                                          <p:val>
                                            <p:strVal val="ppt_y-.1"/>
                                          </p:val>
                                        </p:tav>
                                      </p:tavLst>
                                    </p:anim>
                                    <p:set>
                                      <p:cBhvr>
                                        <p:cTn id="9" dur="1" fill="hold">
                                          <p:stCondLst>
                                            <p:cond delay="999"/>
                                          </p:stCondLst>
                                        </p:cTn>
                                        <p:tgtEl>
                                          <p:spTgt spid="33"/>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down)">
                                      <p:cBhvr>
                                        <p:cTn id="15" dur="50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xit" presetSubtype="0" fill="hold" nodeType="clickEffect">
                                  <p:stCondLst>
                                    <p:cond delay="0"/>
                                  </p:stCondLst>
                                  <p:childTnLst>
                                    <p:animEffect transition="out" filter="fade">
                                      <p:cBhvr>
                                        <p:cTn id="19" dur="1000"/>
                                        <p:tgtEl>
                                          <p:spTgt spid="66"/>
                                        </p:tgtEl>
                                      </p:cBhvr>
                                    </p:animEffect>
                                    <p:anim calcmode="lin" valueType="num">
                                      <p:cBhvr>
                                        <p:cTn id="20" dur="1000"/>
                                        <p:tgtEl>
                                          <p:spTgt spid="66"/>
                                        </p:tgtEl>
                                        <p:attrNameLst>
                                          <p:attrName>ppt_x</p:attrName>
                                        </p:attrNameLst>
                                      </p:cBhvr>
                                      <p:tavLst>
                                        <p:tav tm="0">
                                          <p:val>
                                            <p:strVal val="ppt_x"/>
                                          </p:val>
                                        </p:tav>
                                        <p:tav tm="100000">
                                          <p:val>
                                            <p:strVal val="ppt_x"/>
                                          </p:val>
                                        </p:tav>
                                      </p:tavLst>
                                    </p:anim>
                                    <p:anim calcmode="lin" valueType="num">
                                      <p:cBhvr>
                                        <p:cTn id="21" dur="1000"/>
                                        <p:tgtEl>
                                          <p:spTgt spid="66"/>
                                        </p:tgtEl>
                                        <p:attrNameLst>
                                          <p:attrName>ppt_y</p:attrName>
                                        </p:attrNameLst>
                                      </p:cBhvr>
                                      <p:tavLst>
                                        <p:tav tm="0">
                                          <p:val>
                                            <p:strVal val="ppt_y"/>
                                          </p:val>
                                        </p:tav>
                                        <p:tav tm="100000">
                                          <p:val>
                                            <p:strVal val="ppt_y-.1"/>
                                          </p:val>
                                        </p:tav>
                                      </p:tavLst>
                                    </p:anim>
                                    <p:set>
                                      <p:cBhvr>
                                        <p:cTn id="22" dur="1" fill="hold">
                                          <p:stCondLst>
                                            <p:cond delay="999"/>
                                          </p:stCondLst>
                                        </p:cTn>
                                        <p:tgtEl>
                                          <p:spTgt spid="6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0"/>
                                        <p:tgtEl>
                                          <p:spTgt spid="29"/>
                                        </p:tgtEl>
                                      </p:cBhvr>
                                    </p:animEffect>
                                    <p:set>
                                      <p:cBhvr>
                                        <p:cTn id="25" dur="1" fill="hold">
                                          <p:stCondLst>
                                            <p:cond delay="4999"/>
                                          </p:stCondLst>
                                        </p:cTn>
                                        <p:tgtEl>
                                          <p:spTgt spid="29"/>
                                        </p:tgtEl>
                                        <p:attrNameLst>
                                          <p:attrName>style.visibility</p:attrName>
                                        </p:attrNameLst>
                                      </p:cBhvr>
                                      <p:to>
                                        <p:strVal val="hidden"/>
                                      </p:to>
                                    </p:set>
                                  </p:childTnLst>
                                </p:cTn>
                              </p:par>
                              <p:par>
                                <p:cTn id="26" presetID="22" presetClass="entr" presetSubtype="4"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down)">
                                      <p:cBhvr>
                                        <p:cTn id="28" dur="50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xit" presetSubtype="0" fill="hold" nodeType="clickEffect">
                                  <p:stCondLst>
                                    <p:cond delay="0"/>
                                  </p:stCondLst>
                                  <p:childTnLst>
                                    <p:animEffect transition="out" filter="fade">
                                      <p:cBhvr>
                                        <p:cTn id="32" dur="1000"/>
                                        <p:tgtEl>
                                          <p:spTgt spid="32"/>
                                        </p:tgtEl>
                                      </p:cBhvr>
                                    </p:animEffect>
                                    <p:anim calcmode="lin" valueType="num">
                                      <p:cBhvr>
                                        <p:cTn id="33" dur="1000"/>
                                        <p:tgtEl>
                                          <p:spTgt spid="32"/>
                                        </p:tgtEl>
                                        <p:attrNameLst>
                                          <p:attrName>ppt_x</p:attrName>
                                        </p:attrNameLst>
                                      </p:cBhvr>
                                      <p:tavLst>
                                        <p:tav tm="0">
                                          <p:val>
                                            <p:strVal val="ppt_x"/>
                                          </p:val>
                                        </p:tav>
                                        <p:tav tm="100000">
                                          <p:val>
                                            <p:strVal val="ppt_x"/>
                                          </p:val>
                                        </p:tav>
                                      </p:tavLst>
                                    </p:anim>
                                    <p:anim calcmode="lin" valueType="num">
                                      <p:cBhvr>
                                        <p:cTn id="34" dur="1000"/>
                                        <p:tgtEl>
                                          <p:spTgt spid="32"/>
                                        </p:tgtEl>
                                        <p:attrNameLst>
                                          <p:attrName>ppt_y</p:attrName>
                                        </p:attrNameLst>
                                      </p:cBhvr>
                                      <p:tavLst>
                                        <p:tav tm="0">
                                          <p:val>
                                            <p:strVal val="ppt_y"/>
                                          </p:val>
                                        </p:tav>
                                        <p:tav tm="100000">
                                          <p:val>
                                            <p:strVal val="ppt_y-.1"/>
                                          </p:val>
                                        </p:tav>
                                      </p:tavLst>
                                    </p:anim>
                                    <p:set>
                                      <p:cBhvr>
                                        <p:cTn id="35" dur="1" fill="hold">
                                          <p:stCondLst>
                                            <p:cond delay="999"/>
                                          </p:stCondLst>
                                        </p:cTn>
                                        <p:tgtEl>
                                          <p:spTgt spid="32"/>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31"/>
                                        </p:tgtEl>
                                      </p:cBhvr>
                                    </p:animEffect>
                                    <p:set>
                                      <p:cBhvr>
                                        <p:cTn id="38" dur="1" fill="hold">
                                          <p:stCondLst>
                                            <p:cond delay="499"/>
                                          </p:stCondLst>
                                        </p:cTn>
                                        <p:tgtEl>
                                          <p:spTgt spid="31"/>
                                        </p:tgtEl>
                                        <p:attrNameLst>
                                          <p:attrName>style.visibility</p:attrName>
                                        </p:attrNameLst>
                                      </p:cBhvr>
                                      <p:to>
                                        <p:strVal val="hidden"/>
                                      </p:to>
                                    </p:set>
                                  </p:childTnLst>
                                </p:cTn>
                              </p:par>
                              <p:par>
                                <p:cTn id="39" presetID="22" presetClass="entr" presetSubtype="4"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down)">
                                      <p:cBhvr>
                                        <p:cTn id="41" dur="5000"/>
                                        <p:tgtEl>
                                          <p:spTgt spid="50"/>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xit" presetSubtype="0" fill="hold" nodeType="clickEffect">
                                  <p:stCondLst>
                                    <p:cond delay="0"/>
                                  </p:stCondLst>
                                  <p:childTnLst>
                                    <p:animEffect transition="out" filter="fade">
                                      <p:cBhvr>
                                        <p:cTn id="45" dur="1000"/>
                                        <p:tgtEl>
                                          <p:spTgt spid="36"/>
                                        </p:tgtEl>
                                      </p:cBhvr>
                                    </p:animEffect>
                                    <p:anim calcmode="lin" valueType="num">
                                      <p:cBhvr>
                                        <p:cTn id="46" dur="1000"/>
                                        <p:tgtEl>
                                          <p:spTgt spid="36"/>
                                        </p:tgtEl>
                                        <p:attrNameLst>
                                          <p:attrName>ppt_x</p:attrName>
                                        </p:attrNameLst>
                                      </p:cBhvr>
                                      <p:tavLst>
                                        <p:tav tm="0">
                                          <p:val>
                                            <p:strVal val="ppt_x"/>
                                          </p:val>
                                        </p:tav>
                                        <p:tav tm="100000">
                                          <p:val>
                                            <p:strVal val="ppt_x"/>
                                          </p:val>
                                        </p:tav>
                                      </p:tavLst>
                                    </p:anim>
                                    <p:anim calcmode="lin" valueType="num">
                                      <p:cBhvr>
                                        <p:cTn id="47" dur="1000"/>
                                        <p:tgtEl>
                                          <p:spTgt spid="36"/>
                                        </p:tgtEl>
                                        <p:attrNameLst>
                                          <p:attrName>ppt_y</p:attrName>
                                        </p:attrNameLst>
                                      </p:cBhvr>
                                      <p:tavLst>
                                        <p:tav tm="0">
                                          <p:val>
                                            <p:strVal val="ppt_y"/>
                                          </p:val>
                                        </p:tav>
                                        <p:tav tm="100000">
                                          <p:val>
                                            <p:strVal val="ppt_y-.1"/>
                                          </p:val>
                                        </p:tav>
                                      </p:tavLst>
                                    </p:anim>
                                    <p:set>
                                      <p:cBhvr>
                                        <p:cTn id="48" dur="1" fill="hold">
                                          <p:stCondLst>
                                            <p:cond delay="999"/>
                                          </p:stCondLst>
                                        </p:cTn>
                                        <p:tgtEl>
                                          <p:spTgt spid="36"/>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hildTnLst>
                                </p:cTn>
                              </p:par>
                              <p:par>
                                <p:cTn id="52" presetID="22" presetClass="entr" presetSubtype="4"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xit" presetSubtype="0" fill="hold" nodeType="clickEffect">
                                  <p:stCondLst>
                                    <p:cond delay="0"/>
                                  </p:stCondLst>
                                  <p:childTnLst>
                                    <p:animEffect transition="out" filter="fade">
                                      <p:cBhvr>
                                        <p:cTn id="58" dur="1000"/>
                                        <p:tgtEl>
                                          <p:spTgt spid="37"/>
                                        </p:tgtEl>
                                      </p:cBhvr>
                                    </p:animEffect>
                                    <p:anim calcmode="lin" valueType="num">
                                      <p:cBhvr>
                                        <p:cTn id="59" dur="1000"/>
                                        <p:tgtEl>
                                          <p:spTgt spid="37"/>
                                        </p:tgtEl>
                                        <p:attrNameLst>
                                          <p:attrName>ppt_x</p:attrName>
                                        </p:attrNameLst>
                                      </p:cBhvr>
                                      <p:tavLst>
                                        <p:tav tm="0">
                                          <p:val>
                                            <p:strVal val="ppt_x"/>
                                          </p:val>
                                        </p:tav>
                                        <p:tav tm="100000">
                                          <p:val>
                                            <p:strVal val="ppt_x"/>
                                          </p:val>
                                        </p:tav>
                                      </p:tavLst>
                                    </p:anim>
                                    <p:anim calcmode="lin" valueType="num">
                                      <p:cBhvr>
                                        <p:cTn id="60" dur="1000"/>
                                        <p:tgtEl>
                                          <p:spTgt spid="37"/>
                                        </p:tgtEl>
                                        <p:attrNameLst>
                                          <p:attrName>ppt_y</p:attrName>
                                        </p:attrNameLst>
                                      </p:cBhvr>
                                      <p:tavLst>
                                        <p:tav tm="0">
                                          <p:val>
                                            <p:strVal val="ppt_y"/>
                                          </p:val>
                                        </p:tav>
                                        <p:tav tm="100000">
                                          <p:val>
                                            <p:strVal val="ppt_y-.1"/>
                                          </p:val>
                                        </p:tav>
                                      </p:tavLst>
                                    </p:anim>
                                    <p:set>
                                      <p:cBhvr>
                                        <p:cTn id="61" dur="1" fill="hold">
                                          <p:stCondLst>
                                            <p:cond delay="999"/>
                                          </p:stCondLst>
                                        </p:cTn>
                                        <p:tgtEl>
                                          <p:spTgt spid="37"/>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34"/>
                                        </p:tgtEl>
                                      </p:cBhvr>
                                    </p:animEffect>
                                    <p:set>
                                      <p:cBhvr>
                                        <p:cTn id="64" dur="1" fill="hold">
                                          <p:stCondLst>
                                            <p:cond delay="499"/>
                                          </p:stCondLst>
                                        </p:cTn>
                                        <p:tgtEl>
                                          <p:spTgt spid="34"/>
                                        </p:tgtEl>
                                        <p:attrNameLst>
                                          <p:attrName>style.visibility</p:attrName>
                                        </p:attrNameLst>
                                      </p:cBhvr>
                                      <p:to>
                                        <p:strVal val="hidden"/>
                                      </p:to>
                                    </p:set>
                                  </p:childTnLst>
                                </p:cTn>
                              </p:par>
                              <p:par>
                                <p:cTn id="65" presetID="22" presetClass="entr" presetSubtype="4"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down)">
                                      <p:cBhvr>
                                        <p:cTn id="67" dur="50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21600000">
                                      <p:cBhvr>
                                        <p:cTn id="71" dur="2000" fill="hold"/>
                                        <p:tgtEl>
                                          <p:spTgt spid="38"/>
                                        </p:tgtEl>
                                        <p:attrNameLst>
                                          <p:attrName>r</p:attrName>
                                        </p:attrNameLst>
                                      </p:cBhvr>
                                    </p:animRo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47" presetClass="exit" presetSubtype="0" fill="hold" nodeType="clickEffect">
                                  <p:stCondLst>
                                    <p:cond delay="0"/>
                                  </p:stCondLst>
                                  <p:childTnLst>
                                    <p:animEffect transition="out" filter="fade">
                                      <p:cBhvr>
                                        <p:cTn id="78" dur="1000"/>
                                        <p:tgtEl>
                                          <p:spTgt spid="45"/>
                                        </p:tgtEl>
                                      </p:cBhvr>
                                    </p:animEffect>
                                    <p:anim calcmode="lin" valueType="num">
                                      <p:cBhvr>
                                        <p:cTn id="79" dur="1000"/>
                                        <p:tgtEl>
                                          <p:spTgt spid="45"/>
                                        </p:tgtEl>
                                        <p:attrNameLst>
                                          <p:attrName>ppt_x</p:attrName>
                                        </p:attrNameLst>
                                      </p:cBhvr>
                                      <p:tavLst>
                                        <p:tav tm="0">
                                          <p:val>
                                            <p:strVal val="ppt_x"/>
                                          </p:val>
                                        </p:tav>
                                        <p:tav tm="100000">
                                          <p:val>
                                            <p:strVal val="ppt_x"/>
                                          </p:val>
                                        </p:tav>
                                      </p:tavLst>
                                    </p:anim>
                                    <p:anim calcmode="lin" valueType="num">
                                      <p:cBhvr>
                                        <p:cTn id="80" dur="1000"/>
                                        <p:tgtEl>
                                          <p:spTgt spid="45"/>
                                        </p:tgtEl>
                                        <p:attrNameLst>
                                          <p:attrName>ppt_y</p:attrName>
                                        </p:attrNameLst>
                                      </p:cBhvr>
                                      <p:tavLst>
                                        <p:tav tm="0">
                                          <p:val>
                                            <p:strVal val="ppt_y"/>
                                          </p:val>
                                        </p:tav>
                                        <p:tav tm="100000">
                                          <p:val>
                                            <p:strVal val="ppt_y-.1"/>
                                          </p:val>
                                        </p:tav>
                                      </p:tavLst>
                                    </p:anim>
                                    <p:set>
                                      <p:cBhvr>
                                        <p:cTn id="81" dur="1" fill="hold">
                                          <p:stCondLst>
                                            <p:cond delay="999"/>
                                          </p:stCondLst>
                                        </p:cTn>
                                        <p:tgtEl>
                                          <p:spTgt spid="45"/>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41"/>
                                        </p:tgtEl>
                                      </p:cBhvr>
                                    </p:animEffect>
                                    <p:set>
                                      <p:cBhvr>
                                        <p:cTn id="84" dur="1" fill="hold">
                                          <p:stCondLst>
                                            <p:cond delay="499"/>
                                          </p:stCondLst>
                                        </p:cTn>
                                        <p:tgtEl>
                                          <p:spTgt spid="41"/>
                                        </p:tgtEl>
                                        <p:attrNameLst>
                                          <p:attrName>style.visibility</p:attrName>
                                        </p:attrNameLst>
                                      </p:cBhvr>
                                      <p:to>
                                        <p:strVal val="hidden"/>
                                      </p:to>
                                    </p:set>
                                  </p:childTnLst>
                                </p:cTn>
                              </p:par>
                              <p:par>
                                <p:cTn id="85" presetID="22" presetClass="entr" presetSubtype="4" fill="hold"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wipe(down)">
                                      <p:cBhvr>
                                        <p:cTn id="87" dur="50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47" presetClass="exit" presetSubtype="0" fill="hold" nodeType="clickEffect">
                                  <p:stCondLst>
                                    <p:cond delay="0"/>
                                  </p:stCondLst>
                                  <p:childTnLst>
                                    <p:animEffect transition="out" filter="fade">
                                      <p:cBhvr>
                                        <p:cTn id="91" dur="1000"/>
                                        <p:tgtEl>
                                          <p:spTgt spid="48"/>
                                        </p:tgtEl>
                                      </p:cBhvr>
                                    </p:animEffect>
                                    <p:anim calcmode="lin" valueType="num">
                                      <p:cBhvr>
                                        <p:cTn id="92" dur="1000"/>
                                        <p:tgtEl>
                                          <p:spTgt spid="48"/>
                                        </p:tgtEl>
                                        <p:attrNameLst>
                                          <p:attrName>ppt_x</p:attrName>
                                        </p:attrNameLst>
                                      </p:cBhvr>
                                      <p:tavLst>
                                        <p:tav tm="0">
                                          <p:val>
                                            <p:strVal val="ppt_x"/>
                                          </p:val>
                                        </p:tav>
                                        <p:tav tm="100000">
                                          <p:val>
                                            <p:strVal val="ppt_x"/>
                                          </p:val>
                                        </p:tav>
                                      </p:tavLst>
                                    </p:anim>
                                    <p:anim calcmode="lin" valueType="num">
                                      <p:cBhvr>
                                        <p:cTn id="93" dur="1000"/>
                                        <p:tgtEl>
                                          <p:spTgt spid="48"/>
                                        </p:tgtEl>
                                        <p:attrNameLst>
                                          <p:attrName>ppt_y</p:attrName>
                                        </p:attrNameLst>
                                      </p:cBhvr>
                                      <p:tavLst>
                                        <p:tav tm="0">
                                          <p:val>
                                            <p:strVal val="ppt_y"/>
                                          </p:val>
                                        </p:tav>
                                        <p:tav tm="100000">
                                          <p:val>
                                            <p:strVal val="ppt_y-.1"/>
                                          </p:val>
                                        </p:tav>
                                      </p:tavLst>
                                    </p:anim>
                                    <p:set>
                                      <p:cBhvr>
                                        <p:cTn id="94" dur="1" fill="hold">
                                          <p:stCondLst>
                                            <p:cond delay="999"/>
                                          </p:stCondLst>
                                        </p:cTn>
                                        <p:tgtEl>
                                          <p:spTgt spid="48"/>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47"/>
                                        </p:tgtEl>
                                      </p:cBhvr>
                                    </p:animEffect>
                                    <p:set>
                                      <p:cBhvr>
                                        <p:cTn id="97" dur="1" fill="hold">
                                          <p:stCondLst>
                                            <p:cond delay="499"/>
                                          </p:stCondLst>
                                        </p:cTn>
                                        <p:tgtEl>
                                          <p:spTgt spid="47"/>
                                        </p:tgtEl>
                                        <p:attrNameLst>
                                          <p:attrName>style.visibility</p:attrName>
                                        </p:attrNameLst>
                                      </p:cBhvr>
                                      <p:to>
                                        <p:strVal val="hidden"/>
                                      </p:to>
                                    </p:set>
                                  </p:childTnLst>
                                </p:cTn>
                              </p:par>
                              <p:par>
                                <p:cTn id="98" presetID="22" presetClass="entr" presetSubtype="4" fill="hold" nodeType="with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wipe(down)">
                                      <p:cBhvr>
                                        <p:cTn id="100" dur="5000"/>
                                        <p:tgtEl>
                                          <p:spTgt spid="5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63"/>
                                        </p:tgtEl>
                                        <p:attrNameLst>
                                          <p:attrName>style.visibility</p:attrName>
                                        </p:attrNameLst>
                                      </p:cBhvr>
                                      <p:to>
                                        <p:strVal val="visible"/>
                                      </p:to>
                                    </p:set>
                                    <p:animEffect transition="in" filter="fade">
                                      <p:cBhvr>
                                        <p:cTn id="105" dur="500"/>
                                        <p:tgtEl>
                                          <p:spTgt spid="63"/>
                                        </p:tgtEl>
                                      </p:cBhvr>
                                    </p:animEffect>
                                  </p:childTnLst>
                                </p:cTn>
                              </p:par>
                            </p:childTnLst>
                          </p:cTn>
                        </p:par>
                      </p:childTnLst>
                    </p:cTn>
                  </p:par>
                  <p:par>
                    <p:cTn id="106" fill="hold">
                      <p:stCondLst>
                        <p:cond delay="indefinite"/>
                      </p:stCondLst>
                      <p:childTnLst>
                        <p:par>
                          <p:cTn id="107" fill="hold">
                            <p:stCondLst>
                              <p:cond delay="0"/>
                            </p:stCondLst>
                            <p:childTnLst>
                              <p:par>
                                <p:cTn id="108" presetID="12" presetClass="entr" presetSubtype="8" fill="hold" grpId="0" nodeType="clickEffect">
                                  <p:stCondLst>
                                    <p:cond delay="500"/>
                                  </p:stCondLst>
                                  <p:childTnLst>
                                    <p:set>
                                      <p:cBhvr>
                                        <p:cTn id="109" dur="1" fill="hold">
                                          <p:stCondLst>
                                            <p:cond delay="0"/>
                                          </p:stCondLst>
                                        </p:cTn>
                                        <p:tgtEl>
                                          <p:spTgt spid="53"/>
                                        </p:tgtEl>
                                        <p:attrNameLst>
                                          <p:attrName>style.visibility</p:attrName>
                                        </p:attrNameLst>
                                      </p:cBhvr>
                                      <p:to>
                                        <p:strVal val="visible"/>
                                      </p:to>
                                    </p:set>
                                    <p:anim calcmode="lin" valueType="num">
                                      <p:cBhvr additive="base">
                                        <p:cTn id="110" dur="1000"/>
                                        <p:tgtEl>
                                          <p:spTgt spid="53"/>
                                        </p:tgtEl>
                                        <p:attrNameLst>
                                          <p:attrName>ppt_x</p:attrName>
                                        </p:attrNameLst>
                                      </p:cBhvr>
                                      <p:tavLst>
                                        <p:tav tm="0">
                                          <p:val>
                                            <p:strVal val="#ppt_x-#ppt_w*1.125000"/>
                                          </p:val>
                                        </p:tav>
                                        <p:tav tm="100000">
                                          <p:val>
                                            <p:strVal val="#ppt_x"/>
                                          </p:val>
                                        </p:tav>
                                      </p:tavLst>
                                    </p:anim>
                                    <p:animEffect transition="in" filter="wipe(right)">
                                      <p:cBhvr>
                                        <p:cTn id="111" dur="1000"/>
                                        <p:tgtEl>
                                          <p:spTgt spid="53"/>
                                        </p:tgtEl>
                                      </p:cBhvr>
                                    </p:animEffect>
                                  </p:childTnLst>
                                </p:cTn>
                              </p:par>
                            </p:childTnLst>
                          </p:cTn>
                        </p:par>
                      </p:childTnLst>
                    </p:cTn>
                  </p:par>
                  <p:par>
                    <p:cTn id="112" fill="hold">
                      <p:stCondLst>
                        <p:cond delay="indefinite"/>
                      </p:stCondLst>
                      <p:childTnLst>
                        <p:par>
                          <p:cTn id="113" fill="hold">
                            <p:stCondLst>
                              <p:cond delay="0"/>
                            </p:stCondLst>
                            <p:childTnLst>
                              <p:par>
                                <p:cTn id="114" presetID="12" presetClass="exit" presetSubtype="8" fill="hold" grpId="1" nodeType="clickEffect">
                                  <p:stCondLst>
                                    <p:cond delay="500"/>
                                  </p:stCondLst>
                                  <p:childTnLst>
                                    <p:anim calcmode="lin" valueType="num">
                                      <p:cBhvr additive="base">
                                        <p:cTn id="115" dur="1000"/>
                                        <p:tgtEl>
                                          <p:spTgt spid="53"/>
                                        </p:tgtEl>
                                        <p:attrNameLst>
                                          <p:attrName>ppt_x</p:attrName>
                                        </p:attrNameLst>
                                      </p:cBhvr>
                                      <p:tavLst>
                                        <p:tav tm="0">
                                          <p:val>
                                            <p:strVal val="#ppt_x"/>
                                          </p:val>
                                        </p:tav>
                                        <p:tav tm="100000">
                                          <p:val>
                                            <p:strVal val="#ppt_x-#ppt_w*1.125000"/>
                                          </p:val>
                                        </p:tav>
                                      </p:tavLst>
                                    </p:anim>
                                    <p:animEffect transition="out" filter="wipe(left)">
                                      <p:cBhvr>
                                        <p:cTn id="116" dur="1000"/>
                                        <p:tgtEl>
                                          <p:spTgt spid="53"/>
                                        </p:tgtEl>
                                      </p:cBhvr>
                                    </p:animEffect>
                                    <p:set>
                                      <p:cBhvr>
                                        <p:cTn id="117" dur="1" fill="hold">
                                          <p:stCondLst>
                                            <p:cond delay="9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1" grpId="0" animBg="1"/>
      <p:bldP spid="34" grpId="0" animBg="1"/>
      <p:bldP spid="35" grpId="0" animBg="1"/>
      <p:bldP spid="31" grpId="0" animBg="1"/>
      <p:bldP spid="29" grpId="0" animBg="1"/>
      <p:bldP spid="9" grpId="0" animBg="1"/>
      <p:bldP spid="52" grpId="0" animBg="1"/>
      <p:bldP spid="28" grpId="0" animBg="1"/>
      <p:bldP spid="53" grpId="0" animBg="1"/>
      <p:bldP spid="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51C606C-70D9-4710-A6D2-E296CFD23C33}"/>
              </a:ext>
            </a:extLst>
          </p:cNvPr>
          <p:cNvGraphicFramePr/>
          <p:nvPr>
            <p:extLst>
              <p:ext uri="{D42A27DB-BD31-4B8C-83A1-F6EECF244321}">
                <p14:modId xmlns:p14="http://schemas.microsoft.com/office/powerpoint/2010/main" val="4288164729"/>
              </p:ext>
            </p:extLst>
          </p:nvPr>
        </p:nvGraphicFramePr>
        <p:xfrm>
          <a:off x="335721" y="1378226"/>
          <a:ext cx="10186504" cy="4786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20E6967F-D31F-4AE6-9F36-9526E983BC1E}"/>
              </a:ext>
            </a:extLst>
          </p:cNvPr>
          <p:cNvSpPr/>
          <p:nvPr/>
        </p:nvSpPr>
        <p:spPr>
          <a:xfrm>
            <a:off x="4774515" y="374921"/>
            <a:ext cx="2236028" cy="1107996"/>
          </a:xfrm>
          <a:prstGeom prst="rect">
            <a:avLst/>
          </a:prstGeom>
          <a:ln>
            <a:solidFill>
              <a:schemeClr val="accent6">
                <a:lumMod val="50000"/>
              </a:schemeClr>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6600" dirty="0">
                <a:latin typeface="NikoshBAN" panose="02000000000000000000" pitchFamily="2" charset="0"/>
                <a:cs typeface="NikoshBAN" panose="02000000000000000000" pitchFamily="2" charset="0"/>
              </a:rPr>
              <a:t>মূল্যায়ন</a:t>
            </a:r>
            <a:endParaRPr lang="bn-BD" sz="66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1370959" y="5803729"/>
            <a:ext cx="11617180" cy="685030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0084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graphicEl>
                                              <a:dgm id="{0518D606-7CE8-4B10-B63C-84ADEEE416F4}"/>
                                            </p:graphicEl>
                                          </p:spTgt>
                                        </p:tgtEl>
                                        <p:attrNameLst>
                                          <p:attrName>style.visibility</p:attrName>
                                        </p:attrNameLst>
                                      </p:cBhvr>
                                      <p:to>
                                        <p:strVal val="visible"/>
                                      </p:to>
                                    </p:set>
                                    <p:anim calcmode="lin" valueType="num">
                                      <p:cBhvr additive="base">
                                        <p:cTn id="7" dur="1000"/>
                                        <p:tgtEl>
                                          <p:spTgt spid="2">
                                            <p:graphicEl>
                                              <a:dgm id="{0518D606-7CE8-4B10-B63C-84ADEEE416F4}"/>
                                            </p:graphicEl>
                                          </p:spTgt>
                                        </p:tgtEl>
                                        <p:attrNameLst>
                                          <p:attrName>ppt_x</p:attrName>
                                        </p:attrNameLst>
                                      </p:cBhvr>
                                      <p:tavLst>
                                        <p:tav tm="0">
                                          <p:val>
                                            <p:strVal val="#ppt_x-#ppt_w*1.125000"/>
                                          </p:val>
                                        </p:tav>
                                        <p:tav tm="100000">
                                          <p:val>
                                            <p:strVal val="#ppt_x"/>
                                          </p:val>
                                        </p:tav>
                                      </p:tavLst>
                                    </p:anim>
                                    <p:animEffect transition="in" filter="wipe(right)">
                                      <p:cBhvr>
                                        <p:cTn id="8" dur="1000"/>
                                        <p:tgtEl>
                                          <p:spTgt spid="2">
                                            <p:graphicEl>
                                              <a:dgm id="{0518D606-7CE8-4B10-B63C-84ADEEE416F4}"/>
                                            </p:graphicEl>
                                          </p:spTgt>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2">
                                            <p:graphicEl>
                                              <a:dgm id="{140117BB-1968-40A9-B0E1-21BFB519E657}"/>
                                            </p:graphicEl>
                                          </p:spTgt>
                                        </p:tgtEl>
                                        <p:attrNameLst>
                                          <p:attrName>style.visibility</p:attrName>
                                        </p:attrNameLst>
                                      </p:cBhvr>
                                      <p:to>
                                        <p:strVal val="visible"/>
                                      </p:to>
                                    </p:set>
                                    <p:anim calcmode="lin" valueType="num">
                                      <p:cBhvr additive="base">
                                        <p:cTn id="11" dur="1000"/>
                                        <p:tgtEl>
                                          <p:spTgt spid="2">
                                            <p:graphicEl>
                                              <a:dgm id="{140117BB-1968-40A9-B0E1-21BFB519E657}"/>
                                            </p:graphicEl>
                                          </p:spTgt>
                                        </p:tgtEl>
                                        <p:attrNameLst>
                                          <p:attrName>ppt_x</p:attrName>
                                        </p:attrNameLst>
                                      </p:cBhvr>
                                      <p:tavLst>
                                        <p:tav tm="0">
                                          <p:val>
                                            <p:strVal val="#ppt_x-#ppt_w*1.125000"/>
                                          </p:val>
                                        </p:tav>
                                        <p:tav tm="100000">
                                          <p:val>
                                            <p:strVal val="#ppt_x"/>
                                          </p:val>
                                        </p:tav>
                                      </p:tavLst>
                                    </p:anim>
                                    <p:animEffect transition="in" filter="wipe(right)">
                                      <p:cBhvr>
                                        <p:cTn id="12" dur="1000"/>
                                        <p:tgtEl>
                                          <p:spTgt spid="2">
                                            <p:graphicEl>
                                              <a:dgm id="{140117BB-1968-40A9-B0E1-21BFB519E657}"/>
                                            </p:graphicEl>
                                          </p:spTgt>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
                                            <p:graphicEl>
                                              <a:dgm id="{A3A49000-ECCC-4697-BC7C-544DFCCF2957}"/>
                                            </p:graphicEl>
                                          </p:spTgt>
                                        </p:tgtEl>
                                        <p:attrNameLst>
                                          <p:attrName>style.visibility</p:attrName>
                                        </p:attrNameLst>
                                      </p:cBhvr>
                                      <p:to>
                                        <p:strVal val="visible"/>
                                      </p:to>
                                    </p:set>
                                    <p:anim calcmode="lin" valueType="num">
                                      <p:cBhvr additive="base">
                                        <p:cTn id="15" dur="1000"/>
                                        <p:tgtEl>
                                          <p:spTgt spid="2">
                                            <p:graphicEl>
                                              <a:dgm id="{A3A49000-ECCC-4697-BC7C-544DFCCF2957}"/>
                                            </p:graphicEl>
                                          </p:spTgt>
                                        </p:tgtEl>
                                        <p:attrNameLst>
                                          <p:attrName>ppt_x</p:attrName>
                                        </p:attrNameLst>
                                      </p:cBhvr>
                                      <p:tavLst>
                                        <p:tav tm="0">
                                          <p:val>
                                            <p:strVal val="#ppt_x-#ppt_w*1.125000"/>
                                          </p:val>
                                        </p:tav>
                                        <p:tav tm="100000">
                                          <p:val>
                                            <p:strVal val="#ppt_x"/>
                                          </p:val>
                                        </p:tav>
                                      </p:tavLst>
                                    </p:anim>
                                    <p:animEffect transition="in" filter="wipe(right)">
                                      <p:cBhvr>
                                        <p:cTn id="16" dur="1000"/>
                                        <p:tgtEl>
                                          <p:spTgt spid="2">
                                            <p:graphicEl>
                                              <a:dgm id="{A3A49000-ECCC-4697-BC7C-544DFCCF2957}"/>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2">
                                            <p:graphicEl>
                                              <a:dgm id="{77613FA5-08D3-4F33-82BB-27EC4347997A}"/>
                                            </p:graphicEl>
                                          </p:spTgt>
                                        </p:tgtEl>
                                        <p:attrNameLst>
                                          <p:attrName>style.visibility</p:attrName>
                                        </p:attrNameLst>
                                      </p:cBhvr>
                                      <p:to>
                                        <p:strVal val="visible"/>
                                      </p:to>
                                    </p:set>
                                    <p:anim calcmode="lin" valueType="num">
                                      <p:cBhvr additive="base">
                                        <p:cTn id="21" dur="1000"/>
                                        <p:tgtEl>
                                          <p:spTgt spid="2">
                                            <p:graphicEl>
                                              <a:dgm id="{77613FA5-08D3-4F33-82BB-27EC4347997A}"/>
                                            </p:graphicEl>
                                          </p:spTgt>
                                        </p:tgtEl>
                                        <p:attrNameLst>
                                          <p:attrName>ppt_x</p:attrName>
                                        </p:attrNameLst>
                                      </p:cBhvr>
                                      <p:tavLst>
                                        <p:tav tm="0">
                                          <p:val>
                                            <p:strVal val="#ppt_x-#ppt_w*1.125000"/>
                                          </p:val>
                                        </p:tav>
                                        <p:tav tm="100000">
                                          <p:val>
                                            <p:strVal val="#ppt_x"/>
                                          </p:val>
                                        </p:tav>
                                      </p:tavLst>
                                    </p:anim>
                                    <p:animEffect transition="in" filter="wipe(right)">
                                      <p:cBhvr>
                                        <p:cTn id="22" dur="1000"/>
                                        <p:tgtEl>
                                          <p:spTgt spid="2">
                                            <p:graphicEl>
                                              <a:dgm id="{77613FA5-08D3-4F33-82BB-27EC4347997A}"/>
                                            </p:graphicEl>
                                          </p:spTgt>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2">
                                            <p:graphicEl>
                                              <a:dgm id="{BB40216B-80DF-4603-83EF-5C525A3B55CD}"/>
                                            </p:graphicEl>
                                          </p:spTgt>
                                        </p:tgtEl>
                                        <p:attrNameLst>
                                          <p:attrName>style.visibility</p:attrName>
                                        </p:attrNameLst>
                                      </p:cBhvr>
                                      <p:to>
                                        <p:strVal val="visible"/>
                                      </p:to>
                                    </p:set>
                                    <p:anim calcmode="lin" valueType="num">
                                      <p:cBhvr additive="base">
                                        <p:cTn id="25" dur="1000"/>
                                        <p:tgtEl>
                                          <p:spTgt spid="2">
                                            <p:graphicEl>
                                              <a:dgm id="{BB40216B-80DF-4603-83EF-5C525A3B55CD}"/>
                                            </p:graphicEl>
                                          </p:spTgt>
                                        </p:tgtEl>
                                        <p:attrNameLst>
                                          <p:attrName>ppt_x</p:attrName>
                                        </p:attrNameLst>
                                      </p:cBhvr>
                                      <p:tavLst>
                                        <p:tav tm="0">
                                          <p:val>
                                            <p:strVal val="#ppt_x-#ppt_w*1.125000"/>
                                          </p:val>
                                        </p:tav>
                                        <p:tav tm="100000">
                                          <p:val>
                                            <p:strVal val="#ppt_x"/>
                                          </p:val>
                                        </p:tav>
                                      </p:tavLst>
                                    </p:anim>
                                    <p:animEffect transition="in" filter="wipe(right)">
                                      <p:cBhvr>
                                        <p:cTn id="26" dur="1000"/>
                                        <p:tgtEl>
                                          <p:spTgt spid="2">
                                            <p:graphicEl>
                                              <a:dgm id="{BB40216B-80DF-4603-83EF-5C525A3B55C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2">
                                            <p:graphicEl>
                                              <a:dgm id="{3CF53E2D-E989-42C9-A7FC-73132C66E355}"/>
                                            </p:graphicEl>
                                          </p:spTgt>
                                        </p:tgtEl>
                                        <p:attrNameLst>
                                          <p:attrName>style.visibility</p:attrName>
                                        </p:attrNameLst>
                                      </p:cBhvr>
                                      <p:to>
                                        <p:strVal val="visible"/>
                                      </p:to>
                                    </p:set>
                                    <p:anim calcmode="lin" valueType="num">
                                      <p:cBhvr additive="base">
                                        <p:cTn id="31" dur="1000"/>
                                        <p:tgtEl>
                                          <p:spTgt spid="2">
                                            <p:graphicEl>
                                              <a:dgm id="{3CF53E2D-E989-42C9-A7FC-73132C66E355}"/>
                                            </p:graphicEl>
                                          </p:spTgt>
                                        </p:tgtEl>
                                        <p:attrNameLst>
                                          <p:attrName>ppt_x</p:attrName>
                                        </p:attrNameLst>
                                      </p:cBhvr>
                                      <p:tavLst>
                                        <p:tav tm="0">
                                          <p:val>
                                            <p:strVal val="#ppt_x-#ppt_w*1.125000"/>
                                          </p:val>
                                        </p:tav>
                                        <p:tav tm="100000">
                                          <p:val>
                                            <p:strVal val="#ppt_x"/>
                                          </p:val>
                                        </p:tav>
                                      </p:tavLst>
                                    </p:anim>
                                    <p:animEffect transition="in" filter="wipe(right)">
                                      <p:cBhvr>
                                        <p:cTn id="32" dur="1000"/>
                                        <p:tgtEl>
                                          <p:spTgt spid="2">
                                            <p:graphicEl>
                                              <a:dgm id="{3CF53E2D-E989-42C9-A7FC-73132C66E355}"/>
                                            </p:graphicEl>
                                          </p:spTgt>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2">
                                            <p:graphicEl>
                                              <a:dgm id="{0E7EC77B-36CA-4488-9B96-EFC9132AFEF3}"/>
                                            </p:graphicEl>
                                          </p:spTgt>
                                        </p:tgtEl>
                                        <p:attrNameLst>
                                          <p:attrName>style.visibility</p:attrName>
                                        </p:attrNameLst>
                                      </p:cBhvr>
                                      <p:to>
                                        <p:strVal val="visible"/>
                                      </p:to>
                                    </p:set>
                                    <p:anim calcmode="lin" valueType="num">
                                      <p:cBhvr additive="base">
                                        <p:cTn id="35" dur="1000"/>
                                        <p:tgtEl>
                                          <p:spTgt spid="2">
                                            <p:graphicEl>
                                              <a:dgm id="{0E7EC77B-36CA-4488-9B96-EFC9132AFEF3}"/>
                                            </p:graphicEl>
                                          </p:spTgt>
                                        </p:tgtEl>
                                        <p:attrNameLst>
                                          <p:attrName>ppt_x</p:attrName>
                                        </p:attrNameLst>
                                      </p:cBhvr>
                                      <p:tavLst>
                                        <p:tav tm="0">
                                          <p:val>
                                            <p:strVal val="#ppt_x-#ppt_w*1.125000"/>
                                          </p:val>
                                        </p:tav>
                                        <p:tav tm="100000">
                                          <p:val>
                                            <p:strVal val="#ppt_x"/>
                                          </p:val>
                                        </p:tav>
                                      </p:tavLst>
                                    </p:anim>
                                    <p:animEffect transition="in" filter="wipe(right)">
                                      <p:cBhvr>
                                        <p:cTn id="36" dur="1000"/>
                                        <p:tgtEl>
                                          <p:spTgt spid="2">
                                            <p:graphicEl>
                                              <a:dgm id="{0E7EC77B-36CA-4488-9B96-EFC9132AFEF3}"/>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8" fill="hold" grpId="0" nodeType="clickEffect">
                                  <p:stCondLst>
                                    <p:cond delay="0"/>
                                  </p:stCondLst>
                                  <p:childTnLst>
                                    <p:set>
                                      <p:cBhvr>
                                        <p:cTn id="40" dur="1" fill="hold">
                                          <p:stCondLst>
                                            <p:cond delay="0"/>
                                          </p:stCondLst>
                                        </p:cTn>
                                        <p:tgtEl>
                                          <p:spTgt spid="2">
                                            <p:graphicEl>
                                              <a:dgm id="{870ACDEC-BABC-4841-80CA-B6CD13A78533}"/>
                                            </p:graphicEl>
                                          </p:spTgt>
                                        </p:tgtEl>
                                        <p:attrNameLst>
                                          <p:attrName>style.visibility</p:attrName>
                                        </p:attrNameLst>
                                      </p:cBhvr>
                                      <p:to>
                                        <p:strVal val="visible"/>
                                      </p:to>
                                    </p:set>
                                    <p:anim calcmode="lin" valueType="num">
                                      <p:cBhvr additive="base">
                                        <p:cTn id="41" dur="1000"/>
                                        <p:tgtEl>
                                          <p:spTgt spid="2">
                                            <p:graphicEl>
                                              <a:dgm id="{870ACDEC-BABC-4841-80CA-B6CD13A78533}"/>
                                            </p:graphicEl>
                                          </p:spTgt>
                                        </p:tgtEl>
                                        <p:attrNameLst>
                                          <p:attrName>ppt_x</p:attrName>
                                        </p:attrNameLst>
                                      </p:cBhvr>
                                      <p:tavLst>
                                        <p:tav tm="0">
                                          <p:val>
                                            <p:strVal val="#ppt_x-#ppt_w*1.125000"/>
                                          </p:val>
                                        </p:tav>
                                        <p:tav tm="100000">
                                          <p:val>
                                            <p:strVal val="#ppt_x"/>
                                          </p:val>
                                        </p:tav>
                                      </p:tavLst>
                                    </p:anim>
                                    <p:animEffect transition="in" filter="wipe(right)">
                                      <p:cBhvr>
                                        <p:cTn id="42" dur="1000"/>
                                        <p:tgtEl>
                                          <p:spTgt spid="2">
                                            <p:graphicEl>
                                              <a:dgm id="{870ACDEC-BABC-4841-80CA-B6CD13A78533}"/>
                                            </p:graphicEl>
                                          </p:spTgt>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2">
                                            <p:graphicEl>
                                              <a:dgm id="{1356EA9E-4B75-4D03-A23A-E211F2B6D226}"/>
                                            </p:graphicEl>
                                          </p:spTgt>
                                        </p:tgtEl>
                                        <p:attrNameLst>
                                          <p:attrName>style.visibility</p:attrName>
                                        </p:attrNameLst>
                                      </p:cBhvr>
                                      <p:to>
                                        <p:strVal val="visible"/>
                                      </p:to>
                                    </p:set>
                                    <p:anim calcmode="lin" valueType="num">
                                      <p:cBhvr additive="base">
                                        <p:cTn id="45" dur="1000"/>
                                        <p:tgtEl>
                                          <p:spTgt spid="2">
                                            <p:graphicEl>
                                              <a:dgm id="{1356EA9E-4B75-4D03-A23A-E211F2B6D226}"/>
                                            </p:graphicEl>
                                          </p:spTgt>
                                        </p:tgtEl>
                                        <p:attrNameLst>
                                          <p:attrName>ppt_x</p:attrName>
                                        </p:attrNameLst>
                                      </p:cBhvr>
                                      <p:tavLst>
                                        <p:tav tm="0">
                                          <p:val>
                                            <p:strVal val="#ppt_x-#ppt_w*1.125000"/>
                                          </p:val>
                                        </p:tav>
                                        <p:tav tm="100000">
                                          <p:val>
                                            <p:strVal val="#ppt_x"/>
                                          </p:val>
                                        </p:tav>
                                      </p:tavLst>
                                    </p:anim>
                                    <p:animEffect transition="in" filter="wipe(right)">
                                      <p:cBhvr>
                                        <p:cTn id="46" dur="1000"/>
                                        <p:tgtEl>
                                          <p:spTgt spid="2">
                                            <p:graphicEl>
                                              <a:dgm id="{1356EA9E-4B75-4D03-A23A-E211F2B6D22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69835" y="304801"/>
            <a:ext cx="2593669" cy="830997"/>
          </a:xfrm>
          <a:prstGeom prst="rect">
            <a:avLst/>
          </a:prstGeom>
          <a:solidFill>
            <a:schemeClr val="bg2"/>
          </a:solidFill>
          <a:ln w="76200">
            <a:solidFill>
              <a:schemeClr val="tx1"/>
            </a:solidFill>
          </a:ln>
        </p:spPr>
        <p:txBody>
          <a:bodyPr wrap="square" rtlCol="0">
            <a:spAutoFit/>
          </a:bodyPr>
          <a:lstStyle/>
          <a:p>
            <a:r>
              <a:rPr lang="bn-IN" sz="4800" dirty="0">
                <a:latin typeface="NikoshBAN" panose="02000000000000000000" pitchFamily="2" charset="0"/>
                <a:cs typeface="NikoshBAN" panose="02000000000000000000" pitchFamily="2" charset="0"/>
              </a:rPr>
              <a:t>বাড়ির</a:t>
            </a:r>
            <a:r>
              <a:rPr lang="bn-IN" sz="4800" dirty="0">
                <a:solidFill>
                  <a:srgbClr val="FF0000"/>
                </a:solidFill>
                <a:latin typeface="NikoshBAN" panose="02000000000000000000" pitchFamily="2" charset="0"/>
                <a:cs typeface="NikoshBAN" panose="02000000000000000000" pitchFamily="2" charset="0"/>
              </a:rPr>
              <a:t> </a:t>
            </a:r>
            <a:r>
              <a:rPr lang="bn-IN" sz="4800" dirty="0">
                <a:latin typeface="NikoshBAN" panose="02000000000000000000" pitchFamily="2" charset="0"/>
                <a:cs typeface="NikoshBAN" panose="02000000000000000000" pitchFamily="2" charset="0"/>
              </a:rPr>
              <a:t>কাজ</a:t>
            </a:r>
            <a:r>
              <a:rPr lang="bn-IN" sz="4800" dirty="0">
                <a:solidFill>
                  <a:srgbClr val="FF0000"/>
                </a:solidFill>
                <a:latin typeface="NikoshBAN" panose="02000000000000000000" pitchFamily="2" charset="0"/>
                <a:cs typeface="NikoshBAN" panose="02000000000000000000" pitchFamily="2" charset="0"/>
              </a:rPr>
              <a:t> </a:t>
            </a:r>
            <a:endParaRPr lang="en-US" sz="4800" dirty="0">
              <a:solidFill>
                <a:srgbClr val="FF0000"/>
              </a:solidFill>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66178029-599C-43B8-B237-09872849EF74}"/>
              </a:ext>
            </a:extLst>
          </p:cNvPr>
          <p:cNvSpPr/>
          <p:nvPr/>
        </p:nvSpPr>
        <p:spPr>
          <a:xfrm>
            <a:off x="138210" y="416340"/>
            <a:ext cx="6628073" cy="2123658"/>
          </a:xfrm>
          <a:prstGeom prst="rect">
            <a:avLst/>
          </a:prstGeom>
        </p:spPr>
        <p:txBody>
          <a:bodyPr wrap="square">
            <a:spAutoFit/>
          </a:bodyPr>
          <a:lstStyle/>
          <a:p>
            <a:pPr lvl="0" algn="ctr"/>
            <a:r>
              <a:rPr lang="bn-IN" sz="4400" dirty="0">
                <a:latin typeface="NikoshBAN" panose="02000000000000000000" pitchFamily="2" charset="0"/>
                <a:cs typeface="NikoshBAN" panose="02000000000000000000" pitchFamily="2" charset="0"/>
              </a:rPr>
              <a:t>পরিবারে বড় কাউকে নিয়ে রাতের আকাশে চাঁদ </a:t>
            </a:r>
            <a:r>
              <a:rPr lang="en-US" sz="4400" dirty="0" err="1">
                <a:latin typeface="NikoshBAN" panose="02000000000000000000" pitchFamily="2" charset="0"/>
                <a:cs typeface="NikoshBAN" panose="02000000000000000000" pitchFamily="2" charset="0"/>
              </a:rPr>
              <a:t>পর্যবেক্ষণ</a:t>
            </a:r>
            <a:r>
              <a:rPr lang="bn-IN" sz="4400" dirty="0">
                <a:latin typeface="NikoshBAN" panose="02000000000000000000" pitchFamily="2" charset="0"/>
                <a:cs typeface="NikoshBAN" panose="02000000000000000000" pitchFamily="2" charset="0"/>
              </a:rPr>
              <a:t> করে খতায় দেখানো ছকের মত ছক এঁকে আনবে।</a:t>
            </a:r>
            <a:endParaRPr lang="en-US" sz="4400" b="1" dirty="0">
              <a:latin typeface="NikoshBAN" panose="02000000000000000000" pitchFamily="2" charset="0"/>
              <a:cs typeface="NikoshBAN" panose="02000000000000000000" pitchFamily="2" charset="0"/>
            </a:endParaRPr>
          </a:p>
        </p:txBody>
      </p:sp>
      <p:graphicFrame>
        <p:nvGraphicFramePr>
          <p:cNvPr id="7" name="Table 4">
            <a:extLst>
              <a:ext uri="{FF2B5EF4-FFF2-40B4-BE49-F238E27FC236}">
                <a16:creationId xmlns:a16="http://schemas.microsoft.com/office/drawing/2014/main" id="{AEAD017F-348F-48CE-859B-46C093D18183}"/>
              </a:ext>
            </a:extLst>
          </p:cNvPr>
          <p:cNvGraphicFramePr>
            <a:graphicFrameLocks noGrp="1"/>
          </p:cNvGraphicFramePr>
          <p:nvPr>
            <p:extLst>
              <p:ext uri="{D42A27DB-BD31-4B8C-83A1-F6EECF244321}">
                <p14:modId xmlns:p14="http://schemas.microsoft.com/office/powerpoint/2010/main" val="2369539302"/>
              </p:ext>
            </p:extLst>
          </p:nvPr>
        </p:nvGraphicFramePr>
        <p:xfrm>
          <a:off x="2311835" y="3081603"/>
          <a:ext cx="6858000" cy="3056902"/>
        </p:xfrm>
        <a:graphic>
          <a:graphicData uri="http://schemas.openxmlformats.org/drawingml/2006/table">
            <a:tbl>
              <a:tblPr firstRow="1" bandRow="1">
                <a:tableStyleId>{E8034E78-7F5D-4C2E-B375-FC64B27BC917}</a:tableStyleId>
              </a:tblPr>
              <a:tblGrid>
                <a:gridCol w="1865086">
                  <a:extLst>
                    <a:ext uri="{9D8B030D-6E8A-4147-A177-3AD203B41FA5}">
                      <a16:colId xmlns:a16="http://schemas.microsoft.com/office/drawing/2014/main" val="3819147845"/>
                    </a:ext>
                  </a:extLst>
                </a:gridCol>
                <a:gridCol w="1682179">
                  <a:extLst>
                    <a:ext uri="{9D8B030D-6E8A-4147-A177-3AD203B41FA5}">
                      <a16:colId xmlns:a16="http://schemas.microsoft.com/office/drawing/2014/main" val="348194595"/>
                    </a:ext>
                  </a:extLst>
                </a:gridCol>
                <a:gridCol w="1739129">
                  <a:extLst>
                    <a:ext uri="{9D8B030D-6E8A-4147-A177-3AD203B41FA5}">
                      <a16:colId xmlns:a16="http://schemas.microsoft.com/office/drawing/2014/main" val="2509858673"/>
                    </a:ext>
                  </a:extLst>
                </a:gridCol>
                <a:gridCol w="1571606">
                  <a:extLst>
                    <a:ext uri="{9D8B030D-6E8A-4147-A177-3AD203B41FA5}">
                      <a16:colId xmlns:a16="http://schemas.microsoft.com/office/drawing/2014/main" val="1637610626"/>
                    </a:ext>
                  </a:extLst>
                </a:gridCol>
              </a:tblGrid>
              <a:tr h="1228102">
                <a:tc>
                  <a:txBody>
                    <a:bodyPr/>
                    <a:lstStyle/>
                    <a:p>
                      <a:r>
                        <a:rPr lang="bn-IN" sz="2800" dirty="0">
                          <a:solidFill>
                            <a:schemeClr val="tx1"/>
                          </a:solidFill>
                          <a:latin typeface="NikoshBAN" panose="02000000000000000000" pitchFamily="2" charset="0"/>
                          <a:cs typeface="NikoshBAN" panose="02000000000000000000" pitchFamily="2" charset="0"/>
                        </a:rPr>
                        <a:t>১১ সেপ্টেম্বর</a:t>
                      </a:r>
                      <a:endParaRPr lang="en-US" sz="280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2800" dirty="0">
                          <a:solidFill>
                            <a:schemeClr val="tx1"/>
                          </a:solidFill>
                          <a:latin typeface="NikoshBAN" panose="02000000000000000000" pitchFamily="2" charset="0"/>
                          <a:cs typeface="NikoshBAN" panose="02000000000000000000" pitchFamily="2" charset="0"/>
                        </a:rPr>
                        <a:t>১২ সেপ্টেম্বর</a:t>
                      </a:r>
                      <a:endParaRPr lang="en-US" sz="2800" dirty="0">
                        <a:solidFill>
                          <a:schemeClr val="tx1"/>
                        </a:solidFill>
                        <a:latin typeface="NikoshBAN" panose="02000000000000000000" pitchFamily="2" charset="0"/>
                        <a:cs typeface="NikoshBAN" panose="02000000000000000000" pitchFamily="2" charset="0"/>
                      </a:endParaRPr>
                    </a:p>
                    <a:p>
                      <a:endParaRPr lang="en-US" sz="280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2800" dirty="0">
                          <a:solidFill>
                            <a:schemeClr val="tx1"/>
                          </a:solidFill>
                          <a:latin typeface="NikoshBAN" panose="02000000000000000000" pitchFamily="2" charset="0"/>
                          <a:cs typeface="NikoshBAN" panose="02000000000000000000" pitchFamily="2" charset="0"/>
                        </a:rPr>
                        <a:t>১৩ সেপ্টেম্বর</a:t>
                      </a:r>
                      <a:endParaRPr lang="en-US" sz="2800" dirty="0">
                        <a:solidFill>
                          <a:schemeClr val="tx1"/>
                        </a:solidFill>
                        <a:latin typeface="NikoshBAN" panose="02000000000000000000" pitchFamily="2" charset="0"/>
                        <a:cs typeface="NikoshBAN" panose="02000000000000000000" pitchFamily="2" charset="0"/>
                      </a:endParaRPr>
                    </a:p>
                    <a:p>
                      <a:endParaRPr lang="en-US" sz="280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2800" dirty="0">
                          <a:solidFill>
                            <a:schemeClr val="tx1"/>
                          </a:solidFill>
                          <a:latin typeface="NikoshBAN" panose="02000000000000000000" pitchFamily="2" charset="0"/>
                          <a:cs typeface="NikoshBAN" panose="02000000000000000000" pitchFamily="2" charset="0"/>
                        </a:rPr>
                        <a:t>১৪ সেপ্টেম্বর</a:t>
                      </a:r>
                      <a:endParaRPr lang="en-US" sz="2800" dirty="0">
                        <a:solidFill>
                          <a:schemeClr val="tx1"/>
                        </a:solidFill>
                        <a:latin typeface="NikoshBAN" panose="02000000000000000000" pitchFamily="2" charset="0"/>
                        <a:cs typeface="NikoshBAN" panose="02000000000000000000" pitchFamily="2" charset="0"/>
                      </a:endParaRPr>
                    </a:p>
                    <a:p>
                      <a:endParaRPr lang="en-US" sz="2800" dirty="0">
                        <a:solidFill>
                          <a:schemeClr val="tx1"/>
                        </a:solidFill>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424130547"/>
                  </a:ext>
                </a:extLst>
              </a:tr>
              <a:tr h="409367">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33100273"/>
                  </a:ext>
                </a:extLst>
              </a:tr>
              <a:tr h="409367">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55014108"/>
                  </a:ext>
                </a:extLst>
              </a:tr>
              <a:tr h="409367">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17516955"/>
                  </a:ext>
                </a:extLst>
              </a:tr>
              <a:tr h="409367">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7460389"/>
                  </a:ext>
                </a:extLst>
              </a:tr>
            </a:tbl>
          </a:graphicData>
        </a:graphic>
      </p:graphicFrame>
    </p:spTree>
    <p:extLst>
      <p:ext uri="{BB962C8B-B14F-4D97-AF65-F5344CB8AC3E}">
        <p14:creationId xmlns:p14="http://schemas.microsoft.com/office/powerpoint/2010/main" val="8723151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 calcmode="lin" valueType="num">
                                      <p:cBhvr>
                                        <p:cTn id="2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BFBC2BC-BB84-483C-9371-F4C8DCEA07FD}"/>
              </a:ext>
            </a:extLst>
          </p:cNvPr>
          <p:cNvGrpSpPr/>
          <p:nvPr/>
        </p:nvGrpSpPr>
        <p:grpSpPr>
          <a:xfrm>
            <a:off x="275771" y="290286"/>
            <a:ext cx="11480801" cy="6077857"/>
            <a:chOff x="435429" y="333830"/>
            <a:chExt cx="7489371" cy="5791200"/>
          </a:xfrm>
        </p:grpSpPr>
        <p:sp>
          <p:nvSpPr>
            <p:cNvPr id="12" name="Rectangle 11">
              <a:extLst>
                <a:ext uri="{FF2B5EF4-FFF2-40B4-BE49-F238E27FC236}">
                  <a16:creationId xmlns:a16="http://schemas.microsoft.com/office/drawing/2014/main" id="{304C4EDB-A273-43C4-850F-C2D442AF8E71}"/>
                </a:ext>
              </a:extLst>
            </p:cNvPr>
            <p:cNvSpPr/>
            <p:nvPr/>
          </p:nvSpPr>
          <p:spPr>
            <a:xfrm>
              <a:off x="435429" y="333830"/>
              <a:ext cx="7489371" cy="5791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C92661-58A1-4D84-958C-280DC9F5B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314" y="732970"/>
              <a:ext cx="6197600" cy="5105508"/>
            </a:xfrm>
            <a:prstGeom prst="rect">
              <a:avLst/>
            </a:prstGeom>
          </p:spPr>
        </p:pic>
      </p:grpSp>
      <p:sp>
        <p:nvSpPr>
          <p:cNvPr id="6" name="TextBox 5">
            <a:extLst>
              <a:ext uri="{FF2B5EF4-FFF2-40B4-BE49-F238E27FC236}">
                <a16:creationId xmlns:a16="http://schemas.microsoft.com/office/drawing/2014/main" id="{5422CA16-6F0A-4E3B-B7A8-D94D57326577}"/>
              </a:ext>
            </a:extLst>
          </p:cNvPr>
          <p:cNvSpPr txBox="1"/>
          <p:nvPr/>
        </p:nvSpPr>
        <p:spPr>
          <a:xfrm>
            <a:off x="2612571" y="408447"/>
            <a:ext cx="3802743" cy="2800767"/>
          </a:xfrm>
          <a:prstGeom prst="rect">
            <a:avLst/>
          </a:prstGeom>
          <a:solidFill>
            <a:schemeClr val="accent3">
              <a:lumMod val="20000"/>
              <a:lumOff val="80000"/>
            </a:schemeClr>
          </a:solidFill>
          <a:ln w="76200">
            <a:solidFill>
              <a:srgbClr val="FF0000"/>
            </a:solidFill>
          </a:ln>
        </p:spPr>
        <p:txBody>
          <a:bodyPr wrap="square" rtlCol="0">
            <a:spAutoFit/>
          </a:bodyPr>
          <a:lstStyle/>
          <a:p>
            <a:r>
              <a:rPr lang="bn-IN"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bn-IN"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ধন্যবাদ</a:t>
            </a:r>
            <a:r>
              <a:rPr lang="en-US"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8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সবাইকে</a:t>
            </a:r>
            <a:r>
              <a:rPr lang="bn-IN"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endParaRPr lang="en-US"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633432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xit" presetSubtype="32" fill="hold" grpId="1" nodeType="clickEffect">
                                  <p:stCondLst>
                                    <p:cond delay="250"/>
                                  </p:stCondLst>
                                  <p:childTnLst>
                                    <p:anim calcmode="lin" valueType="num">
                                      <p:cBhvr>
                                        <p:cTn id="16" dur="750"/>
                                        <p:tgtEl>
                                          <p:spTgt spid="6"/>
                                        </p:tgtEl>
                                        <p:attrNameLst>
                                          <p:attrName>ppt_w</p:attrName>
                                        </p:attrNameLst>
                                      </p:cBhvr>
                                      <p:tavLst>
                                        <p:tav tm="0">
                                          <p:val>
                                            <p:strVal val="ppt_w"/>
                                          </p:val>
                                        </p:tav>
                                        <p:tav tm="100000">
                                          <p:val>
                                            <p:fltVal val="0"/>
                                          </p:val>
                                        </p:tav>
                                      </p:tavLst>
                                    </p:anim>
                                    <p:anim calcmode="lin" valueType="num">
                                      <p:cBhvr>
                                        <p:cTn id="17" dur="750"/>
                                        <p:tgtEl>
                                          <p:spTgt spid="6"/>
                                        </p:tgtEl>
                                        <p:attrNameLst>
                                          <p:attrName>ppt_h</p:attrName>
                                        </p:attrNameLst>
                                      </p:cBhvr>
                                      <p:tavLst>
                                        <p:tav tm="0">
                                          <p:val>
                                            <p:strVal val="ppt_h"/>
                                          </p:val>
                                        </p:tav>
                                        <p:tav tm="100000">
                                          <p:val>
                                            <p:fltVal val="0"/>
                                          </p:val>
                                        </p:tav>
                                      </p:tavLst>
                                    </p:anim>
                                    <p:set>
                                      <p:cBhvr>
                                        <p:cTn id="18" dur="1" fill="hold">
                                          <p:stCondLst>
                                            <p:cond delay="7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50A862A-7C54-40E8-82DB-078D56BED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682" y="2845695"/>
            <a:ext cx="2912613" cy="3742963"/>
          </a:xfrm>
          <a:prstGeom prst="rect">
            <a:avLst/>
          </a:prstGeom>
        </p:spPr>
      </p:pic>
      <p:sp>
        <p:nvSpPr>
          <p:cNvPr id="6" name="TextBox 5">
            <a:extLst>
              <a:ext uri="{FF2B5EF4-FFF2-40B4-BE49-F238E27FC236}">
                <a16:creationId xmlns:a16="http://schemas.microsoft.com/office/drawing/2014/main" id="{1C7B95F7-D1A3-4CB7-9CDF-562469709143}"/>
              </a:ext>
            </a:extLst>
          </p:cNvPr>
          <p:cNvSpPr txBox="1"/>
          <p:nvPr/>
        </p:nvSpPr>
        <p:spPr>
          <a:xfrm>
            <a:off x="356504" y="3498600"/>
            <a:ext cx="5273843" cy="2308324"/>
          </a:xfrm>
          <a:prstGeom prst="rect">
            <a:avLst/>
          </a:prstGeom>
          <a:noFill/>
        </p:spPr>
        <p:txBody>
          <a:bodyPr wrap="square">
            <a:spAutoFit/>
          </a:bodyPr>
          <a:lstStyle/>
          <a:p>
            <a:pPr algn="ctr"/>
            <a:r>
              <a:rPr lang="bn-IN" sz="3600" dirty="0">
                <a:latin typeface="NikoshBAN" panose="02000000000000000000" pitchFamily="2" charset="0"/>
                <a:cs typeface="NikoshBAN" panose="02000000000000000000" pitchFamily="2" charset="0"/>
              </a:rPr>
              <a:t>মার্গারেট অধিকারী </a:t>
            </a:r>
          </a:p>
          <a:p>
            <a:pPr algn="ctr"/>
            <a:r>
              <a:rPr lang="bn-IN" sz="3600" dirty="0">
                <a:latin typeface="NikoshBAN" panose="02000000000000000000" pitchFamily="2" charset="0"/>
                <a:cs typeface="NikoshBAN" panose="02000000000000000000" pitchFamily="2" charset="0"/>
              </a:rPr>
              <a:t>সহকারি শিক্ষক </a:t>
            </a:r>
          </a:p>
          <a:p>
            <a:pPr algn="ctr"/>
            <a:r>
              <a:rPr lang="bn-IN" sz="3600" dirty="0">
                <a:latin typeface="NikoshBAN" panose="02000000000000000000" pitchFamily="2" charset="0"/>
                <a:cs typeface="NikoshBAN" panose="02000000000000000000" pitchFamily="2" charset="0"/>
              </a:rPr>
              <a:t>বালিগাঁও সরকারি প্রাথমিক বিদ্যালয় কমলগঞ্জ, মৌলভীবাজার </a:t>
            </a:r>
          </a:p>
        </p:txBody>
      </p:sp>
      <p:sp>
        <p:nvSpPr>
          <p:cNvPr id="10" name="TextBox 9">
            <a:extLst>
              <a:ext uri="{FF2B5EF4-FFF2-40B4-BE49-F238E27FC236}">
                <a16:creationId xmlns:a16="http://schemas.microsoft.com/office/drawing/2014/main" id="{863B9E3C-9316-43D9-9601-DA50A6002A6F}"/>
              </a:ext>
            </a:extLst>
          </p:cNvPr>
          <p:cNvSpPr txBox="1"/>
          <p:nvPr/>
        </p:nvSpPr>
        <p:spPr>
          <a:xfrm>
            <a:off x="4979068" y="260249"/>
            <a:ext cx="2009274" cy="769441"/>
          </a:xfrm>
          <a:prstGeom prst="rect">
            <a:avLst/>
          </a:prstGeom>
          <a:noFill/>
        </p:spPr>
        <p:txBody>
          <a:bodyPr wrap="square">
            <a:spAutoFit/>
          </a:bodyPr>
          <a:lstStyle/>
          <a:p>
            <a:r>
              <a:rPr lang="en-US" sz="4400" dirty="0" err="1">
                <a:latin typeface="NikoshBAN" panose="02000000000000000000" pitchFamily="2" charset="0"/>
                <a:cs typeface="NikoshBAN" panose="02000000000000000000" pitchFamily="2" charset="0"/>
              </a:rPr>
              <a:t>পরিচিতি</a:t>
            </a:r>
            <a:endParaRPr lang="en-US" sz="4400" dirty="0"/>
          </a:p>
        </p:txBody>
      </p:sp>
      <p:sp>
        <p:nvSpPr>
          <p:cNvPr id="9" name="TextBox 8">
            <a:extLst>
              <a:ext uri="{FF2B5EF4-FFF2-40B4-BE49-F238E27FC236}">
                <a16:creationId xmlns:a16="http://schemas.microsoft.com/office/drawing/2014/main" id="{CB0146A8-AD54-49DB-9761-5EFA78AE9E08}"/>
              </a:ext>
            </a:extLst>
          </p:cNvPr>
          <p:cNvSpPr txBox="1"/>
          <p:nvPr/>
        </p:nvSpPr>
        <p:spPr>
          <a:xfrm>
            <a:off x="7336722" y="476850"/>
            <a:ext cx="4253736" cy="2579204"/>
          </a:xfrm>
          <a:prstGeom prst="rect">
            <a:avLst/>
          </a:prstGeom>
          <a:noFill/>
        </p:spPr>
        <p:txBody>
          <a:bodyPr wrap="square">
            <a:spAutoFit/>
          </a:bodyPr>
          <a:lstStyle/>
          <a:p>
            <a:r>
              <a:rPr lang="en-US" sz="3200" dirty="0" err="1">
                <a:latin typeface="NikoshBAN" panose="02000000000000000000" pitchFamily="2" charset="0"/>
                <a:cs typeface="NikoshBAN" panose="02000000000000000000" pitchFamily="2" charset="0"/>
              </a:rPr>
              <a:t>বিষয়ঃ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প্রাথমিক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বিজ্ঞান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শ্রেণিঃ</a:t>
            </a:r>
            <a:r>
              <a:rPr lang="en-US" sz="3200" dirty="0">
                <a:latin typeface="NikoshBAN" panose="02000000000000000000" pitchFamily="2" charset="0"/>
                <a:cs typeface="NikoshBAN" panose="02000000000000000000" pitchFamily="2" charset="0"/>
              </a:rPr>
              <a:t> ৪র্থ</a:t>
            </a:r>
          </a:p>
          <a:p>
            <a:r>
              <a:rPr lang="en-US" sz="3200" dirty="0" err="1">
                <a:latin typeface="NikoshBAN" panose="02000000000000000000" pitchFamily="2" charset="0"/>
                <a:cs typeface="NikoshBAN" panose="02000000000000000000" pitchFamily="2" charset="0"/>
              </a:rPr>
              <a:t>পাঠের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শিরোনামঃ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মহাবিশ্ব</a:t>
            </a:r>
            <a:r>
              <a:rPr lang="en-US" sz="3200" dirty="0">
                <a:latin typeface="NikoshBAN" panose="02000000000000000000" pitchFamily="2" charset="0"/>
                <a:cs typeface="NikoshBAN" panose="02000000000000000000" pitchFamily="2" charset="0"/>
              </a:rPr>
              <a:t> </a:t>
            </a:r>
          </a:p>
          <a:p>
            <a:r>
              <a:rPr lang="en-US" sz="3200" dirty="0" err="1">
                <a:latin typeface="NikoshBAN" panose="02000000000000000000" pitchFamily="2" charset="0"/>
                <a:cs typeface="NikoshBAN" panose="02000000000000000000" pitchFamily="2" charset="0"/>
              </a:rPr>
              <a:t>পাঠ্যাংশঃ</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চাঁদের দশা</a:t>
            </a:r>
            <a:endParaRPr lang="en-US" sz="3200" dirty="0">
              <a:latin typeface="NikoshBAN" panose="02000000000000000000" pitchFamily="2" charset="0"/>
              <a:cs typeface="NikoshBAN" panose="02000000000000000000" pitchFamily="2" charset="0"/>
            </a:endParaRPr>
          </a:p>
          <a:p>
            <a:r>
              <a:rPr lang="en-US" sz="3200" dirty="0">
                <a:latin typeface="NikoshBAN" panose="02000000000000000000" pitchFamily="2" charset="0"/>
                <a:cs typeface="NikoshBAN" panose="02000000000000000000" pitchFamily="2" charset="0"/>
              </a:rPr>
              <a:t>সময়ঃ৩৫ </a:t>
            </a:r>
            <a:r>
              <a:rPr lang="en-US" sz="3200" dirty="0" err="1">
                <a:latin typeface="NikoshBAN" panose="02000000000000000000" pitchFamily="2" charset="0"/>
                <a:cs typeface="NikoshBAN" panose="02000000000000000000" pitchFamily="2" charset="0"/>
              </a:rPr>
              <a:t>মিনিট</a:t>
            </a:r>
            <a:endParaRPr lang="bn-IN" sz="3200" dirty="0">
              <a:latin typeface="NikoshBAN" panose="02000000000000000000" pitchFamily="2" charset="0"/>
              <a:cs typeface="NikoshBAN" panose="02000000000000000000" pitchFamily="2" charset="0"/>
            </a:endParaRPr>
          </a:p>
        </p:txBody>
      </p:sp>
      <p:graphicFrame>
        <p:nvGraphicFramePr>
          <p:cNvPr id="19" name="Diagram 18">
            <a:extLst>
              <a:ext uri="{FF2B5EF4-FFF2-40B4-BE49-F238E27FC236}">
                <a16:creationId xmlns:a16="http://schemas.microsoft.com/office/drawing/2014/main" id="{3DF47AA5-42B9-416B-879D-5F48E3D48A44}"/>
              </a:ext>
            </a:extLst>
          </p:cNvPr>
          <p:cNvGraphicFramePr/>
          <p:nvPr>
            <p:extLst>
              <p:ext uri="{D42A27DB-BD31-4B8C-83A1-F6EECF244321}">
                <p14:modId xmlns:p14="http://schemas.microsoft.com/office/powerpoint/2010/main" val="799457365"/>
              </p:ext>
            </p:extLst>
          </p:nvPr>
        </p:nvGraphicFramePr>
        <p:xfrm>
          <a:off x="389770" y="368549"/>
          <a:ext cx="3746801" cy="2980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BD1A9F45-981C-41C0-8ED6-8BA610DF30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3764236" y="2930887"/>
            <a:ext cx="5643565" cy="1501409"/>
          </a:xfrm>
          <a:prstGeom prst="rect">
            <a:avLst/>
          </a:prstGeom>
        </p:spPr>
      </p:pic>
    </p:spTree>
    <p:extLst>
      <p:ext uri="{BB962C8B-B14F-4D97-AF65-F5344CB8AC3E}">
        <p14:creationId xmlns:p14="http://schemas.microsoft.com/office/powerpoint/2010/main" val="657222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Graphic spid="1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r="7961" b="14484"/>
          <a:stretch/>
        </p:blipFill>
        <p:spPr>
          <a:xfrm>
            <a:off x="2400011" y="983727"/>
            <a:ext cx="6816561" cy="3820193"/>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333135" y="5092173"/>
            <a:ext cx="5525729" cy="1200329"/>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 রাতের আকাশে আমরা প্রতিদিন কি কি দেখতে পাই?</a:t>
            </a:r>
            <a:endParaRPr lang="en-US" sz="36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A682F861-5E1A-449E-9180-42533C0F8C6E}"/>
              </a:ext>
            </a:extLst>
          </p:cNvPr>
          <p:cNvSpPr txBox="1"/>
          <p:nvPr/>
        </p:nvSpPr>
        <p:spPr>
          <a:xfrm>
            <a:off x="181123" y="275841"/>
            <a:ext cx="4995130" cy="707886"/>
          </a:xfrm>
          <a:prstGeom prst="rect">
            <a:avLst/>
          </a:prstGeom>
          <a:noFill/>
        </p:spPr>
        <p:txBody>
          <a:bodyPr wrap="square" rtlCol="0">
            <a:spAutoFit/>
          </a:bodyPr>
          <a:lstStyle/>
          <a:p>
            <a:pPr algn="l"/>
            <a:r>
              <a:rPr lang="en-US" sz="4000" dirty="0">
                <a:latin typeface="NikoshBAN" panose="02000000000000000000" pitchFamily="2" charset="0"/>
                <a:cs typeface="NikoshBAN" panose="02000000000000000000" pitchFamily="2" charset="0"/>
              </a:rPr>
              <a:t>ছবিটা </a:t>
            </a:r>
            <a:r>
              <a:rPr lang="en-US" sz="4000" dirty="0" err="1">
                <a:latin typeface="NikoshBAN" panose="02000000000000000000" pitchFamily="2" charset="0"/>
                <a:cs typeface="NikoshBAN" panose="02000000000000000000" pitchFamily="2" charset="0"/>
              </a:rPr>
              <a:t>পর্যবেক্ষণ</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00902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xit" presetSubtype="4" fill="hold" grpId="1" nodeType="clickEffect">
                                  <p:stCondLst>
                                    <p:cond delay="250"/>
                                  </p:stCondLst>
                                  <p:childTnLst>
                                    <p:anim calcmode="lin" valueType="num">
                                      <p:cBhvr additive="base">
                                        <p:cTn id="18" dur="750"/>
                                        <p:tgtEl>
                                          <p:spTgt spid="5"/>
                                        </p:tgtEl>
                                        <p:attrNameLst>
                                          <p:attrName>ppt_y</p:attrName>
                                        </p:attrNameLst>
                                      </p:cBhvr>
                                      <p:tavLst>
                                        <p:tav tm="0">
                                          <p:val>
                                            <p:strVal val="#ppt_y"/>
                                          </p:val>
                                        </p:tav>
                                        <p:tav tm="100000">
                                          <p:val>
                                            <p:strVal val="#ppt_y+#ppt_h*1.125000"/>
                                          </p:val>
                                        </p:tav>
                                      </p:tavLst>
                                    </p:anim>
                                    <p:animEffect transition="out" filter="wipe(down)">
                                      <p:cBhvr>
                                        <p:cTn id="19" dur="750"/>
                                        <p:tgtEl>
                                          <p:spTgt spid="5"/>
                                        </p:tgtEl>
                                      </p:cBhvr>
                                    </p:animEffect>
                                    <p:set>
                                      <p:cBhvr>
                                        <p:cTn id="20" dur="1" fill="hold">
                                          <p:stCondLst>
                                            <p:cond delay="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743B0C-DDE3-42E6-9B30-AFE356C04E12}"/>
              </a:ext>
            </a:extLst>
          </p:cNvPr>
          <p:cNvSpPr txBox="1"/>
          <p:nvPr/>
        </p:nvSpPr>
        <p:spPr>
          <a:xfrm>
            <a:off x="892323" y="216758"/>
            <a:ext cx="4995130" cy="707886"/>
          </a:xfrm>
          <a:prstGeom prst="rect">
            <a:avLst/>
          </a:prstGeom>
          <a:noFill/>
        </p:spPr>
        <p:txBody>
          <a:bodyPr wrap="square" rtlCol="0">
            <a:spAutoFit/>
          </a:bodyPr>
          <a:lstStyle/>
          <a:p>
            <a:pPr algn="l"/>
            <a:r>
              <a:rPr lang="en-US" sz="4000" dirty="0">
                <a:latin typeface="NikoshBAN" panose="02000000000000000000" pitchFamily="2" charset="0"/>
                <a:cs typeface="NikoshBAN" panose="02000000000000000000" pitchFamily="2" charset="0"/>
              </a:rPr>
              <a:t>ছবিটা </a:t>
            </a:r>
            <a:r>
              <a:rPr lang="en-US" sz="4000" dirty="0" err="1">
                <a:latin typeface="NikoshBAN" panose="02000000000000000000" pitchFamily="2" charset="0"/>
                <a:cs typeface="NikoshBAN" panose="02000000000000000000" pitchFamily="2" charset="0"/>
              </a:rPr>
              <a:t>পর্যবেক্ষণ</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a:t>
            </a:r>
          </a:p>
        </p:txBody>
      </p:sp>
      <p:sp>
        <p:nvSpPr>
          <p:cNvPr id="4" name="TextBox 3">
            <a:extLst>
              <a:ext uri="{FF2B5EF4-FFF2-40B4-BE49-F238E27FC236}">
                <a16:creationId xmlns:a16="http://schemas.microsoft.com/office/drawing/2014/main" id="{E0F49948-D514-4338-ABB7-49111C4FB2A1}"/>
              </a:ext>
            </a:extLst>
          </p:cNvPr>
          <p:cNvSpPr txBox="1"/>
          <p:nvPr/>
        </p:nvSpPr>
        <p:spPr>
          <a:xfrm>
            <a:off x="1000149" y="5534561"/>
            <a:ext cx="10419348" cy="1323439"/>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মহাকাশে যে বস্তু পৃথিবীর চারদিকে ঘুরে তাই চাঁদ। এটা শিলা দিয়ে গঠিত একটি বিশাল গোলাকার বস্তু। </a:t>
            </a:r>
            <a:endParaRPr lang="en-US" sz="40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002D6BF5-3B19-42BD-92F6-15C6F255FDE5}"/>
              </a:ext>
            </a:extLst>
          </p:cNvPr>
          <p:cNvSpPr txBox="1"/>
          <p:nvPr/>
        </p:nvSpPr>
        <p:spPr>
          <a:xfrm>
            <a:off x="4836695" y="5049665"/>
            <a:ext cx="2101516" cy="769441"/>
          </a:xfrm>
          <a:prstGeom prst="rect">
            <a:avLst/>
          </a:prstGeom>
          <a:noFill/>
        </p:spPr>
        <p:txBody>
          <a:bodyPr wrap="square" rtlCol="0">
            <a:spAutoFit/>
          </a:bodyPr>
          <a:lstStyle/>
          <a:p>
            <a:pPr algn="l"/>
            <a:r>
              <a:rPr lang="bn-IN" sz="4400" b="1" dirty="0">
                <a:latin typeface="NikoshBAN" panose="02000000000000000000" pitchFamily="2" charset="0"/>
                <a:cs typeface="NikoshBAN" panose="02000000000000000000" pitchFamily="2" charset="0"/>
              </a:rPr>
              <a:t>চাঁদের দশা</a:t>
            </a:r>
            <a:endParaRPr lang="en-US" sz="4400" b="1"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769F0800-1092-4E6D-82B8-4614C5C72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338" y="805475"/>
            <a:ext cx="7344230" cy="4131129"/>
          </a:xfrm>
          <a:prstGeom prst="rect">
            <a:avLst/>
          </a:prstGeom>
        </p:spPr>
      </p:pic>
      <p:sp>
        <p:nvSpPr>
          <p:cNvPr id="8" name="Rectangle 7">
            <a:extLst>
              <a:ext uri="{FF2B5EF4-FFF2-40B4-BE49-F238E27FC236}">
                <a16:creationId xmlns:a16="http://schemas.microsoft.com/office/drawing/2014/main" id="{426674B2-06A1-4633-BA13-8F1296450DC0}"/>
              </a:ext>
            </a:extLst>
          </p:cNvPr>
          <p:cNvSpPr/>
          <p:nvPr/>
        </p:nvSpPr>
        <p:spPr>
          <a:xfrm>
            <a:off x="4836695" y="3051315"/>
            <a:ext cx="3509019" cy="7078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945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5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p:tgtEl>
                                          <p:spTgt spid="3"/>
                                        </p:tgtEl>
                                        <p:attrNameLst>
                                          <p:attrName>ppt_y</p:attrName>
                                        </p:attrNameLst>
                                      </p:cBhvr>
                                      <p:tavLst>
                                        <p:tav tm="0">
                                          <p:val>
                                            <p:strVal val="#ppt_y+#ppt_h*1.125000"/>
                                          </p:val>
                                        </p:tav>
                                        <p:tav tm="100000">
                                          <p:val>
                                            <p:strVal val="#ppt_y"/>
                                          </p:val>
                                        </p:tav>
                                      </p:tavLst>
                                    </p:anim>
                                    <p:animEffect transition="in" filter="wipe(up)">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xit" presetSubtype="4" fill="hold" grpId="1" nodeType="clickEffect">
                                  <p:stCondLst>
                                    <p:cond delay="500"/>
                                  </p:stCondLst>
                                  <p:childTnLst>
                                    <p:anim calcmode="lin" valueType="num">
                                      <p:cBhvr additive="base">
                                        <p:cTn id="19" dur="1000"/>
                                        <p:tgtEl>
                                          <p:spTgt spid="3"/>
                                        </p:tgtEl>
                                        <p:attrNameLst>
                                          <p:attrName>ppt_y</p:attrName>
                                        </p:attrNameLst>
                                      </p:cBhvr>
                                      <p:tavLst>
                                        <p:tav tm="0">
                                          <p:val>
                                            <p:strVal val="#ppt_y"/>
                                          </p:val>
                                        </p:tav>
                                        <p:tav tm="100000">
                                          <p:val>
                                            <p:strVal val="#ppt_y+#ppt_h*1.125000"/>
                                          </p:val>
                                        </p:tav>
                                      </p:tavLst>
                                    </p:anim>
                                    <p:animEffect transition="out" filter="wipe(down)">
                                      <p:cBhvr>
                                        <p:cTn id="20" dur="1000"/>
                                        <p:tgtEl>
                                          <p:spTgt spid="3"/>
                                        </p:tgtEl>
                                      </p:cBhvr>
                                    </p:animEffect>
                                    <p:set>
                                      <p:cBhvr>
                                        <p:cTn id="21" dur="1" fill="hold">
                                          <p:stCondLst>
                                            <p:cond delay="9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25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p:tgtEl>
                                          <p:spTgt spid="5"/>
                                        </p:tgtEl>
                                        <p:attrNameLst>
                                          <p:attrName>ppt_y</p:attrName>
                                        </p:attrNameLst>
                                      </p:cBhvr>
                                      <p:tavLst>
                                        <p:tav tm="0">
                                          <p:val>
                                            <p:strVal val="#ppt_y+#ppt_h*1.125000"/>
                                          </p:val>
                                        </p:tav>
                                        <p:tav tm="100000">
                                          <p:val>
                                            <p:strVal val="#ppt_y"/>
                                          </p:val>
                                        </p:tav>
                                      </p:tavLst>
                                    </p:anim>
                                    <p:animEffect transition="in" filter="wipe(up)">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1" nodeType="clickEffect">
                                  <p:stCondLst>
                                    <p:cond delay="500"/>
                                  </p:stCondLst>
                                  <p:childTnLst>
                                    <p:anim calcmode="lin" valueType="num">
                                      <p:cBhvr additive="base">
                                        <p:cTn id="31" dur="1000"/>
                                        <p:tgtEl>
                                          <p:spTgt spid="5"/>
                                        </p:tgtEl>
                                        <p:attrNameLst>
                                          <p:attrName>ppt_y</p:attrName>
                                        </p:attrNameLst>
                                      </p:cBhvr>
                                      <p:tavLst>
                                        <p:tav tm="0">
                                          <p:val>
                                            <p:strVal val="#ppt_y"/>
                                          </p:val>
                                        </p:tav>
                                        <p:tav tm="100000">
                                          <p:val>
                                            <p:strVal val="#ppt_y+#ppt_h*1.125000"/>
                                          </p:val>
                                        </p:tav>
                                      </p:tavLst>
                                    </p:anim>
                                    <p:animEffect transition="out" filter="wipe(down)">
                                      <p:cBhvr>
                                        <p:cTn id="32" dur="1000"/>
                                        <p:tgtEl>
                                          <p:spTgt spid="5"/>
                                        </p:tgtEl>
                                      </p:cBhvr>
                                    </p:animEffect>
                                    <p:set>
                                      <p:cBhvr>
                                        <p:cTn id="33" dur="1" fill="hold">
                                          <p:stCondLst>
                                            <p:cond delay="9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250"/>
                                  </p:stCondLst>
                                  <p:iterate type="lt">
                                    <p:tmPct val="10000"/>
                                  </p:iterate>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9" dur="750" fill="hold"/>
                                        <p:tgtEl>
                                          <p:spTgt spid="4"/>
                                        </p:tgtEl>
                                        <p:attrNameLst>
                                          <p:attrName>ppt_y</p:attrName>
                                        </p:attrNameLst>
                                      </p:cBhvr>
                                      <p:tavLst>
                                        <p:tav tm="0">
                                          <p:val>
                                            <p:strVal val="#ppt_y"/>
                                          </p:val>
                                        </p:tav>
                                        <p:tav tm="100000">
                                          <p:val>
                                            <p:strVal val="#ppt_y"/>
                                          </p:val>
                                        </p:tav>
                                      </p:tavLst>
                                    </p:anim>
                                    <p:anim calcmode="lin" valueType="num">
                                      <p:cBhvr>
                                        <p:cTn id="40"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1"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75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allpaper রাতের আকাশে চাঁদের ছবি">
            <a:extLst>
              <a:ext uri="{FF2B5EF4-FFF2-40B4-BE49-F238E27FC236}">
                <a16:creationId xmlns:a16="http://schemas.microsoft.com/office/drawing/2014/main" id="{B30608EA-AE2D-47BA-B586-2AFB280DB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8" y="-394606"/>
            <a:ext cx="12201168" cy="7647211"/>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9F0B412E-0003-49A0-8C8D-E55D873F1780}"/>
              </a:ext>
            </a:extLst>
          </p:cNvPr>
          <p:cNvSpPr/>
          <p:nvPr/>
        </p:nvSpPr>
        <p:spPr>
          <a:xfrm>
            <a:off x="4343589" y="-216186"/>
            <a:ext cx="8196753" cy="7074186"/>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815B229-AC6E-4AF5-8CBC-0231C3D20D85}"/>
              </a:ext>
            </a:extLst>
          </p:cNvPr>
          <p:cNvSpPr txBox="1"/>
          <p:nvPr/>
        </p:nvSpPr>
        <p:spPr>
          <a:xfrm>
            <a:off x="1337999" y="330277"/>
            <a:ext cx="6502138" cy="1200329"/>
          </a:xfrm>
          <a:prstGeom prst="rect">
            <a:avLst/>
          </a:prstGeom>
          <a:noFill/>
        </p:spPr>
        <p:txBody>
          <a:bodyPr wrap="square" rtlCol="0">
            <a:spAutoFit/>
          </a:bodyPr>
          <a:lstStyle/>
          <a:p>
            <a:r>
              <a:rPr lang="bn-IN" sz="7200" dirty="0">
                <a:solidFill>
                  <a:srgbClr val="FFFF00"/>
                </a:solidFill>
              </a:rPr>
              <a:t>  </a:t>
            </a:r>
            <a:r>
              <a:rPr lang="bn-IN" sz="7200" b="1" dirty="0">
                <a:solidFill>
                  <a:srgbClr val="FFFF00"/>
                </a:solidFill>
                <a:latin typeface="NikoshBAN" panose="02000000000000000000" pitchFamily="2" charset="0"/>
                <a:cs typeface="NikoshBAN" panose="02000000000000000000" pitchFamily="2" charset="0"/>
              </a:rPr>
              <a:t>আজ আমরা পড়ব</a:t>
            </a:r>
            <a:endParaRPr lang="en-US" sz="7200" b="1" dirty="0">
              <a:solidFill>
                <a:srgbClr val="FFFF00"/>
              </a:solidFill>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EE2262A2-629D-4E73-A4ED-9BB7AF175C30}"/>
              </a:ext>
            </a:extLst>
          </p:cNvPr>
          <p:cNvSpPr txBox="1"/>
          <p:nvPr/>
        </p:nvSpPr>
        <p:spPr>
          <a:xfrm>
            <a:off x="5082539" y="3878569"/>
            <a:ext cx="3736515" cy="1200329"/>
          </a:xfrm>
          <a:prstGeom prst="rect">
            <a:avLst/>
          </a:prstGeom>
          <a:noFill/>
        </p:spPr>
        <p:txBody>
          <a:bodyPr wrap="square" rtlCol="0">
            <a:spAutoFit/>
          </a:bodyPr>
          <a:lstStyle/>
          <a:p>
            <a:pPr algn="ctr"/>
            <a:r>
              <a:rPr lang="en-US" sz="7200" dirty="0" err="1">
                <a:solidFill>
                  <a:srgbClr val="FFFF00"/>
                </a:solidFill>
                <a:latin typeface="NikoshBAN" panose="02000000000000000000" pitchFamily="2" charset="0"/>
                <a:cs typeface="NikoshBAN" panose="02000000000000000000" pitchFamily="2" charset="0"/>
              </a:rPr>
              <a:t>চাঁদের</a:t>
            </a:r>
            <a:r>
              <a:rPr lang="en-US" sz="7200" dirty="0">
                <a:solidFill>
                  <a:srgbClr val="FFFF00"/>
                </a:solidFill>
                <a:latin typeface="NikoshBAN" panose="02000000000000000000" pitchFamily="2" charset="0"/>
                <a:cs typeface="NikoshBAN" panose="02000000000000000000" pitchFamily="2" charset="0"/>
              </a:rPr>
              <a:t> </a:t>
            </a:r>
            <a:r>
              <a:rPr lang="en-US" sz="7200" dirty="0" err="1">
                <a:solidFill>
                  <a:srgbClr val="FFFF00"/>
                </a:solidFill>
                <a:latin typeface="NikoshBAN" panose="02000000000000000000" pitchFamily="2" charset="0"/>
                <a:cs typeface="NikoshBAN" panose="02000000000000000000" pitchFamily="2" charset="0"/>
              </a:rPr>
              <a:t>দশা</a:t>
            </a:r>
            <a:r>
              <a:rPr lang="en-US" sz="7200" dirty="0">
                <a:solidFill>
                  <a:srgbClr val="FFFF00"/>
                </a:solidFill>
                <a:latin typeface="NikoshBAN" panose="02000000000000000000" pitchFamily="2" charset="0"/>
                <a:cs typeface="NikoshBAN" panose="02000000000000000000" pitchFamily="2" charset="0"/>
              </a:rPr>
              <a:t> </a:t>
            </a:r>
            <a:endParaRPr lang="en-US" sz="7200" b="1" dirty="0">
              <a:solidFill>
                <a:srgbClr val="FFFF00"/>
              </a:solidFill>
              <a:effectLst>
                <a:reflection blurRad="6350" stA="55000" endA="300" endPos="45500" dir="5400000" sy="-10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119886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38C6BE-1D54-4CA1-AFDE-3B4F4FF43971}"/>
              </a:ext>
            </a:extLst>
          </p:cNvPr>
          <p:cNvSpPr/>
          <p:nvPr/>
        </p:nvSpPr>
        <p:spPr>
          <a:xfrm>
            <a:off x="5230053" y="308053"/>
            <a:ext cx="2342308" cy="1015663"/>
          </a:xfrm>
          <a:prstGeom prst="rect">
            <a:avLst/>
          </a:prstGeom>
        </p:spPr>
        <p:txBody>
          <a:bodyPr wrap="none">
            <a:spAutoFit/>
          </a:bodyPr>
          <a:lstStyle/>
          <a:p>
            <a:pPr lvl="0"/>
            <a:r>
              <a:rPr lang="bn-IN" sz="6000" dirty="0">
                <a:latin typeface="NikoshBAN" panose="02000000000000000000" pitchFamily="2" charset="0"/>
                <a:cs typeface="NikoshBAN" panose="02000000000000000000" pitchFamily="2" charset="0"/>
              </a:rPr>
              <a:t>শিখনফল</a:t>
            </a:r>
            <a:endParaRPr lang="en-US" sz="6000" dirty="0">
              <a:latin typeface="NikoshBAN" panose="02000000000000000000" pitchFamily="2" charset="0"/>
              <a:cs typeface="NikoshBAN" panose="02000000000000000000" pitchFamily="2" charset="0"/>
            </a:endParaRPr>
          </a:p>
        </p:txBody>
      </p:sp>
      <p:sp>
        <p:nvSpPr>
          <p:cNvPr id="7" name="Rectangle 6"/>
          <p:cNvSpPr/>
          <p:nvPr/>
        </p:nvSpPr>
        <p:spPr>
          <a:xfrm>
            <a:off x="-7308876" y="5657237"/>
            <a:ext cx="11927554" cy="67773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731FA64-69AB-4E92-B7E7-B131F030DB05}"/>
              </a:ext>
            </a:extLst>
          </p:cNvPr>
          <p:cNvSpPr txBox="1"/>
          <p:nvPr/>
        </p:nvSpPr>
        <p:spPr>
          <a:xfrm>
            <a:off x="1470164" y="2551837"/>
            <a:ext cx="9567593" cy="1754326"/>
          </a:xfrm>
          <a:prstGeom prst="rect">
            <a:avLst/>
          </a:prstGeom>
          <a:solidFill>
            <a:schemeClr val="accent1">
              <a:lumMod val="40000"/>
              <a:lumOff val="60000"/>
            </a:schemeClr>
          </a:solidFill>
          <a:scene3d>
            <a:camera prst="perspectiveFront"/>
            <a:lightRig rig="threePt" dir="t"/>
          </a:scene3d>
          <a:sp3d>
            <a:bevelT prst="relaxedInset"/>
          </a:sp3d>
        </p:spPr>
        <p:txBody>
          <a:bodyPr wrap="square" rtlCol="0">
            <a:spAutoFit/>
          </a:bodyPr>
          <a:lstStyle/>
          <a:p>
            <a:r>
              <a:rPr lang="bn-IN" sz="5400" dirty="0">
                <a:latin typeface="NikoshBAN" panose="02000000000000000000" pitchFamily="2" charset="0"/>
                <a:cs typeface="NikoshBAN" panose="02000000000000000000" pitchFamily="2" charset="0"/>
              </a:rPr>
              <a:t>১২</a:t>
            </a:r>
            <a:r>
              <a:rPr lang="en-US" sz="5400" dirty="0">
                <a:latin typeface="NikoshBAN" panose="02000000000000000000" pitchFamily="2" charset="0"/>
                <a:cs typeface="NikoshBAN" panose="02000000000000000000" pitchFamily="2" charset="0"/>
              </a:rPr>
              <a:t>.</a:t>
            </a:r>
            <a:r>
              <a:rPr lang="bn-IN" sz="5400" dirty="0">
                <a:latin typeface="NikoshBAN" panose="02000000000000000000" pitchFamily="2" charset="0"/>
                <a:cs typeface="NikoshBAN" panose="02000000000000000000" pitchFamily="2" charset="0"/>
              </a:rPr>
              <a:t>৩</a:t>
            </a:r>
            <a:r>
              <a:rPr lang="en-US" sz="5400" dirty="0">
                <a:latin typeface="NikoshBAN" panose="02000000000000000000" pitchFamily="2" charset="0"/>
                <a:cs typeface="NikoshBAN" panose="02000000000000000000" pitchFamily="2" charset="0"/>
              </a:rPr>
              <a:t>.</a:t>
            </a:r>
            <a:r>
              <a:rPr lang="bn-IN" sz="5400" dirty="0">
                <a:latin typeface="NikoshBAN" panose="02000000000000000000" pitchFamily="2" charset="0"/>
                <a:cs typeface="NikoshBAN" panose="02000000000000000000" pitchFamily="2" charset="0"/>
              </a:rPr>
              <a:t>১ প্রত্যেক মাসে চাঁদের দশা পর্যবেক্ষ</a:t>
            </a:r>
            <a:r>
              <a:rPr lang="en-US" sz="5400" dirty="0">
                <a:latin typeface="NikoshBAN" panose="02000000000000000000" pitchFamily="2" charset="0"/>
                <a:cs typeface="NikoshBAN" panose="02000000000000000000" pitchFamily="2" charset="0"/>
              </a:rPr>
              <a:t>ণ</a:t>
            </a:r>
            <a:r>
              <a:rPr lang="bn-IN" sz="5400" dirty="0">
                <a:latin typeface="NikoshBAN" panose="02000000000000000000" pitchFamily="2" charset="0"/>
                <a:cs typeface="NikoshBAN" panose="02000000000000000000" pitchFamily="2" charset="0"/>
              </a:rPr>
              <a:t> করে ছবি আঁকতে পারবে।</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89231418"/>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by="(-#ppt_w*2)" calcmode="lin" valueType="num">
                                      <p:cBhvr rctx="PPT">
                                        <p:cTn id="12" dur="500" autoRev="1" fill="hold">
                                          <p:stCondLst>
                                            <p:cond delay="0"/>
                                          </p:stCondLst>
                                        </p:cTn>
                                        <p:tgtEl>
                                          <p:spTgt spid="10"/>
                                        </p:tgtEl>
                                        <p:attrNameLst>
                                          <p:attrName>ppt_w</p:attrName>
                                        </p:attrNameLst>
                                      </p:cBhvr>
                                    </p:anim>
                                    <p:anim by="(#ppt_w*0.50)" calcmode="lin" valueType="num">
                                      <p:cBhvr>
                                        <p:cTn id="13" dur="500" decel="50000" autoRev="1" fill="hold">
                                          <p:stCondLst>
                                            <p:cond delay="0"/>
                                          </p:stCondLst>
                                        </p:cTn>
                                        <p:tgtEl>
                                          <p:spTgt spid="10"/>
                                        </p:tgtEl>
                                        <p:attrNameLst>
                                          <p:attrName>ppt_x</p:attrName>
                                        </p:attrNameLst>
                                      </p:cBhvr>
                                    </p:anim>
                                    <p:anim from="(-#ppt_h/2)" to="(#ppt_y)" calcmode="lin" valueType="num">
                                      <p:cBhvr>
                                        <p:cTn id="14" dur="1000" fill="hold">
                                          <p:stCondLst>
                                            <p:cond delay="0"/>
                                          </p:stCondLst>
                                        </p:cTn>
                                        <p:tgtEl>
                                          <p:spTgt spid="10"/>
                                        </p:tgtEl>
                                        <p:attrNameLst>
                                          <p:attrName>ppt_y</p:attrName>
                                        </p:attrNameLst>
                                      </p:cBhvr>
                                    </p:anim>
                                    <p:animRot by="21600000">
                                      <p:cBhvr>
                                        <p:cTn id="15"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38C6BE-1D54-4CA1-AFDE-3B4F4FF43971}"/>
              </a:ext>
            </a:extLst>
          </p:cNvPr>
          <p:cNvSpPr/>
          <p:nvPr/>
        </p:nvSpPr>
        <p:spPr>
          <a:xfrm>
            <a:off x="1615521" y="5655779"/>
            <a:ext cx="2056973" cy="830997"/>
          </a:xfrm>
          <a:prstGeom prst="rect">
            <a:avLst/>
          </a:prstGeom>
        </p:spPr>
        <p:txBody>
          <a:bodyPr wrap="none">
            <a:spAutoFit/>
          </a:bodyPr>
          <a:lstStyle/>
          <a:p>
            <a:pPr lvl="0"/>
            <a:r>
              <a:rPr lang="bn-IN" sz="4800" dirty="0">
                <a:solidFill>
                  <a:srgbClr val="FF0000"/>
                </a:solidFill>
                <a:latin typeface="NikoshBAN" panose="02000000000000000000" pitchFamily="2" charset="0"/>
                <a:cs typeface="NikoshBAN" panose="02000000000000000000" pitchFamily="2" charset="0"/>
              </a:rPr>
              <a:t>চাঁদের পৃষ্ঠ</a:t>
            </a:r>
            <a:endParaRPr lang="en-US" sz="4800" dirty="0">
              <a:solidFill>
                <a:srgbClr val="FF0000"/>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FBAD673B-8044-4FE0-B435-582270EAE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577" y="656093"/>
            <a:ext cx="4857903" cy="4566429"/>
          </a:xfrm>
          <a:prstGeom prst="rect">
            <a:avLst/>
          </a:prstGeom>
          <a:ln w="228600" cap="sq" cmpd="thickThin">
            <a:solidFill>
              <a:srgbClr val="FFFF00"/>
            </a:solidFill>
            <a:prstDash val="solid"/>
            <a:miter lim="800000"/>
          </a:ln>
          <a:effectLst>
            <a:innerShdw blurRad="76200">
              <a:srgbClr val="000000"/>
            </a:innerShdw>
          </a:effectLst>
        </p:spPr>
      </p:pic>
      <p:sp>
        <p:nvSpPr>
          <p:cNvPr id="11" name="Rectangle 10">
            <a:extLst>
              <a:ext uri="{FF2B5EF4-FFF2-40B4-BE49-F238E27FC236}">
                <a16:creationId xmlns:a16="http://schemas.microsoft.com/office/drawing/2014/main" id="{0071B7C2-6EE5-4058-8FC3-ABCE3A407E22}"/>
              </a:ext>
            </a:extLst>
          </p:cNvPr>
          <p:cNvSpPr/>
          <p:nvPr/>
        </p:nvSpPr>
        <p:spPr>
          <a:xfrm>
            <a:off x="6096001" y="1050702"/>
            <a:ext cx="5626308" cy="4031873"/>
          </a:xfrm>
          <a:prstGeom prst="rect">
            <a:avLst/>
          </a:prstGeom>
        </p:spPr>
        <p:txBody>
          <a:bodyPr wrap="square">
            <a:spAutoFit/>
          </a:bodyPr>
          <a:lstStyle/>
          <a:p>
            <a:pPr lvl="0"/>
            <a:r>
              <a:rPr lang="bn-IN" sz="3200" dirty="0">
                <a:latin typeface="NikoshBAN" panose="02000000000000000000" pitchFamily="2" charset="0"/>
                <a:cs typeface="NikoshBAN" panose="02000000000000000000" pitchFamily="2" charset="0"/>
              </a:rPr>
              <a:t>মহাকাশের যে বস্তু পৃথিবীর চারদিকে ঘুরে তাই চাঁদ। এটা শিলা দিয়ে গঠিত একটি বিশাল গোলাকার বস্তু। চাঁদের নিজস্ব কোন আলো নেই। সূর্যের আলো চাঁদের উপর পড়লেই কেবল আমরা চাঁদ দেখতে পাই। টেলিস্কোপ বা দূরবীক্ষণ যন্ত্রের সাহায্যে আমরা চাঁদের গায়ে পাহাড়, পর্বত, উপত্যকা ইত্যাদি দেখতে পাই।</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2656029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25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p:tgtEl>
                                          <p:spTgt spid="9"/>
                                        </p:tgtEl>
                                        <p:attrNameLst>
                                          <p:attrName>ppt_y</p:attrName>
                                        </p:attrNameLst>
                                      </p:cBhvr>
                                      <p:tavLst>
                                        <p:tav tm="0">
                                          <p:val>
                                            <p:strVal val="#ppt_y+#ppt_h*1.125000"/>
                                          </p:val>
                                        </p:tav>
                                        <p:tav tm="100000">
                                          <p:val>
                                            <p:strVal val="#ppt_y"/>
                                          </p:val>
                                        </p:tav>
                                      </p:tavLst>
                                    </p:anim>
                                    <p:animEffect transition="in" filter="wipe(up)">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1"/>
                                        </p:tgtEl>
                                        <p:attrNameLst>
                                          <p:attrName>ppt_y</p:attrName>
                                        </p:attrNameLst>
                                      </p:cBhvr>
                                      <p:tavLst>
                                        <p:tav tm="0">
                                          <p:val>
                                            <p:strVal val="#ppt_y"/>
                                          </p:val>
                                        </p:tav>
                                        <p:tav tm="100000">
                                          <p:val>
                                            <p:strVal val="#ppt_y"/>
                                          </p:val>
                                        </p:tav>
                                      </p:tavLst>
                                    </p:anim>
                                    <p:anim calcmode="lin" valueType="num">
                                      <p:cBhvr>
                                        <p:cTn id="2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38C6BE-1D54-4CA1-AFDE-3B4F4FF43971}"/>
              </a:ext>
            </a:extLst>
          </p:cNvPr>
          <p:cNvSpPr/>
          <p:nvPr/>
        </p:nvSpPr>
        <p:spPr>
          <a:xfrm>
            <a:off x="1296206" y="5468551"/>
            <a:ext cx="3425938" cy="830997"/>
          </a:xfrm>
          <a:prstGeom prst="rect">
            <a:avLst/>
          </a:prstGeom>
        </p:spPr>
        <p:txBody>
          <a:bodyPr wrap="none">
            <a:spAutoFit/>
          </a:bodyPr>
          <a:lstStyle/>
          <a:p>
            <a:pPr lvl="0"/>
            <a:r>
              <a:rPr lang="bn-IN" sz="4800" dirty="0">
                <a:solidFill>
                  <a:srgbClr val="FF0000"/>
                </a:solidFill>
                <a:latin typeface="NikoshBAN" panose="02000000000000000000" pitchFamily="2" charset="0"/>
                <a:cs typeface="NikoshBAN" panose="02000000000000000000" pitchFamily="2" charset="0"/>
              </a:rPr>
              <a:t>চাঁদের আটটি দশা</a:t>
            </a:r>
            <a:endParaRPr lang="en-US" sz="4800" dirty="0">
              <a:solidFill>
                <a:srgbClr val="FF0000"/>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0071B7C2-6EE5-4058-8FC3-ABCE3A407E22}"/>
              </a:ext>
            </a:extLst>
          </p:cNvPr>
          <p:cNvSpPr/>
          <p:nvPr/>
        </p:nvSpPr>
        <p:spPr>
          <a:xfrm>
            <a:off x="7047385" y="972458"/>
            <a:ext cx="4674923" cy="5509200"/>
          </a:xfrm>
          <a:prstGeom prst="rect">
            <a:avLst/>
          </a:prstGeom>
        </p:spPr>
        <p:txBody>
          <a:bodyPr wrap="square">
            <a:spAutoFit/>
          </a:bodyPr>
          <a:lstStyle/>
          <a:p>
            <a:pPr lvl="0"/>
            <a:r>
              <a:rPr lang="bn-IN" sz="3200" dirty="0">
                <a:latin typeface="NikoshBAN" panose="02000000000000000000" pitchFamily="2" charset="0"/>
                <a:cs typeface="NikoshBAN" panose="02000000000000000000" pitchFamily="2" charset="0"/>
              </a:rPr>
              <a:t>আমরা যদি প্রতি রাতে </a:t>
            </a:r>
            <a:r>
              <a:rPr lang="en-US" sz="3200" dirty="0" err="1">
                <a:latin typeface="NikoshBAN" panose="02000000000000000000" pitchFamily="2" charset="0"/>
                <a:cs typeface="NikoshBAN" panose="02000000000000000000" pitchFamily="2" charset="0"/>
              </a:rPr>
              <a:t>পর্যবেক্ষণ</a:t>
            </a:r>
            <a:r>
              <a:rPr lang="bn-IN" sz="3200" dirty="0">
                <a:latin typeface="NikoshBAN" panose="02000000000000000000" pitchFamily="2" charset="0"/>
                <a:cs typeface="NikoshBAN" panose="02000000000000000000" pitchFamily="2" charset="0"/>
              </a:rPr>
              <a:t> করি তাহলে দেখতে পাব চাঁদের আকার আগের রাতের চেয়ে কিছুটা ভিন্ন। কখনো কখনো চাঁদের বড় এবং গোলাকার দেখায়। আবার কখনো তা ছোট এবং অর্ধ- গোলাকার দেখায়। চাঁদের উজ্জ্বল অংশের আকৃতি পরিবর্তনই হচ্ছে </a:t>
            </a:r>
            <a:r>
              <a:rPr lang="bn-IN" sz="3200" dirty="0">
                <a:solidFill>
                  <a:srgbClr val="FF0000"/>
                </a:solidFill>
                <a:latin typeface="NikoshBAN" panose="02000000000000000000" pitchFamily="2" charset="0"/>
                <a:cs typeface="NikoshBAN" panose="02000000000000000000" pitchFamily="2" charset="0"/>
              </a:rPr>
              <a:t>চাঁদের দশা</a:t>
            </a:r>
            <a:r>
              <a:rPr lang="bn-IN" sz="3200" dirty="0">
                <a:latin typeface="NikoshBAN" panose="02000000000000000000" pitchFamily="2" charset="0"/>
                <a:cs typeface="NikoshBAN" panose="02000000000000000000" pitchFamily="2" charset="0"/>
              </a:rPr>
              <a:t>। চাঁদের আটটি দশা বা </a:t>
            </a:r>
            <a:r>
              <a:rPr lang="en-US" sz="3200" dirty="0" err="1">
                <a:latin typeface="NikoshBAN" panose="02000000000000000000" pitchFamily="2" charset="0"/>
                <a:cs typeface="NikoshBAN" panose="02000000000000000000" pitchFamily="2" charset="0"/>
              </a:rPr>
              <a:t>পর্য</a:t>
            </a:r>
            <a:r>
              <a:rPr lang="bn-IN" sz="3200" dirty="0">
                <a:latin typeface="NikoshBAN" panose="02000000000000000000" pitchFamily="2" charset="0"/>
                <a:cs typeface="NikoshBAN" panose="02000000000000000000" pitchFamily="2" charset="0"/>
              </a:rPr>
              <a:t>ায় রয়েছে। প্রতি ২৮ দিনে চাঁদ পূর্বের অবস্থায় ফিরে যায়।</a:t>
            </a:r>
            <a:endParaRPr lang="en-US" sz="3200" dirty="0">
              <a:latin typeface="NikoshBAN" panose="02000000000000000000" pitchFamily="2" charset="0"/>
              <a:cs typeface="NikoshBAN" panose="02000000000000000000" pitchFamily="2" charset="0"/>
            </a:endParaRPr>
          </a:p>
        </p:txBody>
      </p:sp>
      <p:pic>
        <p:nvPicPr>
          <p:cNvPr id="7" name="Picture 6" descr="Screen Clipping">
            <a:extLst>
              <a:ext uri="{FF2B5EF4-FFF2-40B4-BE49-F238E27FC236}">
                <a16:creationId xmlns:a16="http://schemas.microsoft.com/office/drawing/2014/main" id="{81664625-1964-4062-AD9D-AF43030ECB7F}"/>
              </a:ext>
            </a:extLst>
          </p:cNvPr>
          <p:cNvPicPr>
            <a:picLocks noChangeAspect="1"/>
          </p:cNvPicPr>
          <p:nvPr/>
        </p:nvPicPr>
        <p:blipFill rotWithShape="1">
          <a:blip r:embed="rId2">
            <a:extLst>
              <a:ext uri="{28A0092B-C50C-407E-A947-70E740481C1C}">
                <a14:useLocalDpi xmlns:a14="http://schemas.microsoft.com/office/drawing/2010/main" val="0"/>
              </a:ext>
            </a:extLst>
          </a:blip>
          <a:srcRect r="2648" b="4665"/>
          <a:stretch/>
        </p:blipFill>
        <p:spPr>
          <a:xfrm>
            <a:off x="469692" y="1117601"/>
            <a:ext cx="6366951" cy="3672113"/>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2779300"/>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5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p:tgtEl>
                                          <p:spTgt spid="9"/>
                                        </p:tgtEl>
                                        <p:attrNameLst>
                                          <p:attrName>ppt_y</p:attrName>
                                        </p:attrNameLst>
                                      </p:cBhvr>
                                      <p:tavLst>
                                        <p:tav tm="0">
                                          <p:val>
                                            <p:strVal val="#ppt_y+#ppt_h*1.125000"/>
                                          </p:val>
                                        </p:tav>
                                        <p:tav tm="100000">
                                          <p:val>
                                            <p:strVal val="#ppt_y"/>
                                          </p:val>
                                        </p:tav>
                                      </p:tavLst>
                                    </p:anim>
                                    <p:animEffect transition="in" filter="wipe(up)">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1"/>
                                        </p:tgtEl>
                                        <p:attrNameLst>
                                          <p:attrName>ppt_y</p:attrName>
                                        </p:attrNameLst>
                                      </p:cBhvr>
                                      <p:tavLst>
                                        <p:tav tm="0">
                                          <p:val>
                                            <p:strVal val="#ppt_y"/>
                                          </p:val>
                                        </p:tav>
                                        <p:tav tm="100000">
                                          <p:val>
                                            <p:strVal val="#ppt_y"/>
                                          </p:val>
                                        </p:tav>
                                      </p:tavLst>
                                    </p:anim>
                                    <p:anim calcmode="lin" valueType="num">
                                      <p:cBhvr>
                                        <p:cTn id="2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D44CF98-B2FF-4FC1-951A-A08AD895492C}"/>
              </a:ext>
            </a:extLst>
          </p:cNvPr>
          <p:cNvSpPr txBox="1"/>
          <p:nvPr/>
        </p:nvSpPr>
        <p:spPr>
          <a:xfrm>
            <a:off x="7688822" y="492598"/>
            <a:ext cx="4038600" cy="1015663"/>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bn-IN" sz="6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একক</a:t>
            </a:r>
            <a:r>
              <a:rPr lang="en-US" sz="6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6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কাজ</a:t>
            </a:r>
            <a:endParaRPr lang="en-US" sz="6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8" name="Picture 4" descr="File:Blackboard.png - Global Informality Project">
            <a:extLst>
              <a:ext uri="{FF2B5EF4-FFF2-40B4-BE49-F238E27FC236}">
                <a16:creationId xmlns:a16="http://schemas.microsoft.com/office/drawing/2014/main" id="{88CF2F65-950A-4C01-A131-6063F4F19CF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3081" b="8955"/>
          <a:stretch/>
        </p:blipFill>
        <p:spPr bwMode="auto">
          <a:xfrm>
            <a:off x="1944349" y="492598"/>
            <a:ext cx="4897621" cy="31534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200D2F1-FC59-4585-9797-8733C7440BD4}"/>
              </a:ext>
            </a:extLst>
          </p:cNvPr>
          <p:cNvSpPr txBox="1"/>
          <p:nvPr/>
        </p:nvSpPr>
        <p:spPr>
          <a:xfrm>
            <a:off x="2800338" y="912119"/>
            <a:ext cx="3295662" cy="1754326"/>
          </a:xfrm>
          <a:prstGeom prst="rect">
            <a:avLst/>
          </a:prstGeom>
          <a:noFill/>
          <a:ln>
            <a:noFill/>
          </a:ln>
        </p:spPr>
        <p:txBody>
          <a:bodyPr wrap="square" rtlCol="0">
            <a:spAutoFit/>
          </a:bodyPr>
          <a:lstStyle/>
          <a:p>
            <a:r>
              <a:rPr lang="bn-IN" sz="3600" dirty="0">
                <a:solidFill>
                  <a:schemeClr val="bg1"/>
                </a:solidFill>
                <a:latin typeface="NikoshBAN" panose="02000000000000000000" pitchFamily="2" charset="0"/>
                <a:cs typeface="NikoshBAN" panose="02000000000000000000" pitchFamily="2" charset="0"/>
              </a:rPr>
              <a:t>প্রতিদিন কি চাঁদ দেখতে একই নাকি ভিন্ন হয়</a:t>
            </a:r>
            <a:r>
              <a:rPr lang="en-US" sz="3600" dirty="0">
                <a:solidFill>
                  <a:schemeClr val="bg1"/>
                </a:solidFill>
                <a:latin typeface="NikoshBAN" panose="02000000000000000000" pitchFamily="2" charset="0"/>
                <a:cs typeface="NikoshBAN" panose="02000000000000000000" pitchFamily="2" charset="0"/>
              </a:rPr>
              <a:t>?</a:t>
            </a:r>
            <a:endParaRPr lang="bn-IN" sz="3600" dirty="0">
              <a:solidFill>
                <a:schemeClr val="bg1"/>
              </a:solidFill>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912E1C74-2722-48D7-9D09-A87F93B0B8D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3192" y="1440516"/>
            <a:ext cx="2973530" cy="5417484"/>
          </a:xfrm>
          <a:prstGeom prst="rect">
            <a:avLst/>
          </a:prstGeom>
        </p:spPr>
      </p:pic>
      <p:pic>
        <p:nvPicPr>
          <p:cNvPr id="11" name="Picture 10">
            <a:extLst>
              <a:ext uri="{FF2B5EF4-FFF2-40B4-BE49-F238E27FC236}">
                <a16:creationId xmlns:a16="http://schemas.microsoft.com/office/drawing/2014/main" id="{C7DCA5E0-5926-4471-AAF3-3E7FB95AE6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893" y="3341276"/>
            <a:ext cx="4671529" cy="30769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485852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theme/theme1.xml><?xml version="1.0" encoding="utf-8"?>
<a:theme xmlns:a="http://schemas.openxmlformats.org/drawingml/2006/main" name="Basi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3466</TotalTime>
  <Words>410</Words>
  <Application>Microsoft Office PowerPoint</Application>
  <PresentationFormat>Widescreen</PresentationFormat>
  <Paragraphs>65</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Corbel</vt:lpstr>
      <vt:lpstr>NikoshBAN</vt:lpstr>
      <vt:lpstr>Times New Roman</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443</cp:revision>
  <dcterms:created xsi:type="dcterms:W3CDTF">2018-04-23T10:12:25Z</dcterms:created>
  <dcterms:modified xsi:type="dcterms:W3CDTF">2021-02-19T15:25:12Z</dcterms:modified>
</cp:coreProperties>
</file>