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3" r:id="rId5"/>
    <p:sldId id="262" r:id="rId6"/>
    <p:sldId id="261" r:id="rId7"/>
    <p:sldId id="264" r:id="rId8"/>
    <p:sldId id="265" r:id="rId9"/>
    <p:sldId id="271" r:id="rId10"/>
    <p:sldId id="266" r:id="rId11"/>
    <p:sldId id="268" r:id="rId12"/>
    <p:sldId id="269" r:id="rId13"/>
    <p:sldId id="270" r:id="rId14"/>
    <p:sldId id="275" r:id="rId15"/>
    <p:sldId id="272" r:id="rId16"/>
    <p:sldId id="278" r:id="rId17"/>
    <p:sldId id="279" r:id="rId18"/>
    <p:sldId id="276" r:id="rId19"/>
    <p:sldId id="27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333300"/>
    <a:srgbClr val="66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6CBD7-4BA2-4240-A99C-8F13AA5EAA7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A88DFB8F-F52C-4787-AC2E-809C666C8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তোমরা বলতে পার অর্থনৈতিক জীবনধারা কাকে বলে?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EE2735-A135-46A2-8DB8-F18E3EF0EB11}" type="parTrans" cxnId="{8F567665-2C0D-460E-A36D-FB7285087A99}">
      <dgm:prSet/>
      <dgm:spPr/>
      <dgm:t>
        <a:bodyPr/>
        <a:lstStyle/>
        <a:p>
          <a:endParaRPr lang="en-US"/>
        </a:p>
      </dgm:t>
    </dgm:pt>
    <dgm:pt modelId="{B8E77BA0-FB09-42F4-9170-789BED6D5472}" type="sibTrans" cxnId="{8F567665-2C0D-460E-A36D-FB7285087A9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B9DFF84A-F8B7-450F-9BF7-D90F2AEAF383}" type="pres">
      <dgm:prSet presAssocID="{FB26CBD7-4BA2-4240-A99C-8F13AA5EAA7D}" presName="Name0" presStyleCnt="0">
        <dgm:presLayoutVars>
          <dgm:chMax val="21"/>
          <dgm:chPref val="21"/>
        </dgm:presLayoutVars>
      </dgm:prSet>
      <dgm:spPr/>
    </dgm:pt>
    <dgm:pt modelId="{ADA0D81E-7CB9-47E3-9CC8-F86188A06D2A}" type="pres">
      <dgm:prSet presAssocID="{A88DFB8F-F52C-4787-AC2E-809C666C8807}" presName="text1" presStyleCnt="0"/>
      <dgm:spPr/>
    </dgm:pt>
    <dgm:pt modelId="{3F437305-45DD-49F1-9ACD-8B2E376CFC91}" type="pres">
      <dgm:prSet presAssocID="{A88DFB8F-F52C-4787-AC2E-809C666C8807}" presName="textRepeatNode" presStyleLbl="alignNode1" presStyleIdx="0" presStyleCnt="1" custScaleX="583816" custLinFactNeighborX="41478" custLinFactNeighborY="-26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F04F6-FE35-4798-9074-E9DDCF38C994}" type="pres">
      <dgm:prSet presAssocID="{A88DFB8F-F52C-4787-AC2E-809C666C8807}" presName="textaccent1" presStyleCnt="0"/>
      <dgm:spPr/>
    </dgm:pt>
    <dgm:pt modelId="{F349BA79-E5BD-4548-B2FA-179F9E058B7C}" type="pres">
      <dgm:prSet presAssocID="{A88DFB8F-F52C-4787-AC2E-809C666C8807}" presName="accentRepeatNode" presStyleLbl="solidAlignAcc1" presStyleIdx="0" presStyleCnt="2"/>
      <dgm:spPr/>
    </dgm:pt>
    <dgm:pt modelId="{D6078F9B-3178-4792-BAF3-C792EFA9A64A}" type="pres">
      <dgm:prSet presAssocID="{B8E77BA0-FB09-42F4-9170-789BED6D5472}" presName="image1" presStyleCnt="0"/>
      <dgm:spPr/>
    </dgm:pt>
    <dgm:pt modelId="{F4897952-5308-4CDE-857D-B9936120B0EE}" type="pres">
      <dgm:prSet presAssocID="{B8E77BA0-FB09-42F4-9170-789BED6D5472}" presName="imageRepeatNode" presStyleLbl="alignAcc1" presStyleIdx="0" presStyleCnt="1" custLinFactX="-70966" custLinFactNeighborX="-100000" custLinFactNeighborY="24338"/>
      <dgm:spPr/>
      <dgm:t>
        <a:bodyPr/>
        <a:lstStyle/>
        <a:p>
          <a:endParaRPr lang="en-US"/>
        </a:p>
      </dgm:t>
    </dgm:pt>
    <dgm:pt modelId="{2D7790F2-7CD7-477E-8673-FE54493B338C}" type="pres">
      <dgm:prSet presAssocID="{B8E77BA0-FB09-42F4-9170-789BED6D5472}" presName="imageaccent1" presStyleCnt="0"/>
      <dgm:spPr/>
    </dgm:pt>
    <dgm:pt modelId="{FB59E642-56B7-4485-9A09-9B1355B18815}" type="pres">
      <dgm:prSet presAssocID="{B8E77BA0-FB09-42F4-9170-789BED6D5472}" presName="accentRepeatNode" presStyleLbl="solidAlignAcc1" presStyleIdx="1" presStyleCnt="2"/>
      <dgm:spPr/>
    </dgm:pt>
  </dgm:ptLst>
  <dgm:cxnLst>
    <dgm:cxn modelId="{249ACBC2-534B-4162-B097-DC1054148898}" type="presOf" srcId="{B8E77BA0-FB09-42F4-9170-789BED6D5472}" destId="{F4897952-5308-4CDE-857D-B9936120B0EE}" srcOrd="0" destOrd="0" presId="urn:microsoft.com/office/officeart/2008/layout/HexagonCluster"/>
    <dgm:cxn modelId="{F5CF0FFA-12CC-4A26-8B3D-14DAD1141DCE}" type="presOf" srcId="{FB26CBD7-4BA2-4240-A99C-8F13AA5EAA7D}" destId="{B9DFF84A-F8B7-450F-9BF7-D90F2AEAF383}" srcOrd="0" destOrd="0" presId="urn:microsoft.com/office/officeart/2008/layout/HexagonCluster"/>
    <dgm:cxn modelId="{9A9ABA91-9B52-4DCC-9EE9-5365157B0BE0}" type="presOf" srcId="{A88DFB8F-F52C-4787-AC2E-809C666C8807}" destId="{3F437305-45DD-49F1-9ACD-8B2E376CFC91}" srcOrd="0" destOrd="0" presId="urn:microsoft.com/office/officeart/2008/layout/HexagonCluster"/>
    <dgm:cxn modelId="{8F567665-2C0D-460E-A36D-FB7285087A99}" srcId="{FB26CBD7-4BA2-4240-A99C-8F13AA5EAA7D}" destId="{A88DFB8F-F52C-4787-AC2E-809C666C8807}" srcOrd="0" destOrd="0" parTransId="{C5EE2735-A135-46A2-8DB8-F18E3EF0EB11}" sibTransId="{B8E77BA0-FB09-42F4-9170-789BED6D5472}"/>
    <dgm:cxn modelId="{C32BF986-514F-419E-A003-77D37D4E9185}" type="presParOf" srcId="{B9DFF84A-F8B7-450F-9BF7-D90F2AEAF383}" destId="{ADA0D81E-7CB9-47E3-9CC8-F86188A06D2A}" srcOrd="0" destOrd="0" presId="urn:microsoft.com/office/officeart/2008/layout/HexagonCluster"/>
    <dgm:cxn modelId="{F3A97BD5-0F6F-4F29-AB7E-05F6139D6335}" type="presParOf" srcId="{ADA0D81E-7CB9-47E3-9CC8-F86188A06D2A}" destId="{3F437305-45DD-49F1-9ACD-8B2E376CFC91}" srcOrd="0" destOrd="0" presId="urn:microsoft.com/office/officeart/2008/layout/HexagonCluster"/>
    <dgm:cxn modelId="{53765D58-5A90-45F9-8BD3-41E822FBFA34}" type="presParOf" srcId="{B9DFF84A-F8B7-450F-9BF7-D90F2AEAF383}" destId="{DDFF04F6-FE35-4798-9074-E9DDCF38C994}" srcOrd="1" destOrd="0" presId="urn:microsoft.com/office/officeart/2008/layout/HexagonCluster"/>
    <dgm:cxn modelId="{07A281B1-E7BA-4C42-AE9A-09E2B573F567}" type="presParOf" srcId="{DDFF04F6-FE35-4798-9074-E9DDCF38C994}" destId="{F349BA79-E5BD-4548-B2FA-179F9E058B7C}" srcOrd="0" destOrd="0" presId="urn:microsoft.com/office/officeart/2008/layout/HexagonCluster"/>
    <dgm:cxn modelId="{A90492C8-D207-4C04-8299-0B9B14D3FC89}" type="presParOf" srcId="{B9DFF84A-F8B7-450F-9BF7-D90F2AEAF383}" destId="{D6078F9B-3178-4792-BAF3-C792EFA9A64A}" srcOrd="2" destOrd="0" presId="urn:microsoft.com/office/officeart/2008/layout/HexagonCluster"/>
    <dgm:cxn modelId="{EC352212-09AF-48FF-8E7F-E053FF90B33E}" type="presParOf" srcId="{D6078F9B-3178-4792-BAF3-C792EFA9A64A}" destId="{F4897952-5308-4CDE-857D-B9936120B0EE}" srcOrd="0" destOrd="0" presId="urn:microsoft.com/office/officeart/2008/layout/HexagonCluster"/>
    <dgm:cxn modelId="{600884B2-0291-4094-B9E6-405061921DFB}" type="presParOf" srcId="{B9DFF84A-F8B7-450F-9BF7-D90F2AEAF383}" destId="{2D7790F2-7CD7-477E-8673-FE54493B338C}" srcOrd="3" destOrd="0" presId="urn:microsoft.com/office/officeart/2008/layout/HexagonCluster"/>
    <dgm:cxn modelId="{FFEFAF36-C948-4BB9-9614-8754AF4C09AF}" type="presParOf" srcId="{2D7790F2-7CD7-477E-8673-FE54493B338C}" destId="{FB59E642-56B7-4485-9A09-9B1355B1881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8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9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6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9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6D2D7-A503-4882-9145-B6E431E5BAE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CA59-0AA4-492F-8F8D-0FF62E0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3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jpg"/><Relationship Id="rId4" Type="http://schemas.openxmlformats.org/officeDocument/2006/relationships/diagramData" Target="../diagrams/data1.xml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7785" r="3207" b="80448"/>
          <a:stretch>
            <a:fillRect/>
          </a:stretch>
        </p:blipFill>
        <p:spPr>
          <a:xfrm>
            <a:off x="232016" y="959431"/>
            <a:ext cx="8684458" cy="1109103"/>
          </a:xfrm>
          <a:custGeom>
            <a:avLst/>
            <a:gdLst/>
            <a:ahLst/>
            <a:cxnLst/>
            <a:rect l="l" t="t" r="r" b="b"/>
            <a:pathLst>
              <a:path w="7824201" h="434104">
                <a:moveTo>
                  <a:pt x="3572823" y="351783"/>
                </a:moveTo>
                <a:cubicBezTo>
                  <a:pt x="3581238" y="351783"/>
                  <a:pt x="3588556" y="354619"/>
                  <a:pt x="3594775" y="360290"/>
                </a:cubicBezTo>
                <a:cubicBezTo>
                  <a:pt x="3600995" y="365961"/>
                  <a:pt x="3604105" y="373004"/>
                  <a:pt x="3604105" y="381419"/>
                </a:cubicBezTo>
                <a:cubicBezTo>
                  <a:pt x="3604105" y="389834"/>
                  <a:pt x="3600995" y="396877"/>
                  <a:pt x="3594775" y="402548"/>
                </a:cubicBezTo>
                <a:cubicBezTo>
                  <a:pt x="3588556" y="408219"/>
                  <a:pt x="3581238" y="411054"/>
                  <a:pt x="3572823" y="411054"/>
                </a:cubicBezTo>
                <a:cubicBezTo>
                  <a:pt x="3563677" y="411054"/>
                  <a:pt x="3556176" y="408219"/>
                  <a:pt x="3550322" y="402548"/>
                </a:cubicBezTo>
                <a:cubicBezTo>
                  <a:pt x="3544469" y="396877"/>
                  <a:pt x="3541541" y="389834"/>
                  <a:pt x="3541541" y="381419"/>
                </a:cubicBezTo>
                <a:cubicBezTo>
                  <a:pt x="3541541" y="373004"/>
                  <a:pt x="3544469" y="365961"/>
                  <a:pt x="3550322" y="360290"/>
                </a:cubicBezTo>
                <a:cubicBezTo>
                  <a:pt x="3556176" y="354619"/>
                  <a:pt x="3563677" y="351783"/>
                  <a:pt x="3572823" y="351783"/>
                </a:cubicBezTo>
                <a:close/>
                <a:moveTo>
                  <a:pt x="1387404" y="351783"/>
                </a:moveTo>
                <a:cubicBezTo>
                  <a:pt x="1395819" y="351783"/>
                  <a:pt x="1403136" y="354619"/>
                  <a:pt x="1409356" y="360290"/>
                </a:cubicBezTo>
                <a:cubicBezTo>
                  <a:pt x="1415576" y="365961"/>
                  <a:pt x="1418686" y="373004"/>
                  <a:pt x="1418686" y="381419"/>
                </a:cubicBezTo>
                <a:cubicBezTo>
                  <a:pt x="1418686" y="389834"/>
                  <a:pt x="1415576" y="396877"/>
                  <a:pt x="1409356" y="402548"/>
                </a:cubicBezTo>
                <a:cubicBezTo>
                  <a:pt x="1403136" y="408219"/>
                  <a:pt x="1395819" y="411054"/>
                  <a:pt x="1387404" y="411054"/>
                </a:cubicBezTo>
                <a:cubicBezTo>
                  <a:pt x="1378257" y="411054"/>
                  <a:pt x="1370756" y="408219"/>
                  <a:pt x="1364902" y="402548"/>
                </a:cubicBezTo>
                <a:cubicBezTo>
                  <a:pt x="1359049" y="396877"/>
                  <a:pt x="1356122" y="389834"/>
                  <a:pt x="1356122" y="381419"/>
                </a:cubicBezTo>
                <a:cubicBezTo>
                  <a:pt x="1356122" y="373004"/>
                  <a:pt x="1359049" y="365961"/>
                  <a:pt x="1364902" y="360290"/>
                </a:cubicBezTo>
                <a:cubicBezTo>
                  <a:pt x="1370756" y="354619"/>
                  <a:pt x="1378257" y="351783"/>
                  <a:pt x="1387404" y="351783"/>
                </a:cubicBezTo>
                <a:close/>
                <a:moveTo>
                  <a:pt x="6767354" y="267816"/>
                </a:moveTo>
                <a:lnTo>
                  <a:pt x="6685582" y="311721"/>
                </a:lnTo>
                <a:lnTo>
                  <a:pt x="6715766" y="326538"/>
                </a:lnTo>
                <a:lnTo>
                  <a:pt x="6715218" y="326538"/>
                </a:lnTo>
                <a:lnTo>
                  <a:pt x="6722352" y="331478"/>
                </a:lnTo>
                <a:cubicBezTo>
                  <a:pt x="6723816" y="331478"/>
                  <a:pt x="6724914" y="331844"/>
                  <a:pt x="6725645" y="332575"/>
                </a:cubicBezTo>
                <a:lnTo>
                  <a:pt x="6725096" y="332575"/>
                </a:lnTo>
                <a:lnTo>
                  <a:pt x="6743207" y="345747"/>
                </a:lnTo>
                <a:lnTo>
                  <a:pt x="6767354" y="368796"/>
                </a:lnTo>
                <a:close/>
                <a:moveTo>
                  <a:pt x="6223248" y="203606"/>
                </a:moveTo>
                <a:cubicBezTo>
                  <a:pt x="6206784" y="213119"/>
                  <a:pt x="6191234" y="222174"/>
                  <a:pt x="6176599" y="230772"/>
                </a:cubicBezTo>
                <a:cubicBezTo>
                  <a:pt x="6161965" y="239370"/>
                  <a:pt x="6146232" y="248425"/>
                  <a:pt x="6129402" y="257938"/>
                </a:cubicBezTo>
                <a:cubicBezTo>
                  <a:pt x="6146598" y="265255"/>
                  <a:pt x="6163062" y="275683"/>
                  <a:pt x="6178795" y="289220"/>
                </a:cubicBezTo>
                <a:cubicBezTo>
                  <a:pt x="6194527" y="302757"/>
                  <a:pt x="6209344" y="320867"/>
                  <a:pt x="6223248" y="343551"/>
                </a:cubicBezTo>
                <a:close/>
                <a:moveTo>
                  <a:pt x="5423148" y="203606"/>
                </a:moveTo>
                <a:cubicBezTo>
                  <a:pt x="5406684" y="213119"/>
                  <a:pt x="5391135" y="222174"/>
                  <a:pt x="5376499" y="230772"/>
                </a:cubicBezTo>
                <a:cubicBezTo>
                  <a:pt x="5361865" y="239370"/>
                  <a:pt x="5346133" y="248425"/>
                  <a:pt x="5329302" y="257938"/>
                </a:cubicBezTo>
                <a:cubicBezTo>
                  <a:pt x="5346498" y="265255"/>
                  <a:pt x="5362962" y="275683"/>
                  <a:pt x="5378695" y="289220"/>
                </a:cubicBezTo>
                <a:cubicBezTo>
                  <a:pt x="5394427" y="302757"/>
                  <a:pt x="5409244" y="320867"/>
                  <a:pt x="5423148" y="343551"/>
                </a:cubicBezTo>
                <a:close/>
                <a:moveTo>
                  <a:pt x="4116772" y="203606"/>
                </a:moveTo>
                <a:cubicBezTo>
                  <a:pt x="4100307" y="213119"/>
                  <a:pt x="4084758" y="222174"/>
                  <a:pt x="4070123" y="230772"/>
                </a:cubicBezTo>
                <a:cubicBezTo>
                  <a:pt x="4055489" y="239370"/>
                  <a:pt x="4039756" y="248425"/>
                  <a:pt x="4022926" y="257938"/>
                </a:cubicBezTo>
                <a:cubicBezTo>
                  <a:pt x="4040122" y="265255"/>
                  <a:pt x="4056586" y="275683"/>
                  <a:pt x="4072318" y="289220"/>
                </a:cubicBezTo>
                <a:cubicBezTo>
                  <a:pt x="4088051" y="302757"/>
                  <a:pt x="4102869" y="320867"/>
                  <a:pt x="4116772" y="343551"/>
                </a:cubicBezTo>
                <a:close/>
                <a:moveTo>
                  <a:pt x="1136898" y="203606"/>
                </a:moveTo>
                <a:cubicBezTo>
                  <a:pt x="1120434" y="213119"/>
                  <a:pt x="1104885" y="222174"/>
                  <a:pt x="1090250" y="230772"/>
                </a:cubicBezTo>
                <a:cubicBezTo>
                  <a:pt x="1075615" y="239370"/>
                  <a:pt x="1059883" y="248425"/>
                  <a:pt x="1043053" y="257938"/>
                </a:cubicBezTo>
                <a:cubicBezTo>
                  <a:pt x="1060249" y="265255"/>
                  <a:pt x="1076713" y="275683"/>
                  <a:pt x="1092445" y="289220"/>
                </a:cubicBezTo>
                <a:cubicBezTo>
                  <a:pt x="1108177" y="302757"/>
                  <a:pt x="1122995" y="320867"/>
                  <a:pt x="1136898" y="343551"/>
                </a:cubicBezTo>
                <a:close/>
                <a:moveTo>
                  <a:pt x="1482347" y="202509"/>
                </a:moveTo>
                <a:cubicBezTo>
                  <a:pt x="1464785" y="212021"/>
                  <a:pt x="1448138" y="221260"/>
                  <a:pt x="1432406" y="230223"/>
                </a:cubicBezTo>
                <a:cubicBezTo>
                  <a:pt x="1416673" y="239187"/>
                  <a:pt x="1399843" y="248425"/>
                  <a:pt x="1381915" y="257938"/>
                </a:cubicBezTo>
                <a:cubicBezTo>
                  <a:pt x="1404965" y="268914"/>
                  <a:pt x="1424265" y="281354"/>
                  <a:pt x="1439815" y="295257"/>
                </a:cubicBezTo>
                <a:cubicBezTo>
                  <a:pt x="1455364" y="309160"/>
                  <a:pt x="1469541" y="325258"/>
                  <a:pt x="1482347" y="343551"/>
                </a:cubicBezTo>
                <a:close/>
                <a:moveTo>
                  <a:pt x="7226145" y="156409"/>
                </a:moveTo>
                <a:lnTo>
                  <a:pt x="7246999" y="166837"/>
                </a:lnTo>
                <a:cubicBezTo>
                  <a:pt x="7257243" y="201594"/>
                  <a:pt x="7268586" y="230406"/>
                  <a:pt x="7281025" y="253273"/>
                </a:cubicBezTo>
                <a:cubicBezTo>
                  <a:pt x="7293465" y="276140"/>
                  <a:pt x="7306453" y="294433"/>
                  <a:pt x="7319990" y="308153"/>
                </a:cubicBezTo>
                <a:cubicBezTo>
                  <a:pt x="7333528" y="321874"/>
                  <a:pt x="7347521" y="331478"/>
                  <a:pt x="7361974" y="336966"/>
                </a:cubicBezTo>
                <a:cubicBezTo>
                  <a:pt x="7376426" y="342454"/>
                  <a:pt x="7390786" y="345198"/>
                  <a:pt x="7405055" y="345198"/>
                </a:cubicBezTo>
                <a:cubicBezTo>
                  <a:pt x="7418592" y="345198"/>
                  <a:pt x="7430116" y="342545"/>
                  <a:pt x="7439629" y="337240"/>
                </a:cubicBezTo>
                <a:cubicBezTo>
                  <a:pt x="7449142" y="331935"/>
                  <a:pt x="7456917" y="325349"/>
                  <a:pt x="7462953" y="317483"/>
                </a:cubicBezTo>
                <a:cubicBezTo>
                  <a:pt x="7468990" y="309617"/>
                  <a:pt x="7473472" y="301202"/>
                  <a:pt x="7476399" y="292238"/>
                </a:cubicBezTo>
                <a:cubicBezTo>
                  <a:pt x="7479326" y="283274"/>
                  <a:pt x="7480790" y="275134"/>
                  <a:pt x="7480790" y="267816"/>
                </a:cubicBezTo>
                <a:cubicBezTo>
                  <a:pt x="7480790" y="261597"/>
                  <a:pt x="7479509" y="255011"/>
                  <a:pt x="7476948" y="248059"/>
                </a:cubicBezTo>
                <a:cubicBezTo>
                  <a:pt x="7474387" y="241108"/>
                  <a:pt x="7470911" y="234614"/>
                  <a:pt x="7466521" y="228577"/>
                </a:cubicBezTo>
                <a:cubicBezTo>
                  <a:pt x="7462130" y="222540"/>
                  <a:pt x="7456917" y="217601"/>
                  <a:pt x="7450880" y="213759"/>
                </a:cubicBezTo>
                <a:cubicBezTo>
                  <a:pt x="7444843" y="209918"/>
                  <a:pt x="7438166" y="207997"/>
                  <a:pt x="7430848" y="207997"/>
                </a:cubicBezTo>
                <a:cubicBezTo>
                  <a:pt x="7427921" y="207997"/>
                  <a:pt x="7425726" y="208180"/>
                  <a:pt x="7424263" y="208546"/>
                </a:cubicBezTo>
                <a:cubicBezTo>
                  <a:pt x="7427921" y="218058"/>
                  <a:pt x="7429751" y="226290"/>
                  <a:pt x="7429751" y="233242"/>
                </a:cubicBezTo>
                <a:cubicBezTo>
                  <a:pt x="7429751" y="241291"/>
                  <a:pt x="7428104" y="248151"/>
                  <a:pt x="7424812" y="253822"/>
                </a:cubicBezTo>
                <a:cubicBezTo>
                  <a:pt x="7421519" y="259493"/>
                  <a:pt x="7417494" y="264066"/>
                  <a:pt x="7412738" y="267542"/>
                </a:cubicBezTo>
                <a:cubicBezTo>
                  <a:pt x="7407982" y="271018"/>
                  <a:pt x="7402676" y="273579"/>
                  <a:pt x="7396823" y="275225"/>
                </a:cubicBezTo>
                <a:cubicBezTo>
                  <a:pt x="7390969" y="276872"/>
                  <a:pt x="7385663" y="277695"/>
                  <a:pt x="7380907" y="277695"/>
                </a:cubicBezTo>
                <a:cubicBezTo>
                  <a:pt x="7364077" y="277695"/>
                  <a:pt x="7350814" y="272481"/>
                  <a:pt x="7341119" y="262054"/>
                </a:cubicBezTo>
                <a:cubicBezTo>
                  <a:pt x="7331424" y="251627"/>
                  <a:pt x="7326576" y="239096"/>
                  <a:pt x="7326576" y="224461"/>
                </a:cubicBezTo>
                <a:cubicBezTo>
                  <a:pt x="7326576" y="218241"/>
                  <a:pt x="7328040" y="211655"/>
                  <a:pt x="7330966" y="204704"/>
                </a:cubicBezTo>
                <a:cubicBezTo>
                  <a:pt x="7333893" y="197752"/>
                  <a:pt x="7338284" y="191258"/>
                  <a:pt x="7344137" y="185221"/>
                </a:cubicBezTo>
                <a:cubicBezTo>
                  <a:pt x="7349991" y="179185"/>
                  <a:pt x="7357217" y="174154"/>
                  <a:pt x="7365815" y="170129"/>
                </a:cubicBezTo>
                <a:cubicBezTo>
                  <a:pt x="7374413" y="166105"/>
                  <a:pt x="7384383" y="164092"/>
                  <a:pt x="7395725" y="164092"/>
                </a:cubicBezTo>
                <a:cubicBezTo>
                  <a:pt x="7402676" y="164092"/>
                  <a:pt x="7412372" y="165739"/>
                  <a:pt x="7424812" y="169032"/>
                </a:cubicBezTo>
                <a:cubicBezTo>
                  <a:pt x="7437251" y="172325"/>
                  <a:pt x="7449508" y="178361"/>
                  <a:pt x="7461581" y="187142"/>
                </a:cubicBezTo>
                <a:cubicBezTo>
                  <a:pt x="7473655" y="195923"/>
                  <a:pt x="7484174" y="207997"/>
                  <a:pt x="7493138" y="223363"/>
                </a:cubicBezTo>
                <a:cubicBezTo>
                  <a:pt x="7502102" y="238730"/>
                  <a:pt x="7506583" y="258670"/>
                  <a:pt x="7506583" y="283183"/>
                </a:cubicBezTo>
                <a:cubicBezTo>
                  <a:pt x="7506583" y="295988"/>
                  <a:pt x="7504662" y="308611"/>
                  <a:pt x="7500821" y="321050"/>
                </a:cubicBezTo>
                <a:cubicBezTo>
                  <a:pt x="7496979" y="333490"/>
                  <a:pt x="7491034" y="344740"/>
                  <a:pt x="7482985" y="354802"/>
                </a:cubicBezTo>
                <a:cubicBezTo>
                  <a:pt x="7474936" y="364863"/>
                  <a:pt x="7464965" y="373004"/>
                  <a:pt x="7453075" y="379224"/>
                </a:cubicBezTo>
                <a:cubicBezTo>
                  <a:pt x="7441184" y="385443"/>
                  <a:pt x="7427007" y="388553"/>
                  <a:pt x="7410543" y="388553"/>
                </a:cubicBezTo>
                <a:cubicBezTo>
                  <a:pt x="7405055" y="388553"/>
                  <a:pt x="7397829" y="387821"/>
                  <a:pt x="7388865" y="386358"/>
                </a:cubicBezTo>
                <a:cubicBezTo>
                  <a:pt x="7379901" y="384895"/>
                  <a:pt x="7370022" y="381602"/>
                  <a:pt x="7359229" y="376480"/>
                </a:cubicBezTo>
                <a:cubicBezTo>
                  <a:pt x="7348437" y="371357"/>
                  <a:pt x="7337003" y="363766"/>
                  <a:pt x="7324929" y="353704"/>
                </a:cubicBezTo>
                <a:cubicBezTo>
                  <a:pt x="7312856" y="343643"/>
                  <a:pt x="7300874" y="330014"/>
                  <a:pt x="7288983" y="312818"/>
                </a:cubicBezTo>
                <a:cubicBezTo>
                  <a:pt x="7277092" y="295622"/>
                  <a:pt x="7265750" y="274311"/>
                  <a:pt x="7254957" y="248883"/>
                </a:cubicBezTo>
                <a:cubicBezTo>
                  <a:pt x="7244164" y="223455"/>
                  <a:pt x="7234560" y="192630"/>
                  <a:pt x="7226145" y="156409"/>
                </a:cubicBezTo>
                <a:close/>
                <a:moveTo>
                  <a:pt x="7596448" y="147628"/>
                </a:moveTo>
                <a:cubicBezTo>
                  <a:pt x="7610350" y="153116"/>
                  <a:pt x="7623338" y="159336"/>
                  <a:pt x="7635412" y="166288"/>
                </a:cubicBezTo>
                <a:cubicBezTo>
                  <a:pt x="7647486" y="173239"/>
                  <a:pt x="7657914" y="181105"/>
                  <a:pt x="7666694" y="189886"/>
                </a:cubicBezTo>
                <a:cubicBezTo>
                  <a:pt x="7675475" y="198667"/>
                  <a:pt x="7682335" y="208546"/>
                  <a:pt x="7687274" y="219522"/>
                </a:cubicBezTo>
                <a:cubicBezTo>
                  <a:pt x="7692214" y="230498"/>
                  <a:pt x="7694683" y="242754"/>
                  <a:pt x="7694683" y="256292"/>
                </a:cubicBezTo>
                <a:cubicBezTo>
                  <a:pt x="7694683" y="262145"/>
                  <a:pt x="7694134" y="268914"/>
                  <a:pt x="7693037" y="276597"/>
                </a:cubicBezTo>
                <a:cubicBezTo>
                  <a:pt x="7704013" y="285012"/>
                  <a:pt x="7712702" y="293336"/>
                  <a:pt x="7719105" y="301568"/>
                </a:cubicBezTo>
                <a:cubicBezTo>
                  <a:pt x="7725508" y="309800"/>
                  <a:pt x="7731453" y="318306"/>
                  <a:pt x="7736941" y="327087"/>
                </a:cubicBezTo>
                <a:lnTo>
                  <a:pt x="7736941" y="147628"/>
                </a:lnTo>
                <a:close/>
                <a:moveTo>
                  <a:pt x="6678448" y="147628"/>
                </a:moveTo>
                <a:cubicBezTo>
                  <a:pt x="6676619" y="147628"/>
                  <a:pt x="6675429" y="148635"/>
                  <a:pt x="6674881" y="150647"/>
                </a:cubicBezTo>
                <a:cubicBezTo>
                  <a:pt x="6674332" y="152659"/>
                  <a:pt x="6674057" y="154580"/>
                  <a:pt x="6674057" y="156409"/>
                </a:cubicBezTo>
                <a:cubicBezTo>
                  <a:pt x="6674057" y="162629"/>
                  <a:pt x="6676070" y="169215"/>
                  <a:pt x="6680094" y="176166"/>
                </a:cubicBezTo>
                <a:cubicBezTo>
                  <a:pt x="6684119" y="183118"/>
                  <a:pt x="6689333" y="189703"/>
                  <a:pt x="6695735" y="195923"/>
                </a:cubicBezTo>
                <a:cubicBezTo>
                  <a:pt x="6702138" y="202143"/>
                  <a:pt x="6708998" y="207265"/>
                  <a:pt x="6716315" y="211290"/>
                </a:cubicBezTo>
                <a:cubicBezTo>
                  <a:pt x="6723633" y="215314"/>
                  <a:pt x="6730584" y="217326"/>
                  <a:pt x="6737170" y="217326"/>
                </a:cubicBezTo>
                <a:cubicBezTo>
                  <a:pt x="6741195" y="217326"/>
                  <a:pt x="6745494" y="216595"/>
                  <a:pt x="6750067" y="215131"/>
                </a:cubicBezTo>
                <a:cubicBezTo>
                  <a:pt x="6754640" y="213668"/>
                  <a:pt x="6758848" y="211564"/>
                  <a:pt x="6762689" y="208820"/>
                </a:cubicBezTo>
                <a:cubicBezTo>
                  <a:pt x="6766531" y="206076"/>
                  <a:pt x="6769732" y="202692"/>
                  <a:pt x="6772293" y="198667"/>
                </a:cubicBezTo>
                <a:cubicBezTo>
                  <a:pt x="6774855" y="194643"/>
                  <a:pt x="6776135" y="189886"/>
                  <a:pt x="6776135" y="184398"/>
                </a:cubicBezTo>
                <a:lnTo>
                  <a:pt x="6776135" y="179459"/>
                </a:lnTo>
                <a:cubicBezTo>
                  <a:pt x="6776135" y="172142"/>
                  <a:pt x="6774946" y="166654"/>
                  <a:pt x="6772568" y="162995"/>
                </a:cubicBezTo>
                <a:cubicBezTo>
                  <a:pt x="6770190" y="159336"/>
                  <a:pt x="6766805" y="154946"/>
                  <a:pt x="6762415" y="149824"/>
                </a:cubicBezTo>
                <a:lnTo>
                  <a:pt x="6762415" y="149275"/>
                </a:lnTo>
                <a:lnTo>
                  <a:pt x="6761317" y="147628"/>
                </a:lnTo>
                <a:close/>
                <a:moveTo>
                  <a:pt x="5052528" y="147628"/>
                </a:moveTo>
                <a:cubicBezTo>
                  <a:pt x="5067895" y="154946"/>
                  <a:pt x="5080517" y="164275"/>
                  <a:pt x="5090396" y="175617"/>
                </a:cubicBezTo>
                <a:cubicBezTo>
                  <a:pt x="5100274" y="186959"/>
                  <a:pt x="5105762" y="200496"/>
                  <a:pt x="5106860" y="216229"/>
                </a:cubicBezTo>
                <a:lnTo>
                  <a:pt x="5111250" y="212936"/>
                </a:lnTo>
                <a:cubicBezTo>
                  <a:pt x="5114543" y="209643"/>
                  <a:pt x="5118019" y="206625"/>
                  <a:pt x="5121678" y="203881"/>
                </a:cubicBezTo>
                <a:cubicBezTo>
                  <a:pt x="5125337" y="201137"/>
                  <a:pt x="5129544" y="199765"/>
                  <a:pt x="5134300" y="199765"/>
                </a:cubicBezTo>
                <a:cubicBezTo>
                  <a:pt x="5139057" y="199765"/>
                  <a:pt x="5143996" y="201411"/>
                  <a:pt x="5149118" y="204704"/>
                </a:cubicBezTo>
                <a:cubicBezTo>
                  <a:pt x="5154240" y="207997"/>
                  <a:pt x="5159271" y="211930"/>
                  <a:pt x="5164210" y="216503"/>
                </a:cubicBezTo>
                <a:cubicBezTo>
                  <a:pt x="5169149" y="221077"/>
                  <a:pt x="5173814" y="226107"/>
                  <a:pt x="5178204" y="231595"/>
                </a:cubicBezTo>
                <a:cubicBezTo>
                  <a:pt x="5182595" y="237083"/>
                  <a:pt x="5186254" y="242023"/>
                  <a:pt x="5189181" y="246413"/>
                </a:cubicBezTo>
                <a:lnTo>
                  <a:pt x="5189181" y="147628"/>
                </a:lnTo>
                <a:close/>
                <a:moveTo>
                  <a:pt x="4652478" y="147628"/>
                </a:moveTo>
                <a:cubicBezTo>
                  <a:pt x="4667845" y="154946"/>
                  <a:pt x="4680467" y="164275"/>
                  <a:pt x="4690346" y="175617"/>
                </a:cubicBezTo>
                <a:cubicBezTo>
                  <a:pt x="4700224" y="186959"/>
                  <a:pt x="4705712" y="200496"/>
                  <a:pt x="4706810" y="216229"/>
                </a:cubicBezTo>
                <a:lnTo>
                  <a:pt x="4711200" y="212936"/>
                </a:lnTo>
                <a:cubicBezTo>
                  <a:pt x="4714493" y="209643"/>
                  <a:pt x="4717969" y="206625"/>
                  <a:pt x="4721628" y="203881"/>
                </a:cubicBezTo>
                <a:cubicBezTo>
                  <a:pt x="4725287" y="201137"/>
                  <a:pt x="4729494" y="199765"/>
                  <a:pt x="4734250" y="199765"/>
                </a:cubicBezTo>
                <a:cubicBezTo>
                  <a:pt x="4739007" y="199765"/>
                  <a:pt x="4743946" y="201411"/>
                  <a:pt x="4749068" y="204704"/>
                </a:cubicBezTo>
                <a:cubicBezTo>
                  <a:pt x="4754190" y="207997"/>
                  <a:pt x="4759221" y="211930"/>
                  <a:pt x="4764160" y="216503"/>
                </a:cubicBezTo>
                <a:cubicBezTo>
                  <a:pt x="4769099" y="221077"/>
                  <a:pt x="4773764" y="226107"/>
                  <a:pt x="4778154" y="231595"/>
                </a:cubicBezTo>
                <a:cubicBezTo>
                  <a:pt x="4782545" y="237083"/>
                  <a:pt x="4786204" y="242023"/>
                  <a:pt x="4789131" y="246413"/>
                </a:cubicBezTo>
                <a:lnTo>
                  <a:pt x="4789131" y="147628"/>
                </a:lnTo>
                <a:close/>
                <a:moveTo>
                  <a:pt x="3537700" y="147628"/>
                </a:moveTo>
                <a:cubicBezTo>
                  <a:pt x="3547213" y="152751"/>
                  <a:pt x="3555810" y="157690"/>
                  <a:pt x="3563494" y="162446"/>
                </a:cubicBezTo>
                <a:cubicBezTo>
                  <a:pt x="3571177" y="167202"/>
                  <a:pt x="3578586" y="172507"/>
                  <a:pt x="3585720" y="178361"/>
                </a:cubicBezTo>
                <a:cubicBezTo>
                  <a:pt x="3592855" y="184215"/>
                  <a:pt x="3599898" y="190709"/>
                  <a:pt x="3606849" y="197844"/>
                </a:cubicBezTo>
                <a:cubicBezTo>
                  <a:pt x="3613801" y="204978"/>
                  <a:pt x="3621301" y="213668"/>
                  <a:pt x="3629350" y="223912"/>
                </a:cubicBezTo>
                <a:lnTo>
                  <a:pt x="3561298" y="278792"/>
                </a:lnTo>
                <a:cubicBezTo>
                  <a:pt x="3572640" y="283183"/>
                  <a:pt x="3582885" y="287665"/>
                  <a:pt x="3592031" y="292238"/>
                </a:cubicBezTo>
                <a:cubicBezTo>
                  <a:pt x="3601178" y="296812"/>
                  <a:pt x="3609868" y="302025"/>
                  <a:pt x="3618100" y="307879"/>
                </a:cubicBezTo>
                <a:cubicBezTo>
                  <a:pt x="3626332" y="313733"/>
                  <a:pt x="3634289" y="320502"/>
                  <a:pt x="3641973" y="328185"/>
                </a:cubicBezTo>
                <a:cubicBezTo>
                  <a:pt x="3649656" y="335868"/>
                  <a:pt x="3657888" y="345015"/>
                  <a:pt x="3666669" y="355625"/>
                </a:cubicBezTo>
                <a:lnTo>
                  <a:pt x="3666669" y="147628"/>
                </a:lnTo>
                <a:close/>
                <a:moveTo>
                  <a:pt x="2833948" y="147628"/>
                </a:moveTo>
                <a:cubicBezTo>
                  <a:pt x="2847851" y="153116"/>
                  <a:pt x="2860839" y="159336"/>
                  <a:pt x="2872913" y="166288"/>
                </a:cubicBezTo>
                <a:cubicBezTo>
                  <a:pt x="2884987" y="173239"/>
                  <a:pt x="2895414" y="181105"/>
                  <a:pt x="2904195" y="189886"/>
                </a:cubicBezTo>
                <a:cubicBezTo>
                  <a:pt x="2912976" y="198667"/>
                  <a:pt x="2919836" y="208546"/>
                  <a:pt x="2924775" y="219522"/>
                </a:cubicBezTo>
                <a:cubicBezTo>
                  <a:pt x="2929714" y="230498"/>
                  <a:pt x="2932184" y="242754"/>
                  <a:pt x="2932184" y="256292"/>
                </a:cubicBezTo>
                <a:cubicBezTo>
                  <a:pt x="2932184" y="262145"/>
                  <a:pt x="2931635" y="268914"/>
                  <a:pt x="2930537" y="276597"/>
                </a:cubicBezTo>
                <a:cubicBezTo>
                  <a:pt x="2941514" y="285012"/>
                  <a:pt x="2950203" y="293336"/>
                  <a:pt x="2956606" y="301568"/>
                </a:cubicBezTo>
                <a:cubicBezTo>
                  <a:pt x="2963008" y="309800"/>
                  <a:pt x="2968953" y="318306"/>
                  <a:pt x="2974441" y="327087"/>
                </a:cubicBezTo>
                <a:lnTo>
                  <a:pt x="2974441" y="147628"/>
                </a:lnTo>
                <a:close/>
                <a:moveTo>
                  <a:pt x="1738573" y="147628"/>
                </a:moveTo>
                <a:cubicBezTo>
                  <a:pt x="1752476" y="153116"/>
                  <a:pt x="1765464" y="159336"/>
                  <a:pt x="1777538" y="166288"/>
                </a:cubicBezTo>
                <a:cubicBezTo>
                  <a:pt x="1789612" y="173239"/>
                  <a:pt x="1800039" y="181105"/>
                  <a:pt x="1808820" y="189886"/>
                </a:cubicBezTo>
                <a:cubicBezTo>
                  <a:pt x="1817601" y="198667"/>
                  <a:pt x="1824461" y="208546"/>
                  <a:pt x="1829400" y="219522"/>
                </a:cubicBezTo>
                <a:cubicBezTo>
                  <a:pt x="1834339" y="230498"/>
                  <a:pt x="1836809" y="242754"/>
                  <a:pt x="1836809" y="256292"/>
                </a:cubicBezTo>
                <a:cubicBezTo>
                  <a:pt x="1836809" y="262145"/>
                  <a:pt x="1836260" y="268914"/>
                  <a:pt x="1835163" y="276597"/>
                </a:cubicBezTo>
                <a:cubicBezTo>
                  <a:pt x="1846139" y="285012"/>
                  <a:pt x="1854828" y="293336"/>
                  <a:pt x="1861230" y="301568"/>
                </a:cubicBezTo>
                <a:cubicBezTo>
                  <a:pt x="1867633" y="309800"/>
                  <a:pt x="1873579" y="318306"/>
                  <a:pt x="1879066" y="327087"/>
                </a:cubicBezTo>
                <a:lnTo>
                  <a:pt x="1879066" y="147628"/>
                </a:lnTo>
                <a:close/>
                <a:moveTo>
                  <a:pt x="7200351" y="121286"/>
                </a:moveTo>
                <a:lnTo>
                  <a:pt x="7514676" y="121286"/>
                </a:lnTo>
                <a:lnTo>
                  <a:pt x="7518657" y="121286"/>
                </a:lnTo>
                <a:lnTo>
                  <a:pt x="7803895" y="121286"/>
                </a:lnTo>
                <a:lnTo>
                  <a:pt x="7824201" y="147628"/>
                </a:lnTo>
                <a:lnTo>
                  <a:pt x="7765479" y="147628"/>
                </a:lnTo>
                <a:lnTo>
                  <a:pt x="7765479" y="434104"/>
                </a:lnTo>
                <a:lnTo>
                  <a:pt x="7748466" y="415445"/>
                </a:lnTo>
                <a:cubicBezTo>
                  <a:pt x="7748466" y="409591"/>
                  <a:pt x="7746820" y="401267"/>
                  <a:pt x="7743526" y="390474"/>
                </a:cubicBezTo>
                <a:cubicBezTo>
                  <a:pt x="7740234" y="379681"/>
                  <a:pt x="7735660" y="368613"/>
                  <a:pt x="7729806" y="357271"/>
                </a:cubicBezTo>
                <a:cubicBezTo>
                  <a:pt x="7723953" y="345929"/>
                  <a:pt x="7717002" y="335502"/>
                  <a:pt x="7708952" y="325990"/>
                </a:cubicBezTo>
                <a:cubicBezTo>
                  <a:pt x="7700903" y="316477"/>
                  <a:pt x="7692122" y="310074"/>
                  <a:pt x="7682610" y="306781"/>
                </a:cubicBezTo>
                <a:cubicBezTo>
                  <a:pt x="7680780" y="313367"/>
                  <a:pt x="7677944" y="319312"/>
                  <a:pt x="7674103" y="324618"/>
                </a:cubicBezTo>
                <a:cubicBezTo>
                  <a:pt x="7670262" y="329923"/>
                  <a:pt x="7665963" y="334496"/>
                  <a:pt x="7661206" y="338338"/>
                </a:cubicBezTo>
                <a:cubicBezTo>
                  <a:pt x="7656450" y="342179"/>
                  <a:pt x="7651328" y="345198"/>
                  <a:pt x="7645840" y="347393"/>
                </a:cubicBezTo>
                <a:cubicBezTo>
                  <a:pt x="7640352" y="349588"/>
                  <a:pt x="7635046" y="350686"/>
                  <a:pt x="7629924" y="350686"/>
                </a:cubicBezTo>
                <a:cubicBezTo>
                  <a:pt x="7616753" y="350686"/>
                  <a:pt x="7605412" y="346295"/>
                  <a:pt x="7595898" y="337514"/>
                </a:cubicBezTo>
                <a:cubicBezTo>
                  <a:pt x="7586386" y="328734"/>
                  <a:pt x="7581630" y="318306"/>
                  <a:pt x="7581630" y="306233"/>
                </a:cubicBezTo>
                <a:cubicBezTo>
                  <a:pt x="7581630" y="301476"/>
                  <a:pt x="7582636" y="296171"/>
                  <a:pt x="7584648" y="290317"/>
                </a:cubicBezTo>
                <a:cubicBezTo>
                  <a:pt x="7586660" y="284463"/>
                  <a:pt x="7589954" y="279067"/>
                  <a:pt x="7594526" y="274128"/>
                </a:cubicBezTo>
                <a:cubicBezTo>
                  <a:pt x="7599100" y="269188"/>
                  <a:pt x="7604862" y="264981"/>
                  <a:pt x="7611814" y="261505"/>
                </a:cubicBezTo>
                <a:cubicBezTo>
                  <a:pt x="7618766" y="258029"/>
                  <a:pt x="7627180" y="256292"/>
                  <a:pt x="7637059" y="256292"/>
                </a:cubicBezTo>
                <a:cubicBezTo>
                  <a:pt x="7641084" y="256292"/>
                  <a:pt x="7644925" y="256474"/>
                  <a:pt x="7648584" y="256840"/>
                </a:cubicBezTo>
                <a:cubicBezTo>
                  <a:pt x="7652243" y="257206"/>
                  <a:pt x="7656267" y="257938"/>
                  <a:pt x="7660658" y="259036"/>
                </a:cubicBezTo>
                <a:cubicBezTo>
                  <a:pt x="7662121" y="257938"/>
                  <a:pt x="7663219" y="255926"/>
                  <a:pt x="7663950" y="252999"/>
                </a:cubicBezTo>
                <a:cubicBezTo>
                  <a:pt x="7664682" y="250072"/>
                  <a:pt x="7665048" y="246779"/>
                  <a:pt x="7665048" y="243120"/>
                </a:cubicBezTo>
                <a:cubicBezTo>
                  <a:pt x="7665048" y="231778"/>
                  <a:pt x="7662030" y="222357"/>
                  <a:pt x="7655992" y="214857"/>
                </a:cubicBezTo>
                <a:cubicBezTo>
                  <a:pt x="7649956" y="207357"/>
                  <a:pt x="7642364" y="201228"/>
                  <a:pt x="7633217" y="196472"/>
                </a:cubicBezTo>
                <a:cubicBezTo>
                  <a:pt x="7624070" y="191716"/>
                  <a:pt x="7614192" y="187965"/>
                  <a:pt x="7603582" y="185221"/>
                </a:cubicBezTo>
                <a:cubicBezTo>
                  <a:pt x="7592972" y="182477"/>
                  <a:pt x="7583094" y="180191"/>
                  <a:pt x="7573947" y="178361"/>
                </a:cubicBezTo>
                <a:cubicBezTo>
                  <a:pt x="7568459" y="177264"/>
                  <a:pt x="7563337" y="176258"/>
                  <a:pt x="7558580" y="175343"/>
                </a:cubicBezTo>
                <a:cubicBezTo>
                  <a:pt x="7553824" y="174428"/>
                  <a:pt x="7549434" y="173239"/>
                  <a:pt x="7545409" y="171776"/>
                </a:cubicBezTo>
                <a:lnTo>
                  <a:pt x="7536628" y="147628"/>
                </a:lnTo>
                <a:lnTo>
                  <a:pt x="7532786" y="147628"/>
                </a:lnTo>
                <a:lnTo>
                  <a:pt x="7218461" y="147628"/>
                </a:lnTo>
                <a:close/>
                <a:moveTo>
                  <a:pt x="4961427" y="121286"/>
                </a:moveTo>
                <a:lnTo>
                  <a:pt x="5238201" y="121286"/>
                </a:lnTo>
                <a:lnTo>
                  <a:pt x="5243512" y="121286"/>
                </a:lnTo>
                <a:lnTo>
                  <a:pt x="5571576" y="121286"/>
                </a:lnTo>
                <a:lnTo>
                  <a:pt x="5579008" y="121286"/>
                </a:lnTo>
                <a:lnTo>
                  <a:pt x="5865753" y="121286"/>
                </a:lnTo>
                <a:lnTo>
                  <a:pt x="5866832" y="121286"/>
                </a:lnTo>
                <a:lnTo>
                  <a:pt x="6038301" y="121286"/>
                </a:lnTo>
                <a:lnTo>
                  <a:pt x="6050151" y="121286"/>
                </a:lnTo>
                <a:lnTo>
                  <a:pt x="6379108" y="121286"/>
                </a:lnTo>
                <a:lnTo>
                  <a:pt x="6399414" y="147628"/>
                </a:lnTo>
                <a:lnTo>
                  <a:pt x="6252334" y="147628"/>
                </a:lnTo>
                <a:lnTo>
                  <a:pt x="6252334" y="159702"/>
                </a:lnTo>
                <a:cubicBezTo>
                  <a:pt x="6269896" y="162629"/>
                  <a:pt x="6285262" y="167568"/>
                  <a:pt x="6298434" y="174520"/>
                </a:cubicBezTo>
                <a:cubicBezTo>
                  <a:pt x="6311605" y="181471"/>
                  <a:pt x="6322672" y="189612"/>
                  <a:pt x="6331636" y="198942"/>
                </a:cubicBezTo>
                <a:cubicBezTo>
                  <a:pt x="6340600" y="208271"/>
                  <a:pt x="6347277" y="218333"/>
                  <a:pt x="6351668" y="229126"/>
                </a:cubicBezTo>
                <a:cubicBezTo>
                  <a:pt x="6356058" y="239919"/>
                  <a:pt x="6358253" y="250621"/>
                  <a:pt x="6358253" y="261231"/>
                </a:cubicBezTo>
                <a:cubicBezTo>
                  <a:pt x="6358253" y="267451"/>
                  <a:pt x="6357247" y="274311"/>
                  <a:pt x="6355235" y="281811"/>
                </a:cubicBezTo>
                <a:cubicBezTo>
                  <a:pt x="6353223" y="289311"/>
                  <a:pt x="6350204" y="296537"/>
                  <a:pt x="6346180" y="303489"/>
                </a:cubicBezTo>
                <a:cubicBezTo>
                  <a:pt x="6342155" y="310440"/>
                  <a:pt x="6337124" y="316203"/>
                  <a:pt x="6331088" y="320776"/>
                </a:cubicBezTo>
                <a:cubicBezTo>
                  <a:pt x="6325051" y="325349"/>
                  <a:pt x="6318008" y="327636"/>
                  <a:pt x="6309959" y="327636"/>
                </a:cubicBezTo>
                <a:cubicBezTo>
                  <a:pt x="6302275" y="327636"/>
                  <a:pt x="6294775" y="324801"/>
                  <a:pt x="6287458" y="319130"/>
                </a:cubicBezTo>
                <a:cubicBezTo>
                  <a:pt x="6280140" y="313459"/>
                  <a:pt x="6276482" y="305501"/>
                  <a:pt x="6276482" y="295257"/>
                </a:cubicBezTo>
                <a:cubicBezTo>
                  <a:pt x="6276482" y="291964"/>
                  <a:pt x="6277122" y="288305"/>
                  <a:pt x="6278402" y="284281"/>
                </a:cubicBezTo>
                <a:cubicBezTo>
                  <a:pt x="6279683" y="280256"/>
                  <a:pt x="6281695" y="276414"/>
                  <a:pt x="6284439" y="272756"/>
                </a:cubicBezTo>
                <a:cubicBezTo>
                  <a:pt x="6287183" y="269097"/>
                  <a:pt x="6290659" y="266079"/>
                  <a:pt x="6294867" y="263700"/>
                </a:cubicBezTo>
                <a:cubicBezTo>
                  <a:pt x="6299074" y="261322"/>
                  <a:pt x="6303922" y="260133"/>
                  <a:pt x="6309410" y="260133"/>
                </a:cubicBezTo>
                <a:cubicBezTo>
                  <a:pt x="6312337" y="260133"/>
                  <a:pt x="6315630" y="260773"/>
                  <a:pt x="6319288" y="262054"/>
                </a:cubicBezTo>
                <a:cubicBezTo>
                  <a:pt x="6322947" y="263335"/>
                  <a:pt x="6326240" y="264524"/>
                  <a:pt x="6329167" y="265621"/>
                </a:cubicBezTo>
                <a:cubicBezTo>
                  <a:pt x="6331728" y="260499"/>
                  <a:pt x="6333008" y="255011"/>
                  <a:pt x="6333008" y="249157"/>
                </a:cubicBezTo>
                <a:cubicBezTo>
                  <a:pt x="6333008" y="242206"/>
                  <a:pt x="6330630" y="235620"/>
                  <a:pt x="6325874" y="229400"/>
                </a:cubicBezTo>
                <a:cubicBezTo>
                  <a:pt x="6321118" y="223180"/>
                  <a:pt x="6314898" y="217784"/>
                  <a:pt x="6307215" y="213210"/>
                </a:cubicBezTo>
                <a:cubicBezTo>
                  <a:pt x="6299531" y="208637"/>
                  <a:pt x="6290934" y="205070"/>
                  <a:pt x="6281421" y="202509"/>
                </a:cubicBezTo>
                <a:cubicBezTo>
                  <a:pt x="6271908" y="199948"/>
                  <a:pt x="6262578" y="198667"/>
                  <a:pt x="6253432" y="198667"/>
                </a:cubicBezTo>
                <a:lnTo>
                  <a:pt x="6252334" y="198667"/>
                </a:lnTo>
                <a:lnTo>
                  <a:pt x="6252334" y="432458"/>
                </a:lnTo>
                <a:lnTo>
                  <a:pt x="6234773" y="419835"/>
                </a:lnTo>
                <a:cubicBezTo>
                  <a:pt x="6221967" y="378858"/>
                  <a:pt x="6203491" y="348033"/>
                  <a:pt x="6179343" y="327362"/>
                </a:cubicBezTo>
                <a:cubicBezTo>
                  <a:pt x="6155196" y="306690"/>
                  <a:pt x="6127756" y="294342"/>
                  <a:pt x="6097023" y="290317"/>
                </a:cubicBezTo>
                <a:lnTo>
                  <a:pt x="6067936" y="252450"/>
                </a:lnTo>
                <a:lnTo>
                  <a:pt x="6223248" y="162995"/>
                </a:lnTo>
                <a:lnTo>
                  <a:pt x="6223248" y="147628"/>
                </a:lnTo>
                <a:lnTo>
                  <a:pt x="6070457" y="147628"/>
                </a:lnTo>
                <a:lnTo>
                  <a:pt x="6062225" y="147628"/>
                </a:lnTo>
                <a:cubicBezTo>
                  <a:pt x="6045395" y="150555"/>
                  <a:pt x="6029389" y="157232"/>
                  <a:pt x="6014205" y="167660"/>
                </a:cubicBezTo>
                <a:cubicBezTo>
                  <a:pt x="5999021" y="178087"/>
                  <a:pt x="5984478" y="193179"/>
                  <a:pt x="5970575" y="212936"/>
                </a:cubicBezTo>
                <a:cubicBezTo>
                  <a:pt x="5966916" y="219156"/>
                  <a:pt x="5963440" y="225376"/>
                  <a:pt x="5960147" y="231595"/>
                </a:cubicBezTo>
                <a:cubicBezTo>
                  <a:pt x="5956855" y="237815"/>
                  <a:pt x="5953928" y="244584"/>
                  <a:pt x="5951367" y="251901"/>
                </a:cubicBezTo>
                <a:cubicBezTo>
                  <a:pt x="5948806" y="259218"/>
                  <a:pt x="5946702" y="267359"/>
                  <a:pt x="5945055" y="276323"/>
                </a:cubicBezTo>
                <a:cubicBezTo>
                  <a:pt x="5943409" y="285287"/>
                  <a:pt x="5942586" y="295257"/>
                  <a:pt x="5942586" y="306233"/>
                </a:cubicBezTo>
                <a:cubicBezTo>
                  <a:pt x="5942586" y="314282"/>
                  <a:pt x="5943775" y="323063"/>
                  <a:pt x="5946153" y="332575"/>
                </a:cubicBezTo>
                <a:cubicBezTo>
                  <a:pt x="5948531" y="342088"/>
                  <a:pt x="5951915" y="351509"/>
                  <a:pt x="5956306" y="360839"/>
                </a:cubicBezTo>
                <a:cubicBezTo>
                  <a:pt x="5960696" y="370168"/>
                  <a:pt x="5966093" y="378675"/>
                  <a:pt x="5972496" y="386358"/>
                </a:cubicBezTo>
                <a:cubicBezTo>
                  <a:pt x="5978899" y="394041"/>
                  <a:pt x="5986307" y="400078"/>
                  <a:pt x="5994722" y="404469"/>
                </a:cubicBezTo>
                <a:cubicBezTo>
                  <a:pt x="5993259" y="401542"/>
                  <a:pt x="5992344" y="398615"/>
                  <a:pt x="5991978" y="395688"/>
                </a:cubicBezTo>
                <a:cubicBezTo>
                  <a:pt x="5991612" y="392761"/>
                  <a:pt x="5991429" y="389834"/>
                  <a:pt x="5991429" y="386907"/>
                </a:cubicBezTo>
                <a:cubicBezTo>
                  <a:pt x="5991429" y="378492"/>
                  <a:pt x="5993533" y="371357"/>
                  <a:pt x="5997741" y="365503"/>
                </a:cubicBezTo>
                <a:cubicBezTo>
                  <a:pt x="6001948" y="359650"/>
                  <a:pt x="6008077" y="356540"/>
                  <a:pt x="6016125" y="356174"/>
                </a:cubicBezTo>
                <a:cubicBezTo>
                  <a:pt x="6021613" y="356174"/>
                  <a:pt x="6026645" y="357088"/>
                  <a:pt x="6031218" y="358918"/>
                </a:cubicBezTo>
                <a:cubicBezTo>
                  <a:pt x="6035791" y="360747"/>
                  <a:pt x="6039724" y="363308"/>
                  <a:pt x="6043017" y="366601"/>
                </a:cubicBezTo>
                <a:cubicBezTo>
                  <a:pt x="6046310" y="369894"/>
                  <a:pt x="6048962" y="373736"/>
                  <a:pt x="6050974" y="378126"/>
                </a:cubicBezTo>
                <a:cubicBezTo>
                  <a:pt x="6052987" y="382516"/>
                  <a:pt x="6053993" y="386907"/>
                  <a:pt x="6053993" y="391297"/>
                </a:cubicBezTo>
                <a:cubicBezTo>
                  <a:pt x="6053993" y="395322"/>
                  <a:pt x="6053170" y="399438"/>
                  <a:pt x="6051523" y="403645"/>
                </a:cubicBezTo>
                <a:cubicBezTo>
                  <a:pt x="6049877" y="407853"/>
                  <a:pt x="6047316" y="411786"/>
                  <a:pt x="6043840" y="415445"/>
                </a:cubicBezTo>
                <a:cubicBezTo>
                  <a:pt x="6040365" y="419103"/>
                  <a:pt x="6035791" y="422030"/>
                  <a:pt x="6030120" y="424225"/>
                </a:cubicBezTo>
                <a:cubicBezTo>
                  <a:pt x="6024449" y="426421"/>
                  <a:pt x="6017589" y="427518"/>
                  <a:pt x="6009540" y="427518"/>
                </a:cubicBezTo>
                <a:cubicBezTo>
                  <a:pt x="5998564" y="427518"/>
                  <a:pt x="5987496" y="424866"/>
                  <a:pt x="5976337" y="419561"/>
                </a:cubicBezTo>
                <a:cubicBezTo>
                  <a:pt x="5965179" y="414256"/>
                  <a:pt x="5955117" y="406206"/>
                  <a:pt x="5946153" y="395413"/>
                </a:cubicBezTo>
                <a:cubicBezTo>
                  <a:pt x="5937190" y="384620"/>
                  <a:pt x="5929689" y="370991"/>
                  <a:pt x="5923652" y="354527"/>
                </a:cubicBezTo>
                <a:cubicBezTo>
                  <a:pt x="5917615" y="338063"/>
                  <a:pt x="5914414" y="318489"/>
                  <a:pt x="5914048" y="295805"/>
                </a:cubicBezTo>
                <a:cubicBezTo>
                  <a:pt x="5913317" y="262145"/>
                  <a:pt x="5918805" y="233059"/>
                  <a:pt x="5930512" y="208546"/>
                </a:cubicBezTo>
                <a:cubicBezTo>
                  <a:pt x="5942220" y="184032"/>
                  <a:pt x="5957403" y="163727"/>
                  <a:pt x="5976063" y="147628"/>
                </a:cubicBezTo>
                <a:lnTo>
                  <a:pt x="5886040" y="147628"/>
                </a:lnTo>
                <a:lnTo>
                  <a:pt x="5884413" y="147628"/>
                </a:lnTo>
                <a:lnTo>
                  <a:pt x="5839941" y="147628"/>
                </a:lnTo>
                <a:lnTo>
                  <a:pt x="5839941" y="433006"/>
                </a:lnTo>
                <a:lnTo>
                  <a:pt x="5810854" y="406664"/>
                </a:lnTo>
                <a:lnTo>
                  <a:pt x="5810854" y="253547"/>
                </a:lnTo>
                <a:cubicBezTo>
                  <a:pt x="5810854" y="250986"/>
                  <a:pt x="5809940" y="247877"/>
                  <a:pt x="5808110" y="244218"/>
                </a:cubicBezTo>
                <a:cubicBezTo>
                  <a:pt x="5806281" y="240559"/>
                  <a:pt x="5803994" y="236900"/>
                  <a:pt x="5801250" y="233242"/>
                </a:cubicBezTo>
                <a:cubicBezTo>
                  <a:pt x="5798506" y="229583"/>
                  <a:pt x="5795396" y="226473"/>
                  <a:pt x="5791921" y="223912"/>
                </a:cubicBezTo>
                <a:cubicBezTo>
                  <a:pt x="5788445" y="221351"/>
                  <a:pt x="5784877" y="220070"/>
                  <a:pt x="5781219" y="220070"/>
                </a:cubicBezTo>
                <a:cubicBezTo>
                  <a:pt x="5776828" y="220070"/>
                  <a:pt x="5772347" y="222449"/>
                  <a:pt x="5767773" y="227205"/>
                </a:cubicBezTo>
                <a:cubicBezTo>
                  <a:pt x="5763200" y="231961"/>
                  <a:pt x="5760913" y="242023"/>
                  <a:pt x="5760913" y="257389"/>
                </a:cubicBezTo>
                <a:lnTo>
                  <a:pt x="5760913" y="265621"/>
                </a:lnTo>
                <a:cubicBezTo>
                  <a:pt x="5760913" y="267451"/>
                  <a:pt x="5761004" y="270103"/>
                  <a:pt x="5761188" y="273579"/>
                </a:cubicBezTo>
                <a:cubicBezTo>
                  <a:pt x="5761371" y="277055"/>
                  <a:pt x="5761462" y="280073"/>
                  <a:pt x="5761462" y="282634"/>
                </a:cubicBezTo>
                <a:lnTo>
                  <a:pt x="5743900" y="270560"/>
                </a:lnTo>
                <a:cubicBezTo>
                  <a:pt x="5738046" y="250803"/>
                  <a:pt x="5729082" y="236443"/>
                  <a:pt x="5717009" y="227479"/>
                </a:cubicBezTo>
                <a:cubicBezTo>
                  <a:pt x="5704935" y="218516"/>
                  <a:pt x="5693227" y="214034"/>
                  <a:pt x="5681885" y="214034"/>
                </a:cubicBezTo>
                <a:cubicBezTo>
                  <a:pt x="5665056" y="214034"/>
                  <a:pt x="5651335" y="218698"/>
                  <a:pt x="5640725" y="228028"/>
                </a:cubicBezTo>
                <a:cubicBezTo>
                  <a:pt x="5630115" y="237358"/>
                  <a:pt x="5624810" y="249889"/>
                  <a:pt x="5624810" y="265621"/>
                </a:cubicBezTo>
                <a:cubicBezTo>
                  <a:pt x="5624810" y="272207"/>
                  <a:pt x="5626639" y="279341"/>
                  <a:pt x="5630298" y="287025"/>
                </a:cubicBezTo>
                <a:cubicBezTo>
                  <a:pt x="5633956" y="294708"/>
                  <a:pt x="5640908" y="299647"/>
                  <a:pt x="5651152" y="301842"/>
                </a:cubicBezTo>
                <a:cubicBezTo>
                  <a:pt x="5651152" y="288671"/>
                  <a:pt x="5654536" y="279341"/>
                  <a:pt x="5661305" y="273853"/>
                </a:cubicBezTo>
                <a:cubicBezTo>
                  <a:pt x="5668074" y="268365"/>
                  <a:pt x="5676214" y="265621"/>
                  <a:pt x="5685727" y="265621"/>
                </a:cubicBezTo>
                <a:cubicBezTo>
                  <a:pt x="5697069" y="265621"/>
                  <a:pt x="5705484" y="269463"/>
                  <a:pt x="5710972" y="277146"/>
                </a:cubicBezTo>
                <a:cubicBezTo>
                  <a:pt x="5716460" y="284829"/>
                  <a:pt x="5719204" y="293061"/>
                  <a:pt x="5719204" y="301842"/>
                </a:cubicBezTo>
                <a:cubicBezTo>
                  <a:pt x="5719204" y="312452"/>
                  <a:pt x="5715088" y="321508"/>
                  <a:pt x="5706856" y="329008"/>
                </a:cubicBezTo>
                <a:cubicBezTo>
                  <a:pt x="5698624" y="336508"/>
                  <a:pt x="5687557" y="340258"/>
                  <a:pt x="5673653" y="340258"/>
                </a:cubicBezTo>
                <a:cubicBezTo>
                  <a:pt x="5664141" y="340258"/>
                  <a:pt x="5655085" y="338338"/>
                  <a:pt x="5646488" y="334496"/>
                </a:cubicBezTo>
                <a:cubicBezTo>
                  <a:pt x="5637890" y="330654"/>
                  <a:pt x="5630115" y="325075"/>
                  <a:pt x="5623163" y="317758"/>
                </a:cubicBezTo>
                <a:cubicBezTo>
                  <a:pt x="5616212" y="310440"/>
                  <a:pt x="5610724" y="301385"/>
                  <a:pt x="5606699" y="290592"/>
                </a:cubicBezTo>
                <a:cubicBezTo>
                  <a:pt x="5602675" y="279799"/>
                  <a:pt x="5600662" y="267451"/>
                  <a:pt x="5600662" y="253547"/>
                </a:cubicBezTo>
                <a:cubicBezTo>
                  <a:pt x="5600662" y="241840"/>
                  <a:pt x="5602675" y="231138"/>
                  <a:pt x="5606699" y="221442"/>
                </a:cubicBezTo>
                <a:cubicBezTo>
                  <a:pt x="5610724" y="211747"/>
                  <a:pt x="5616029" y="203423"/>
                  <a:pt x="5622615" y="196472"/>
                </a:cubicBezTo>
                <a:cubicBezTo>
                  <a:pt x="5629200" y="189520"/>
                  <a:pt x="5636883" y="184124"/>
                  <a:pt x="5645664" y="180282"/>
                </a:cubicBezTo>
                <a:cubicBezTo>
                  <a:pt x="5654445" y="176441"/>
                  <a:pt x="5663775" y="174520"/>
                  <a:pt x="5673653" y="174520"/>
                </a:cubicBezTo>
                <a:cubicBezTo>
                  <a:pt x="5683897" y="174520"/>
                  <a:pt x="5694050" y="176715"/>
                  <a:pt x="5704112" y="181105"/>
                </a:cubicBezTo>
                <a:cubicBezTo>
                  <a:pt x="5714174" y="185496"/>
                  <a:pt x="5725607" y="194643"/>
                  <a:pt x="5738412" y="208546"/>
                </a:cubicBezTo>
                <a:cubicBezTo>
                  <a:pt x="5740242" y="197935"/>
                  <a:pt x="5743900" y="190069"/>
                  <a:pt x="5749388" y="184947"/>
                </a:cubicBezTo>
                <a:cubicBezTo>
                  <a:pt x="5754876" y="179825"/>
                  <a:pt x="5761279" y="177264"/>
                  <a:pt x="5768596" y="177264"/>
                </a:cubicBezTo>
                <a:cubicBezTo>
                  <a:pt x="5778475" y="177264"/>
                  <a:pt x="5786616" y="180740"/>
                  <a:pt x="5793018" y="187691"/>
                </a:cubicBezTo>
                <a:cubicBezTo>
                  <a:pt x="5799421" y="194643"/>
                  <a:pt x="5805183" y="201777"/>
                  <a:pt x="5810305" y="209094"/>
                </a:cubicBezTo>
                <a:lnTo>
                  <a:pt x="5810854" y="210192"/>
                </a:lnTo>
                <a:lnTo>
                  <a:pt x="5810854" y="147628"/>
                </a:lnTo>
                <a:lnTo>
                  <a:pt x="5599314" y="147628"/>
                </a:lnTo>
                <a:lnTo>
                  <a:pt x="5589686" y="147628"/>
                </a:lnTo>
                <a:lnTo>
                  <a:pt x="5452234" y="147628"/>
                </a:lnTo>
                <a:lnTo>
                  <a:pt x="5452234" y="159702"/>
                </a:lnTo>
                <a:cubicBezTo>
                  <a:pt x="5469796" y="162629"/>
                  <a:pt x="5485162" y="167568"/>
                  <a:pt x="5498334" y="174520"/>
                </a:cubicBezTo>
                <a:cubicBezTo>
                  <a:pt x="5511505" y="181471"/>
                  <a:pt x="5522573" y="189612"/>
                  <a:pt x="5531536" y="198942"/>
                </a:cubicBezTo>
                <a:cubicBezTo>
                  <a:pt x="5540500" y="208271"/>
                  <a:pt x="5547177" y="218333"/>
                  <a:pt x="5551568" y="229126"/>
                </a:cubicBezTo>
                <a:cubicBezTo>
                  <a:pt x="5555958" y="239919"/>
                  <a:pt x="5558153" y="250621"/>
                  <a:pt x="5558153" y="261231"/>
                </a:cubicBezTo>
                <a:cubicBezTo>
                  <a:pt x="5558153" y="267451"/>
                  <a:pt x="5557148" y="274311"/>
                  <a:pt x="5555135" y="281811"/>
                </a:cubicBezTo>
                <a:cubicBezTo>
                  <a:pt x="5553123" y="289311"/>
                  <a:pt x="5550104" y="296537"/>
                  <a:pt x="5546080" y="303489"/>
                </a:cubicBezTo>
                <a:cubicBezTo>
                  <a:pt x="5542056" y="310440"/>
                  <a:pt x="5537024" y="316203"/>
                  <a:pt x="5530988" y="320776"/>
                </a:cubicBezTo>
                <a:cubicBezTo>
                  <a:pt x="5524951" y="325349"/>
                  <a:pt x="5517908" y="327636"/>
                  <a:pt x="5509859" y="327636"/>
                </a:cubicBezTo>
                <a:cubicBezTo>
                  <a:pt x="5502175" y="327636"/>
                  <a:pt x="5494675" y="324801"/>
                  <a:pt x="5487358" y="319130"/>
                </a:cubicBezTo>
                <a:cubicBezTo>
                  <a:pt x="5480041" y="313459"/>
                  <a:pt x="5476382" y="305501"/>
                  <a:pt x="5476382" y="295257"/>
                </a:cubicBezTo>
                <a:cubicBezTo>
                  <a:pt x="5476382" y="291964"/>
                  <a:pt x="5477022" y="288305"/>
                  <a:pt x="5478302" y="284281"/>
                </a:cubicBezTo>
                <a:cubicBezTo>
                  <a:pt x="5479583" y="280256"/>
                  <a:pt x="5481595" y="276414"/>
                  <a:pt x="5484339" y="272756"/>
                </a:cubicBezTo>
                <a:cubicBezTo>
                  <a:pt x="5487083" y="269097"/>
                  <a:pt x="5490559" y="266079"/>
                  <a:pt x="5494767" y="263700"/>
                </a:cubicBezTo>
                <a:cubicBezTo>
                  <a:pt x="5498974" y="261322"/>
                  <a:pt x="5503822" y="260133"/>
                  <a:pt x="5509310" y="260133"/>
                </a:cubicBezTo>
                <a:cubicBezTo>
                  <a:pt x="5512237" y="260133"/>
                  <a:pt x="5515530" y="260773"/>
                  <a:pt x="5519188" y="262054"/>
                </a:cubicBezTo>
                <a:cubicBezTo>
                  <a:pt x="5522847" y="263335"/>
                  <a:pt x="5526140" y="264524"/>
                  <a:pt x="5529067" y="265621"/>
                </a:cubicBezTo>
                <a:cubicBezTo>
                  <a:pt x="5531628" y="260499"/>
                  <a:pt x="5532908" y="255011"/>
                  <a:pt x="5532908" y="249157"/>
                </a:cubicBezTo>
                <a:cubicBezTo>
                  <a:pt x="5532908" y="242206"/>
                  <a:pt x="5530531" y="235620"/>
                  <a:pt x="5525774" y="229400"/>
                </a:cubicBezTo>
                <a:cubicBezTo>
                  <a:pt x="5521018" y="223180"/>
                  <a:pt x="5514798" y="217784"/>
                  <a:pt x="5507115" y="213210"/>
                </a:cubicBezTo>
                <a:cubicBezTo>
                  <a:pt x="5499431" y="208637"/>
                  <a:pt x="5490834" y="205070"/>
                  <a:pt x="5481321" y="202509"/>
                </a:cubicBezTo>
                <a:cubicBezTo>
                  <a:pt x="5471809" y="199948"/>
                  <a:pt x="5462478" y="198667"/>
                  <a:pt x="5453332" y="198667"/>
                </a:cubicBezTo>
                <a:lnTo>
                  <a:pt x="5452234" y="198667"/>
                </a:lnTo>
                <a:lnTo>
                  <a:pt x="5452234" y="432458"/>
                </a:lnTo>
                <a:lnTo>
                  <a:pt x="5434673" y="419835"/>
                </a:lnTo>
                <a:cubicBezTo>
                  <a:pt x="5421867" y="378858"/>
                  <a:pt x="5403391" y="348033"/>
                  <a:pt x="5379243" y="327362"/>
                </a:cubicBezTo>
                <a:cubicBezTo>
                  <a:pt x="5355096" y="306690"/>
                  <a:pt x="5327656" y="294342"/>
                  <a:pt x="5296923" y="290317"/>
                </a:cubicBezTo>
                <a:lnTo>
                  <a:pt x="5267836" y="252450"/>
                </a:lnTo>
                <a:lnTo>
                  <a:pt x="5423148" y="162995"/>
                </a:lnTo>
                <a:lnTo>
                  <a:pt x="5423148" y="147628"/>
                </a:lnTo>
                <a:lnTo>
                  <a:pt x="5263818" y="147628"/>
                </a:lnTo>
                <a:lnTo>
                  <a:pt x="5256311" y="147628"/>
                </a:lnTo>
                <a:lnTo>
                  <a:pt x="5218267" y="147628"/>
                </a:lnTo>
                <a:lnTo>
                  <a:pt x="5218267" y="433006"/>
                </a:lnTo>
                <a:lnTo>
                  <a:pt x="5189181" y="406664"/>
                </a:lnTo>
                <a:lnTo>
                  <a:pt x="5189181" y="293610"/>
                </a:lnTo>
                <a:cubicBezTo>
                  <a:pt x="5189181" y="290683"/>
                  <a:pt x="5188175" y="286659"/>
                  <a:pt x="5186162" y="281536"/>
                </a:cubicBezTo>
                <a:cubicBezTo>
                  <a:pt x="5184150" y="276414"/>
                  <a:pt x="5181497" y="271384"/>
                  <a:pt x="5178204" y="266444"/>
                </a:cubicBezTo>
                <a:cubicBezTo>
                  <a:pt x="5174912" y="261505"/>
                  <a:pt x="5171253" y="257206"/>
                  <a:pt x="5167228" y="253547"/>
                </a:cubicBezTo>
                <a:cubicBezTo>
                  <a:pt x="5163204" y="249889"/>
                  <a:pt x="5159179" y="248059"/>
                  <a:pt x="5155155" y="248059"/>
                </a:cubicBezTo>
                <a:cubicBezTo>
                  <a:pt x="5151862" y="248059"/>
                  <a:pt x="5148203" y="249340"/>
                  <a:pt x="5144179" y="251901"/>
                </a:cubicBezTo>
                <a:cubicBezTo>
                  <a:pt x="5140154" y="254462"/>
                  <a:pt x="5135855" y="257755"/>
                  <a:pt x="5131282" y="261780"/>
                </a:cubicBezTo>
                <a:cubicBezTo>
                  <a:pt x="5126709" y="265804"/>
                  <a:pt x="5121952" y="270560"/>
                  <a:pt x="5117013" y="276048"/>
                </a:cubicBezTo>
                <a:cubicBezTo>
                  <a:pt x="5112074" y="281536"/>
                  <a:pt x="5107043" y="287025"/>
                  <a:pt x="5101921" y="292513"/>
                </a:cubicBezTo>
                <a:cubicBezTo>
                  <a:pt x="5096433" y="298366"/>
                  <a:pt x="5091037" y="304129"/>
                  <a:pt x="5085731" y="309800"/>
                </a:cubicBezTo>
                <a:cubicBezTo>
                  <a:pt x="5080426" y="315471"/>
                  <a:pt x="5075304" y="320502"/>
                  <a:pt x="5070365" y="324892"/>
                </a:cubicBezTo>
                <a:cubicBezTo>
                  <a:pt x="5065425" y="329282"/>
                  <a:pt x="5060760" y="332850"/>
                  <a:pt x="5056370" y="335594"/>
                </a:cubicBezTo>
                <a:cubicBezTo>
                  <a:pt x="5051980" y="338338"/>
                  <a:pt x="5047955" y="339710"/>
                  <a:pt x="5044296" y="339710"/>
                </a:cubicBezTo>
                <a:cubicBezTo>
                  <a:pt x="5038808" y="339710"/>
                  <a:pt x="5033046" y="337332"/>
                  <a:pt x="5027009" y="332575"/>
                </a:cubicBezTo>
                <a:cubicBezTo>
                  <a:pt x="5020972" y="327819"/>
                  <a:pt x="5015393" y="322057"/>
                  <a:pt x="5010271" y="315288"/>
                </a:cubicBezTo>
                <a:cubicBezTo>
                  <a:pt x="5005149" y="308519"/>
                  <a:pt x="5000758" y="301385"/>
                  <a:pt x="4997099" y="293885"/>
                </a:cubicBezTo>
                <a:cubicBezTo>
                  <a:pt x="4993441" y="286384"/>
                  <a:pt x="4991246" y="279890"/>
                  <a:pt x="4990514" y="274402"/>
                </a:cubicBezTo>
                <a:lnTo>
                  <a:pt x="5012466" y="273304"/>
                </a:lnTo>
                <a:cubicBezTo>
                  <a:pt x="5014661" y="281719"/>
                  <a:pt x="5017771" y="287390"/>
                  <a:pt x="5021795" y="290317"/>
                </a:cubicBezTo>
                <a:cubicBezTo>
                  <a:pt x="5025820" y="293244"/>
                  <a:pt x="5028199" y="294708"/>
                  <a:pt x="5028930" y="294708"/>
                </a:cubicBezTo>
                <a:cubicBezTo>
                  <a:pt x="5031491" y="294708"/>
                  <a:pt x="5036064" y="291964"/>
                  <a:pt x="5042650" y="286476"/>
                </a:cubicBezTo>
                <a:cubicBezTo>
                  <a:pt x="5049236" y="280988"/>
                  <a:pt x="5055913" y="274585"/>
                  <a:pt x="5062681" y="267268"/>
                </a:cubicBezTo>
                <a:cubicBezTo>
                  <a:pt x="5069450" y="259950"/>
                  <a:pt x="5075396" y="252724"/>
                  <a:pt x="5080517" y="245590"/>
                </a:cubicBezTo>
                <a:cubicBezTo>
                  <a:pt x="5085640" y="238455"/>
                  <a:pt x="5088201" y="233059"/>
                  <a:pt x="5088201" y="229400"/>
                </a:cubicBezTo>
                <a:cubicBezTo>
                  <a:pt x="5088201" y="219522"/>
                  <a:pt x="5086646" y="211564"/>
                  <a:pt x="5083536" y="205527"/>
                </a:cubicBezTo>
                <a:cubicBezTo>
                  <a:pt x="5080426" y="199490"/>
                  <a:pt x="5076219" y="194643"/>
                  <a:pt x="5070913" y="190984"/>
                </a:cubicBezTo>
                <a:cubicBezTo>
                  <a:pt x="5065608" y="187325"/>
                  <a:pt x="5059572" y="184490"/>
                  <a:pt x="5052803" y="182477"/>
                </a:cubicBezTo>
                <a:cubicBezTo>
                  <a:pt x="5046035" y="180465"/>
                  <a:pt x="5039175" y="178544"/>
                  <a:pt x="5032223" y="176715"/>
                </a:cubicBezTo>
                <a:cubicBezTo>
                  <a:pt x="5024906" y="175252"/>
                  <a:pt x="5017863" y="173514"/>
                  <a:pt x="5011094" y="171501"/>
                </a:cubicBezTo>
                <a:cubicBezTo>
                  <a:pt x="5004326" y="169489"/>
                  <a:pt x="4997648" y="166471"/>
                  <a:pt x="4991062" y="162446"/>
                </a:cubicBezTo>
                <a:lnTo>
                  <a:pt x="4987221" y="147628"/>
                </a:lnTo>
                <a:lnTo>
                  <a:pt x="4980086" y="147628"/>
                </a:lnTo>
                <a:close/>
                <a:moveTo>
                  <a:pt x="7141647" y="68052"/>
                </a:moveTo>
                <a:cubicBezTo>
                  <a:pt x="7150428" y="72076"/>
                  <a:pt x="7156556" y="78662"/>
                  <a:pt x="7160032" y="87809"/>
                </a:cubicBezTo>
                <a:cubicBezTo>
                  <a:pt x="7163508" y="96956"/>
                  <a:pt x="7166160" y="105370"/>
                  <a:pt x="7167990" y="113054"/>
                </a:cubicBezTo>
                <a:cubicBezTo>
                  <a:pt x="7168722" y="114883"/>
                  <a:pt x="7169088" y="116347"/>
                  <a:pt x="7169088" y="117444"/>
                </a:cubicBezTo>
                <a:cubicBezTo>
                  <a:pt x="7169088" y="118542"/>
                  <a:pt x="7169453" y="119822"/>
                  <a:pt x="7170185" y="121286"/>
                </a:cubicBezTo>
                <a:lnTo>
                  <a:pt x="7195979" y="121286"/>
                </a:lnTo>
                <a:lnTo>
                  <a:pt x="7216834" y="147628"/>
                </a:lnTo>
                <a:lnTo>
                  <a:pt x="7170734" y="147628"/>
                </a:lnTo>
                <a:lnTo>
                  <a:pt x="7170734" y="433006"/>
                </a:lnTo>
                <a:lnTo>
                  <a:pt x="7141647" y="406664"/>
                </a:lnTo>
                <a:lnTo>
                  <a:pt x="7141647" y="249706"/>
                </a:lnTo>
                <a:cubicBezTo>
                  <a:pt x="7141647" y="245681"/>
                  <a:pt x="7140092" y="239370"/>
                  <a:pt x="7136983" y="230772"/>
                </a:cubicBezTo>
                <a:cubicBezTo>
                  <a:pt x="7133873" y="222174"/>
                  <a:pt x="7128659" y="213302"/>
                  <a:pt x="7121342" y="204155"/>
                </a:cubicBezTo>
                <a:cubicBezTo>
                  <a:pt x="7119512" y="199765"/>
                  <a:pt x="7116220" y="195100"/>
                  <a:pt x="7111463" y="190161"/>
                </a:cubicBezTo>
                <a:cubicBezTo>
                  <a:pt x="7106707" y="185221"/>
                  <a:pt x="7101219" y="180557"/>
                  <a:pt x="7094999" y="176166"/>
                </a:cubicBezTo>
                <a:cubicBezTo>
                  <a:pt x="7088779" y="171776"/>
                  <a:pt x="7082194" y="168209"/>
                  <a:pt x="7075242" y="165465"/>
                </a:cubicBezTo>
                <a:cubicBezTo>
                  <a:pt x="7068291" y="162720"/>
                  <a:pt x="7061705" y="161348"/>
                  <a:pt x="7055485" y="161348"/>
                </a:cubicBezTo>
                <a:cubicBezTo>
                  <a:pt x="7045241" y="161348"/>
                  <a:pt x="7035637" y="163910"/>
                  <a:pt x="7026673" y="169032"/>
                </a:cubicBezTo>
                <a:cubicBezTo>
                  <a:pt x="7017709" y="174154"/>
                  <a:pt x="7010666" y="182569"/>
                  <a:pt x="7005544" y="194277"/>
                </a:cubicBezTo>
                <a:cubicBezTo>
                  <a:pt x="7012130" y="192447"/>
                  <a:pt x="7019082" y="191533"/>
                  <a:pt x="7026399" y="191533"/>
                </a:cubicBezTo>
                <a:cubicBezTo>
                  <a:pt x="7048351" y="191533"/>
                  <a:pt x="7063809" y="195557"/>
                  <a:pt x="7072773" y="203606"/>
                </a:cubicBezTo>
                <a:cubicBezTo>
                  <a:pt x="7081737" y="211655"/>
                  <a:pt x="7086218" y="222814"/>
                  <a:pt x="7086218" y="237083"/>
                </a:cubicBezTo>
                <a:cubicBezTo>
                  <a:pt x="7086218" y="245132"/>
                  <a:pt x="7082011" y="257572"/>
                  <a:pt x="7073596" y="274402"/>
                </a:cubicBezTo>
                <a:cubicBezTo>
                  <a:pt x="7065181" y="291232"/>
                  <a:pt x="7052010" y="309525"/>
                  <a:pt x="7034082" y="329282"/>
                </a:cubicBezTo>
                <a:lnTo>
                  <a:pt x="6999507" y="289769"/>
                </a:lnTo>
                <a:lnTo>
                  <a:pt x="7003349" y="287573"/>
                </a:lnTo>
                <a:cubicBezTo>
                  <a:pt x="7006276" y="285378"/>
                  <a:pt x="7010300" y="282177"/>
                  <a:pt x="7015423" y="277969"/>
                </a:cubicBezTo>
                <a:cubicBezTo>
                  <a:pt x="7020545" y="273762"/>
                  <a:pt x="7026216" y="268365"/>
                  <a:pt x="7032435" y="261780"/>
                </a:cubicBezTo>
                <a:cubicBezTo>
                  <a:pt x="7040851" y="252999"/>
                  <a:pt x="7046888" y="245407"/>
                  <a:pt x="7050546" y="239004"/>
                </a:cubicBezTo>
                <a:cubicBezTo>
                  <a:pt x="7054205" y="232602"/>
                  <a:pt x="7056034" y="227937"/>
                  <a:pt x="7056034" y="225010"/>
                </a:cubicBezTo>
                <a:cubicBezTo>
                  <a:pt x="7056034" y="219156"/>
                  <a:pt x="7052192" y="216229"/>
                  <a:pt x="7044509" y="216229"/>
                </a:cubicBezTo>
                <a:cubicBezTo>
                  <a:pt x="7043412" y="216229"/>
                  <a:pt x="7040851" y="217144"/>
                  <a:pt x="7036826" y="218973"/>
                </a:cubicBezTo>
                <a:cubicBezTo>
                  <a:pt x="7032802" y="220802"/>
                  <a:pt x="7028228" y="222814"/>
                  <a:pt x="7023106" y="225010"/>
                </a:cubicBezTo>
                <a:cubicBezTo>
                  <a:pt x="7016886" y="227937"/>
                  <a:pt x="7011307" y="230681"/>
                  <a:pt x="7006367" y="233242"/>
                </a:cubicBezTo>
                <a:cubicBezTo>
                  <a:pt x="7001428" y="235803"/>
                  <a:pt x="6997130" y="237083"/>
                  <a:pt x="6993470" y="237083"/>
                </a:cubicBezTo>
                <a:cubicBezTo>
                  <a:pt x="6986153" y="237083"/>
                  <a:pt x="6980299" y="235803"/>
                  <a:pt x="6975909" y="233242"/>
                </a:cubicBezTo>
                <a:cubicBezTo>
                  <a:pt x="6971518" y="230681"/>
                  <a:pt x="6968042" y="227479"/>
                  <a:pt x="6965481" y="223638"/>
                </a:cubicBezTo>
                <a:cubicBezTo>
                  <a:pt x="6962921" y="219796"/>
                  <a:pt x="6961182" y="215589"/>
                  <a:pt x="6960268" y="211015"/>
                </a:cubicBezTo>
                <a:cubicBezTo>
                  <a:pt x="6959353" y="206442"/>
                  <a:pt x="6958896" y="202326"/>
                  <a:pt x="6958896" y="198667"/>
                </a:cubicBezTo>
                <a:cubicBezTo>
                  <a:pt x="6958896" y="193179"/>
                  <a:pt x="6959902" y="187325"/>
                  <a:pt x="6961914" y="181105"/>
                </a:cubicBezTo>
                <a:cubicBezTo>
                  <a:pt x="6963926" y="174886"/>
                  <a:pt x="6967311" y="168666"/>
                  <a:pt x="6972067" y="162446"/>
                </a:cubicBezTo>
                <a:cubicBezTo>
                  <a:pt x="6978653" y="153665"/>
                  <a:pt x="6985787" y="146805"/>
                  <a:pt x="6993470" y="141866"/>
                </a:cubicBezTo>
                <a:cubicBezTo>
                  <a:pt x="7001154" y="136927"/>
                  <a:pt x="7008563" y="133268"/>
                  <a:pt x="7015697" y="130890"/>
                </a:cubicBezTo>
                <a:cubicBezTo>
                  <a:pt x="7022831" y="128512"/>
                  <a:pt x="7029235" y="126957"/>
                  <a:pt x="7034905" y="126225"/>
                </a:cubicBezTo>
                <a:cubicBezTo>
                  <a:pt x="7040576" y="125493"/>
                  <a:pt x="7044875" y="125127"/>
                  <a:pt x="7047802" y="125127"/>
                </a:cubicBezTo>
                <a:lnTo>
                  <a:pt x="7051095" y="125127"/>
                </a:lnTo>
                <a:cubicBezTo>
                  <a:pt x="7062071" y="125493"/>
                  <a:pt x="7071949" y="127871"/>
                  <a:pt x="7080730" y="132262"/>
                </a:cubicBezTo>
                <a:cubicBezTo>
                  <a:pt x="7089511" y="136652"/>
                  <a:pt x="7097561" y="142232"/>
                  <a:pt x="7104878" y="149000"/>
                </a:cubicBezTo>
                <a:cubicBezTo>
                  <a:pt x="7112195" y="155769"/>
                  <a:pt x="7118872" y="163544"/>
                  <a:pt x="7124909" y="172325"/>
                </a:cubicBezTo>
                <a:cubicBezTo>
                  <a:pt x="7130946" y="181105"/>
                  <a:pt x="7136525" y="190252"/>
                  <a:pt x="7141647" y="199765"/>
                </a:cubicBezTo>
                <a:close/>
                <a:moveTo>
                  <a:pt x="384712" y="68052"/>
                </a:moveTo>
                <a:cubicBezTo>
                  <a:pt x="392761" y="72076"/>
                  <a:pt x="398614" y="78571"/>
                  <a:pt x="402273" y="87534"/>
                </a:cubicBezTo>
                <a:cubicBezTo>
                  <a:pt x="405932" y="96498"/>
                  <a:pt x="408676" y="104822"/>
                  <a:pt x="410505" y="112505"/>
                </a:cubicBezTo>
                <a:lnTo>
                  <a:pt x="413249" y="121286"/>
                </a:lnTo>
                <a:lnTo>
                  <a:pt x="437053" y="121286"/>
                </a:lnTo>
                <a:lnTo>
                  <a:pt x="441238" y="121286"/>
                </a:lnTo>
                <a:lnTo>
                  <a:pt x="779404" y="121286"/>
                </a:lnTo>
                <a:lnTo>
                  <a:pt x="780604" y="121286"/>
                </a:lnTo>
                <a:lnTo>
                  <a:pt x="951951" y="121286"/>
                </a:lnTo>
                <a:lnTo>
                  <a:pt x="963802" y="121286"/>
                </a:lnTo>
                <a:lnTo>
                  <a:pt x="1284777" y="121286"/>
                </a:lnTo>
                <a:lnTo>
                  <a:pt x="1292759" y="121286"/>
                </a:lnTo>
                <a:lnTo>
                  <a:pt x="1537776" y="121286"/>
                </a:lnTo>
                <a:lnTo>
                  <a:pt x="1559180" y="147628"/>
                </a:lnTo>
                <a:lnTo>
                  <a:pt x="1511433" y="147628"/>
                </a:lnTo>
                <a:lnTo>
                  <a:pt x="1511433" y="434104"/>
                </a:lnTo>
                <a:lnTo>
                  <a:pt x="1495518" y="419286"/>
                </a:lnTo>
                <a:cubicBezTo>
                  <a:pt x="1482713" y="378675"/>
                  <a:pt x="1463504" y="348491"/>
                  <a:pt x="1437894" y="328734"/>
                </a:cubicBezTo>
                <a:cubicBezTo>
                  <a:pt x="1412283" y="308977"/>
                  <a:pt x="1382830" y="296537"/>
                  <a:pt x="1349536" y="291415"/>
                </a:cubicBezTo>
                <a:lnTo>
                  <a:pt x="1318254" y="252999"/>
                </a:lnTo>
                <a:lnTo>
                  <a:pt x="1482347" y="162995"/>
                </a:lnTo>
                <a:lnTo>
                  <a:pt x="1482347" y="147628"/>
                </a:lnTo>
                <a:lnTo>
                  <a:pt x="1313064" y="147628"/>
                </a:lnTo>
                <a:lnTo>
                  <a:pt x="1302888" y="147628"/>
                </a:lnTo>
                <a:lnTo>
                  <a:pt x="1165985" y="147628"/>
                </a:lnTo>
                <a:lnTo>
                  <a:pt x="1165985" y="159702"/>
                </a:lnTo>
                <a:cubicBezTo>
                  <a:pt x="1183546" y="162629"/>
                  <a:pt x="1198913" y="167568"/>
                  <a:pt x="1212084" y="174520"/>
                </a:cubicBezTo>
                <a:cubicBezTo>
                  <a:pt x="1225256" y="181471"/>
                  <a:pt x="1236323" y="189612"/>
                  <a:pt x="1245287" y="198942"/>
                </a:cubicBezTo>
                <a:cubicBezTo>
                  <a:pt x="1254251" y="208271"/>
                  <a:pt x="1260928" y="218333"/>
                  <a:pt x="1265318" y="229126"/>
                </a:cubicBezTo>
                <a:cubicBezTo>
                  <a:pt x="1269709" y="239919"/>
                  <a:pt x="1271904" y="250621"/>
                  <a:pt x="1271904" y="261231"/>
                </a:cubicBezTo>
                <a:cubicBezTo>
                  <a:pt x="1271904" y="267451"/>
                  <a:pt x="1270898" y="274311"/>
                  <a:pt x="1268885" y="281811"/>
                </a:cubicBezTo>
                <a:cubicBezTo>
                  <a:pt x="1266873" y="289311"/>
                  <a:pt x="1263855" y="296537"/>
                  <a:pt x="1259830" y="303489"/>
                </a:cubicBezTo>
                <a:cubicBezTo>
                  <a:pt x="1255806" y="310440"/>
                  <a:pt x="1250775" y="316203"/>
                  <a:pt x="1244738" y="320776"/>
                </a:cubicBezTo>
                <a:cubicBezTo>
                  <a:pt x="1238701" y="325349"/>
                  <a:pt x="1231658" y="327636"/>
                  <a:pt x="1223609" y="327636"/>
                </a:cubicBezTo>
                <a:cubicBezTo>
                  <a:pt x="1215926" y="327636"/>
                  <a:pt x="1208426" y="324801"/>
                  <a:pt x="1201108" y="319130"/>
                </a:cubicBezTo>
                <a:cubicBezTo>
                  <a:pt x="1193791" y="313459"/>
                  <a:pt x="1190132" y="305501"/>
                  <a:pt x="1190132" y="295257"/>
                </a:cubicBezTo>
                <a:cubicBezTo>
                  <a:pt x="1190132" y="291964"/>
                  <a:pt x="1190773" y="288305"/>
                  <a:pt x="1192053" y="284281"/>
                </a:cubicBezTo>
                <a:cubicBezTo>
                  <a:pt x="1193334" y="280256"/>
                  <a:pt x="1195346" y="276414"/>
                  <a:pt x="1198090" y="272756"/>
                </a:cubicBezTo>
                <a:cubicBezTo>
                  <a:pt x="1200834" y="269097"/>
                  <a:pt x="1204310" y="266079"/>
                  <a:pt x="1208517" y="263700"/>
                </a:cubicBezTo>
                <a:cubicBezTo>
                  <a:pt x="1212724" y="261322"/>
                  <a:pt x="1217572" y="260133"/>
                  <a:pt x="1223060" y="260133"/>
                </a:cubicBezTo>
                <a:cubicBezTo>
                  <a:pt x="1225988" y="260133"/>
                  <a:pt x="1229280" y="260773"/>
                  <a:pt x="1232939" y="262054"/>
                </a:cubicBezTo>
                <a:cubicBezTo>
                  <a:pt x="1236598" y="263335"/>
                  <a:pt x="1239891" y="264524"/>
                  <a:pt x="1242817" y="265621"/>
                </a:cubicBezTo>
                <a:cubicBezTo>
                  <a:pt x="1245378" y="260499"/>
                  <a:pt x="1246659" y="255011"/>
                  <a:pt x="1246659" y="249157"/>
                </a:cubicBezTo>
                <a:cubicBezTo>
                  <a:pt x="1246659" y="242206"/>
                  <a:pt x="1244281" y="235620"/>
                  <a:pt x="1239524" y="229400"/>
                </a:cubicBezTo>
                <a:cubicBezTo>
                  <a:pt x="1234768" y="223180"/>
                  <a:pt x="1228548" y="217784"/>
                  <a:pt x="1220865" y="213210"/>
                </a:cubicBezTo>
                <a:cubicBezTo>
                  <a:pt x="1213182" y="208637"/>
                  <a:pt x="1204584" y="205070"/>
                  <a:pt x="1195071" y="202509"/>
                </a:cubicBezTo>
                <a:cubicBezTo>
                  <a:pt x="1185559" y="199948"/>
                  <a:pt x="1176229" y="198667"/>
                  <a:pt x="1167082" y="198667"/>
                </a:cubicBezTo>
                <a:lnTo>
                  <a:pt x="1165985" y="198667"/>
                </a:lnTo>
                <a:lnTo>
                  <a:pt x="1165985" y="432458"/>
                </a:lnTo>
                <a:lnTo>
                  <a:pt x="1148423" y="419835"/>
                </a:lnTo>
                <a:cubicBezTo>
                  <a:pt x="1135618" y="378858"/>
                  <a:pt x="1117141" y="348033"/>
                  <a:pt x="1092994" y="327362"/>
                </a:cubicBezTo>
                <a:cubicBezTo>
                  <a:pt x="1068847" y="306690"/>
                  <a:pt x="1041406" y="294342"/>
                  <a:pt x="1010674" y="290317"/>
                </a:cubicBezTo>
                <a:lnTo>
                  <a:pt x="981587" y="252450"/>
                </a:lnTo>
                <a:lnTo>
                  <a:pt x="1136898" y="162995"/>
                </a:lnTo>
                <a:lnTo>
                  <a:pt x="1136898" y="147628"/>
                </a:lnTo>
                <a:lnTo>
                  <a:pt x="984108" y="147628"/>
                </a:lnTo>
                <a:lnTo>
                  <a:pt x="975876" y="147628"/>
                </a:lnTo>
                <a:cubicBezTo>
                  <a:pt x="959045" y="150555"/>
                  <a:pt x="943039" y="157232"/>
                  <a:pt x="927855" y="167660"/>
                </a:cubicBezTo>
                <a:cubicBezTo>
                  <a:pt x="912672" y="178087"/>
                  <a:pt x="898128" y="193179"/>
                  <a:pt x="884225" y="212936"/>
                </a:cubicBezTo>
                <a:cubicBezTo>
                  <a:pt x="880567" y="219156"/>
                  <a:pt x="877091" y="225376"/>
                  <a:pt x="873798" y="231595"/>
                </a:cubicBezTo>
                <a:cubicBezTo>
                  <a:pt x="870505" y="237815"/>
                  <a:pt x="867578" y="244584"/>
                  <a:pt x="865017" y="251901"/>
                </a:cubicBezTo>
                <a:cubicBezTo>
                  <a:pt x="862456" y="259218"/>
                  <a:pt x="860352" y="267359"/>
                  <a:pt x="858706" y="276323"/>
                </a:cubicBezTo>
                <a:cubicBezTo>
                  <a:pt x="857060" y="285287"/>
                  <a:pt x="856236" y="295257"/>
                  <a:pt x="856236" y="306233"/>
                </a:cubicBezTo>
                <a:cubicBezTo>
                  <a:pt x="856236" y="314282"/>
                  <a:pt x="857425" y="323063"/>
                  <a:pt x="859804" y="332575"/>
                </a:cubicBezTo>
                <a:cubicBezTo>
                  <a:pt x="862182" y="342088"/>
                  <a:pt x="865566" y="351509"/>
                  <a:pt x="869956" y="360839"/>
                </a:cubicBezTo>
                <a:cubicBezTo>
                  <a:pt x="874347" y="370168"/>
                  <a:pt x="879743" y="378675"/>
                  <a:pt x="886146" y="386358"/>
                </a:cubicBezTo>
                <a:cubicBezTo>
                  <a:pt x="892549" y="394041"/>
                  <a:pt x="899958" y="400078"/>
                  <a:pt x="908373" y="404469"/>
                </a:cubicBezTo>
                <a:cubicBezTo>
                  <a:pt x="906909" y="401542"/>
                  <a:pt x="905995" y="398615"/>
                  <a:pt x="905629" y="395688"/>
                </a:cubicBezTo>
                <a:cubicBezTo>
                  <a:pt x="905263" y="392761"/>
                  <a:pt x="905080" y="389834"/>
                  <a:pt x="905080" y="386907"/>
                </a:cubicBezTo>
                <a:cubicBezTo>
                  <a:pt x="905080" y="378492"/>
                  <a:pt x="907183" y="371357"/>
                  <a:pt x="911391" y="365503"/>
                </a:cubicBezTo>
                <a:cubicBezTo>
                  <a:pt x="915598" y="359650"/>
                  <a:pt x="921727" y="356540"/>
                  <a:pt x="929776" y="356174"/>
                </a:cubicBezTo>
                <a:cubicBezTo>
                  <a:pt x="935264" y="356174"/>
                  <a:pt x="940295" y="357088"/>
                  <a:pt x="944868" y="358918"/>
                </a:cubicBezTo>
                <a:cubicBezTo>
                  <a:pt x="949441" y="360747"/>
                  <a:pt x="953374" y="363308"/>
                  <a:pt x="956667" y="366601"/>
                </a:cubicBezTo>
                <a:cubicBezTo>
                  <a:pt x="959960" y="369894"/>
                  <a:pt x="962613" y="373736"/>
                  <a:pt x="964625" y="378126"/>
                </a:cubicBezTo>
                <a:cubicBezTo>
                  <a:pt x="966637" y="382516"/>
                  <a:pt x="967643" y="386907"/>
                  <a:pt x="967643" y="391297"/>
                </a:cubicBezTo>
                <a:cubicBezTo>
                  <a:pt x="967643" y="395322"/>
                  <a:pt x="966820" y="399438"/>
                  <a:pt x="965174" y="403645"/>
                </a:cubicBezTo>
                <a:cubicBezTo>
                  <a:pt x="963527" y="407853"/>
                  <a:pt x="960966" y="411786"/>
                  <a:pt x="957491" y="415445"/>
                </a:cubicBezTo>
                <a:cubicBezTo>
                  <a:pt x="954015" y="419103"/>
                  <a:pt x="949441" y="422030"/>
                  <a:pt x="943771" y="424225"/>
                </a:cubicBezTo>
                <a:cubicBezTo>
                  <a:pt x="938099" y="426421"/>
                  <a:pt x="931239" y="427518"/>
                  <a:pt x="923190" y="427518"/>
                </a:cubicBezTo>
                <a:cubicBezTo>
                  <a:pt x="912214" y="427518"/>
                  <a:pt x="901147" y="424866"/>
                  <a:pt x="889988" y="419561"/>
                </a:cubicBezTo>
                <a:cubicBezTo>
                  <a:pt x="878828" y="414256"/>
                  <a:pt x="868767" y="406206"/>
                  <a:pt x="859804" y="395413"/>
                </a:cubicBezTo>
                <a:cubicBezTo>
                  <a:pt x="850840" y="384620"/>
                  <a:pt x="843339" y="370991"/>
                  <a:pt x="837303" y="354527"/>
                </a:cubicBezTo>
                <a:cubicBezTo>
                  <a:pt x="831266" y="338063"/>
                  <a:pt x="828064" y="318489"/>
                  <a:pt x="827698" y="295805"/>
                </a:cubicBezTo>
                <a:cubicBezTo>
                  <a:pt x="826967" y="262145"/>
                  <a:pt x="832455" y="233059"/>
                  <a:pt x="844163" y="208546"/>
                </a:cubicBezTo>
                <a:cubicBezTo>
                  <a:pt x="855870" y="184032"/>
                  <a:pt x="871054" y="163727"/>
                  <a:pt x="889713" y="147628"/>
                </a:cubicBezTo>
                <a:lnTo>
                  <a:pt x="799812" y="147628"/>
                </a:lnTo>
                <a:lnTo>
                  <a:pt x="798063" y="147628"/>
                </a:lnTo>
                <a:lnTo>
                  <a:pt x="623646" y="147628"/>
                </a:lnTo>
                <a:cubicBezTo>
                  <a:pt x="622914" y="147994"/>
                  <a:pt x="622182" y="148360"/>
                  <a:pt x="621451" y="148726"/>
                </a:cubicBezTo>
                <a:cubicBezTo>
                  <a:pt x="620719" y="149092"/>
                  <a:pt x="619987" y="149641"/>
                  <a:pt x="619255" y="150372"/>
                </a:cubicBezTo>
                <a:cubicBezTo>
                  <a:pt x="625475" y="162080"/>
                  <a:pt x="634713" y="172142"/>
                  <a:pt x="646970" y="180557"/>
                </a:cubicBezTo>
                <a:cubicBezTo>
                  <a:pt x="659227" y="188972"/>
                  <a:pt x="673587" y="193179"/>
                  <a:pt x="690051" y="193179"/>
                </a:cubicBezTo>
                <a:cubicBezTo>
                  <a:pt x="697734" y="193179"/>
                  <a:pt x="712918" y="190435"/>
                  <a:pt x="735602" y="184947"/>
                </a:cubicBezTo>
                <a:lnTo>
                  <a:pt x="770725" y="233242"/>
                </a:lnTo>
                <a:cubicBezTo>
                  <a:pt x="754261" y="247145"/>
                  <a:pt x="742279" y="262969"/>
                  <a:pt x="734778" y="280713"/>
                </a:cubicBezTo>
                <a:cubicBezTo>
                  <a:pt x="727278" y="298458"/>
                  <a:pt x="723528" y="317940"/>
                  <a:pt x="723528" y="339161"/>
                </a:cubicBezTo>
                <a:cubicBezTo>
                  <a:pt x="723528" y="357088"/>
                  <a:pt x="724900" y="372638"/>
                  <a:pt x="727644" y="385809"/>
                </a:cubicBezTo>
                <a:cubicBezTo>
                  <a:pt x="730388" y="398980"/>
                  <a:pt x="733223" y="411054"/>
                  <a:pt x="736151" y="422030"/>
                </a:cubicBezTo>
                <a:lnTo>
                  <a:pt x="737248" y="431360"/>
                </a:lnTo>
                <a:lnTo>
                  <a:pt x="717491" y="419835"/>
                </a:lnTo>
                <a:cubicBezTo>
                  <a:pt x="711271" y="400078"/>
                  <a:pt x="706149" y="380779"/>
                  <a:pt x="702125" y="361936"/>
                </a:cubicBezTo>
                <a:cubicBezTo>
                  <a:pt x="698100" y="343094"/>
                  <a:pt x="696088" y="323794"/>
                  <a:pt x="696088" y="304037"/>
                </a:cubicBezTo>
                <a:cubicBezTo>
                  <a:pt x="696820" y="297086"/>
                  <a:pt x="697643" y="290683"/>
                  <a:pt x="698557" y="284829"/>
                </a:cubicBezTo>
                <a:cubicBezTo>
                  <a:pt x="699472" y="278975"/>
                  <a:pt x="700753" y="273213"/>
                  <a:pt x="702399" y="267542"/>
                </a:cubicBezTo>
                <a:cubicBezTo>
                  <a:pt x="704045" y="261871"/>
                  <a:pt x="706058" y="256109"/>
                  <a:pt x="708436" y="250255"/>
                </a:cubicBezTo>
                <a:cubicBezTo>
                  <a:pt x="710814" y="244401"/>
                  <a:pt x="713649" y="237815"/>
                  <a:pt x="716942" y="230498"/>
                </a:cubicBezTo>
                <a:lnTo>
                  <a:pt x="707064" y="230498"/>
                </a:lnTo>
                <a:cubicBezTo>
                  <a:pt x="684014" y="230498"/>
                  <a:pt x="663617" y="224186"/>
                  <a:pt x="645872" y="211564"/>
                </a:cubicBezTo>
                <a:cubicBezTo>
                  <a:pt x="628128" y="198942"/>
                  <a:pt x="614133" y="182752"/>
                  <a:pt x="603889" y="162995"/>
                </a:cubicBezTo>
                <a:cubicBezTo>
                  <a:pt x="596571" y="168117"/>
                  <a:pt x="589986" y="173880"/>
                  <a:pt x="584132" y="180282"/>
                </a:cubicBezTo>
                <a:cubicBezTo>
                  <a:pt x="578278" y="186685"/>
                  <a:pt x="573156" y="193179"/>
                  <a:pt x="568765" y="199765"/>
                </a:cubicBezTo>
                <a:cubicBezTo>
                  <a:pt x="564375" y="206350"/>
                  <a:pt x="560991" y="212845"/>
                  <a:pt x="558613" y="219247"/>
                </a:cubicBezTo>
                <a:cubicBezTo>
                  <a:pt x="556234" y="225650"/>
                  <a:pt x="555045" y="231229"/>
                  <a:pt x="555045" y="235986"/>
                </a:cubicBezTo>
                <a:cubicBezTo>
                  <a:pt x="555045" y="244035"/>
                  <a:pt x="557149" y="250072"/>
                  <a:pt x="561357" y="254096"/>
                </a:cubicBezTo>
                <a:cubicBezTo>
                  <a:pt x="565564" y="258121"/>
                  <a:pt x="570961" y="260133"/>
                  <a:pt x="577547" y="260133"/>
                </a:cubicBezTo>
                <a:cubicBezTo>
                  <a:pt x="585961" y="260133"/>
                  <a:pt x="595382" y="257115"/>
                  <a:pt x="605810" y="251078"/>
                </a:cubicBezTo>
                <a:cubicBezTo>
                  <a:pt x="616237" y="245041"/>
                  <a:pt x="626207" y="236535"/>
                  <a:pt x="635720" y="225559"/>
                </a:cubicBezTo>
                <a:cubicBezTo>
                  <a:pt x="650720" y="236169"/>
                  <a:pt x="661330" y="247419"/>
                  <a:pt x="667550" y="259310"/>
                </a:cubicBezTo>
                <a:cubicBezTo>
                  <a:pt x="673770" y="271201"/>
                  <a:pt x="676880" y="283915"/>
                  <a:pt x="676880" y="297452"/>
                </a:cubicBezTo>
                <a:cubicBezTo>
                  <a:pt x="676880" y="307696"/>
                  <a:pt x="675325" y="317483"/>
                  <a:pt x="672215" y="326813"/>
                </a:cubicBezTo>
                <a:cubicBezTo>
                  <a:pt x="669105" y="336142"/>
                  <a:pt x="664349" y="344375"/>
                  <a:pt x="657946" y="351509"/>
                </a:cubicBezTo>
                <a:cubicBezTo>
                  <a:pt x="651543" y="358643"/>
                  <a:pt x="643677" y="364406"/>
                  <a:pt x="634347" y="368796"/>
                </a:cubicBezTo>
                <a:cubicBezTo>
                  <a:pt x="625018" y="373187"/>
                  <a:pt x="614316" y="375382"/>
                  <a:pt x="602242" y="375382"/>
                </a:cubicBezTo>
                <a:cubicBezTo>
                  <a:pt x="579559" y="375382"/>
                  <a:pt x="559893" y="369619"/>
                  <a:pt x="543246" y="358095"/>
                </a:cubicBezTo>
                <a:cubicBezTo>
                  <a:pt x="526599" y="346570"/>
                  <a:pt x="512696" y="331386"/>
                  <a:pt x="501537" y="312544"/>
                </a:cubicBezTo>
                <a:cubicBezTo>
                  <a:pt x="490378" y="293702"/>
                  <a:pt x="482054" y="272390"/>
                  <a:pt x="476567" y="248608"/>
                </a:cubicBezTo>
                <a:cubicBezTo>
                  <a:pt x="471079" y="224827"/>
                  <a:pt x="468335" y="200496"/>
                  <a:pt x="468335" y="175617"/>
                </a:cubicBezTo>
                <a:cubicBezTo>
                  <a:pt x="468335" y="173056"/>
                  <a:pt x="468335" y="170312"/>
                  <a:pt x="468335" y="167385"/>
                </a:cubicBezTo>
                <a:cubicBezTo>
                  <a:pt x="468335" y="164458"/>
                  <a:pt x="468700" y="160983"/>
                  <a:pt x="469432" y="156958"/>
                </a:cubicBezTo>
                <a:lnTo>
                  <a:pt x="489189" y="167934"/>
                </a:lnTo>
                <a:cubicBezTo>
                  <a:pt x="489189" y="191716"/>
                  <a:pt x="491933" y="213851"/>
                  <a:pt x="497421" y="234339"/>
                </a:cubicBezTo>
                <a:cubicBezTo>
                  <a:pt x="502909" y="254828"/>
                  <a:pt x="510501" y="272664"/>
                  <a:pt x="520196" y="287848"/>
                </a:cubicBezTo>
                <a:cubicBezTo>
                  <a:pt x="529892" y="303031"/>
                  <a:pt x="541325" y="314922"/>
                  <a:pt x="554496" y="323520"/>
                </a:cubicBezTo>
                <a:cubicBezTo>
                  <a:pt x="567668" y="332118"/>
                  <a:pt x="581937" y="336417"/>
                  <a:pt x="597303" y="336417"/>
                </a:cubicBezTo>
                <a:cubicBezTo>
                  <a:pt x="606816" y="336417"/>
                  <a:pt x="614956" y="335136"/>
                  <a:pt x="621725" y="332575"/>
                </a:cubicBezTo>
                <a:cubicBezTo>
                  <a:pt x="628493" y="330014"/>
                  <a:pt x="634073" y="326721"/>
                  <a:pt x="638464" y="322697"/>
                </a:cubicBezTo>
                <a:cubicBezTo>
                  <a:pt x="642854" y="318672"/>
                  <a:pt x="646147" y="314099"/>
                  <a:pt x="648342" y="308977"/>
                </a:cubicBezTo>
                <a:cubicBezTo>
                  <a:pt x="650537" y="303855"/>
                  <a:pt x="651635" y="298732"/>
                  <a:pt x="651635" y="293610"/>
                </a:cubicBezTo>
                <a:cubicBezTo>
                  <a:pt x="651635" y="289951"/>
                  <a:pt x="651086" y="286659"/>
                  <a:pt x="649988" y="283732"/>
                </a:cubicBezTo>
                <a:cubicBezTo>
                  <a:pt x="648891" y="280805"/>
                  <a:pt x="647793" y="277878"/>
                  <a:pt x="646696" y="274951"/>
                </a:cubicBezTo>
                <a:lnTo>
                  <a:pt x="647244" y="274951"/>
                </a:lnTo>
                <a:lnTo>
                  <a:pt x="646696" y="274402"/>
                </a:lnTo>
                <a:cubicBezTo>
                  <a:pt x="643403" y="275866"/>
                  <a:pt x="639561" y="277603"/>
                  <a:pt x="635171" y="279616"/>
                </a:cubicBezTo>
                <a:cubicBezTo>
                  <a:pt x="630780" y="281628"/>
                  <a:pt x="626116" y="283640"/>
                  <a:pt x="621176" y="285653"/>
                </a:cubicBezTo>
                <a:cubicBezTo>
                  <a:pt x="616237" y="287665"/>
                  <a:pt x="611298" y="289311"/>
                  <a:pt x="606359" y="290592"/>
                </a:cubicBezTo>
                <a:cubicBezTo>
                  <a:pt x="601419" y="291872"/>
                  <a:pt x="596754" y="292513"/>
                  <a:pt x="592364" y="292513"/>
                </a:cubicBezTo>
                <a:cubicBezTo>
                  <a:pt x="585412" y="292513"/>
                  <a:pt x="578004" y="291049"/>
                  <a:pt x="570137" y="288122"/>
                </a:cubicBezTo>
                <a:cubicBezTo>
                  <a:pt x="562271" y="285195"/>
                  <a:pt x="555045" y="280622"/>
                  <a:pt x="548460" y="274402"/>
                </a:cubicBezTo>
                <a:cubicBezTo>
                  <a:pt x="541874" y="268182"/>
                  <a:pt x="536386" y="260408"/>
                  <a:pt x="531996" y="251078"/>
                </a:cubicBezTo>
                <a:cubicBezTo>
                  <a:pt x="527605" y="241748"/>
                  <a:pt x="525410" y="230498"/>
                  <a:pt x="525410" y="217326"/>
                </a:cubicBezTo>
                <a:cubicBezTo>
                  <a:pt x="525410" y="210375"/>
                  <a:pt x="526508" y="203515"/>
                  <a:pt x="528703" y="196746"/>
                </a:cubicBezTo>
                <a:cubicBezTo>
                  <a:pt x="530898" y="189978"/>
                  <a:pt x="533642" y="183575"/>
                  <a:pt x="536935" y="177538"/>
                </a:cubicBezTo>
                <a:cubicBezTo>
                  <a:pt x="540227" y="171501"/>
                  <a:pt x="543978" y="166013"/>
                  <a:pt x="548185" y="161074"/>
                </a:cubicBezTo>
                <a:cubicBezTo>
                  <a:pt x="552393" y="156135"/>
                  <a:pt x="556692" y="151653"/>
                  <a:pt x="561082" y="147628"/>
                </a:cubicBezTo>
                <a:lnTo>
                  <a:pt x="462093" y="147628"/>
                </a:lnTo>
                <a:lnTo>
                  <a:pt x="455163" y="147628"/>
                </a:lnTo>
                <a:lnTo>
                  <a:pt x="413798" y="147628"/>
                </a:lnTo>
                <a:lnTo>
                  <a:pt x="413798" y="433006"/>
                </a:lnTo>
                <a:lnTo>
                  <a:pt x="384712" y="406664"/>
                </a:lnTo>
                <a:lnTo>
                  <a:pt x="384712" y="190435"/>
                </a:lnTo>
                <a:cubicBezTo>
                  <a:pt x="384712" y="187874"/>
                  <a:pt x="383797" y="184398"/>
                  <a:pt x="381968" y="180008"/>
                </a:cubicBezTo>
                <a:cubicBezTo>
                  <a:pt x="380138" y="175617"/>
                  <a:pt x="377852" y="171227"/>
                  <a:pt x="375107" y="166837"/>
                </a:cubicBezTo>
                <a:cubicBezTo>
                  <a:pt x="372363" y="162446"/>
                  <a:pt x="369345" y="158422"/>
                  <a:pt x="366052" y="154763"/>
                </a:cubicBezTo>
                <a:cubicBezTo>
                  <a:pt x="362760" y="151104"/>
                  <a:pt x="359832" y="148726"/>
                  <a:pt x="357271" y="147628"/>
                </a:cubicBezTo>
                <a:lnTo>
                  <a:pt x="312269" y="147628"/>
                </a:lnTo>
                <a:lnTo>
                  <a:pt x="312269" y="432458"/>
                </a:lnTo>
                <a:lnTo>
                  <a:pt x="292513" y="417091"/>
                </a:lnTo>
                <a:cubicBezTo>
                  <a:pt x="292513" y="367333"/>
                  <a:pt x="277695" y="330929"/>
                  <a:pt x="248059" y="307879"/>
                </a:cubicBezTo>
                <a:cubicBezTo>
                  <a:pt x="240376" y="326538"/>
                  <a:pt x="229857" y="340167"/>
                  <a:pt x="216503" y="348765"/>
                </a:cubicBezTo>
                <a:cubicBezTo>
                  <a:pt x="203149" y="357363"/>
                  <a:pt x="187508" y="361662"/>
                  <a:pt x="169581" y="361662"/>
                </a:cubicBezTo>
                <a:cubicBezTo>
                  <a:pt x="147994" y="361662"/>
                  <a:pt x="129152" y="355625"/>
                  <a:pt x="113054" y="343551"/>
                </a:cubicBezTo>
                <a:cubicBezTo>
                  <a:pt x="96955" y="331478"/>
                  <a:pt x="82961" y="316020"/>
                  <a:pt x="71070" y="297177"/>
                </a:cubicBezTo>
                <a:cubicBezTo>
                  <a:pt x="59179" y="278335"/>
                  <a:pt x="49209" y="257481"/>
                  <a:pt x="41160" y="234614"/>
                </a:cubicBezTo>
                <a:cubicBezTo>
                  <a:pt x="33111" y="211747"/>
                  <a:pt x="26709" y="189337"/>
                  <a:pt x="21952" y="167385"/>
                </a:cubicBezTo>
                <a:lnTo>
                  <a:pt x="40063" y="175617"/>
                </a:lnTo>
                <a:cubicBezTo>
                  <a:pt x="47746" y="201594"/>
                  <a:pt x="56436" y="223729"/>
                  <a:pt x="66131" y="242023"/>
                </a:cubicBezTo>
                <a:cubicBezTo>
                  <a:pt x="75827" y="260316"/>
                  <a:pt x="86162" y="275317"/>
                  <a:pt x="97138" y="287025"/>
                </a:cubicBezTo>
                <a:cubicBezTo>
                  <a:pt x="108114" y="298732"/>
                  <a:pt x="119365" y="307239"/>
                  <a:pt x="130890" y="312544"/>
                </a:cubicBezTo>
                <a:cubicBezTo>
                  <a:pt x="142415" y="317849"/>
                  <a:pt x="153665" y="320502"/>
                  <a:pt x="164641" y="320502"/>
                </a:cubicBezTo>
                <a:cubicBezTo>
                  <a:pt x="175617" y="320502"/>
                  <a:pt x="185222" y="318764"/>
                  <a:pt x="193453" y="315288"/>
                </a:cubicBezTo>
                <a:cubicBezTo>
                  <a:pt x="201685" y="311812"/>
                  <a:pt x="208546" y="307239"/>
                  <a:pt x="214034" y="301568"/>
                </a:cubicBezTo>
                <a:cubicBezTo>
                  <a:pt x="219522" y="295897"/>
                  <a:pt x="223638" y="289311"/>
                  <a:pt x="226382" y="281811"/>
                </a:cubicBezTo>
                <a:cubicBezTo>
                  <a:pt x="229126" y="274311"/>
                  <a:pt x="230498" y="266536"/>
                  <a:pt x="230498" y="258487"/>
                </a:cubicBezTo>
                <a:cubicBezTo>
                  <a:pt x="230498" y="252267"/>
                  <a:pt x="229492" y="246230"/>
                  <a:pt x="227479" y="240376"/>
                </a:cubicBezTo>
                <a:cubicBezTo>
                  <a:pt x="225467" y="234522"/>
                  <a:pt x="222540" y="229309"/>
                  <a:pt x="218698" y="224735"/>
                </a:cubicBezTo>
                <a:cubicBezTo>
                  <a:pt x="214857" y="220162"/>
                  <a:pt x="210375" y="216503"/>
                  <a:pt x="205253" y="213759"/>
                </a:cubicBezTo>
                <a:cubicBezTo>
                  <a:pt x="200131" y="211015"/>
                  <a:pt x="194460" y="209643"/>
                  <a:pt x="188240" y="209643"/>
                </a:cubicBezTo>
                <a:cubicBezTo>
                  <a:pt x="186044" y="209643"/>
                  <a:pt x="185039" y="209552"/>
                  <a:pt x="185222" y="209369"/>
                </a:cubicBezTo>
                <a:cubicBezTo>
                  <a:pt x="185404" y="209186"/>
                  <a:pt x="185313" y="209277"/>
                  <a:pt x="184947" y="209643"/>
                </a:cubicBezTo>
                <a:cubicBezTo>
                  <a:pt x="187874" y="215131"/>
                  <a:pt x="189337" y="221168"/>
                  <a:pt x="189337" y="227754"/>
                </a:cubicBezTo>
                <a:cubicBezTo>
                  <a:pt x="189337" y="237266"/>
                  <a:pt x="186227" y="245498"/>
                  <a:pt x="180008" y="252450"/>
                </a:cubicBezTo>
                <a:cubicBezTo>
                  <a:pt x="173788" y="259401"/>
                  <a:pt x="164824" y="262877"/>
                  <a:pt x="153116" y="262877"/>
                </a:cubicBezTo>
                <a:cubicBezTo>
                  <a:pt x="142506" y="262877"/>
                  <a:pt x="133085" y="258944"/>
                  <a:pt x="124853" y="251078"/>
                </a:cubicBezTo>
                <a:cubicBezTo>
                  <a:pt x="116621" y="243212"/>
                  <a:pt x="112505" y="233425"/>
                  <a:pt x="112505" y="221717"/>
                </a:cubicBezTo>
                <a:cubicBezTo>
                  <a:pt x="112505" y="214765"/>
                  <a:pt x="113968" y="208088"/>
                  <a:pt x="116895" y="201686"/>
                </a:cubicBezTo>
                <a:cubicBezTo>
                  <a:pt x="119822" y="195283"/>
                  <a:pt x="123938" y="189703"/>
                  <a:pt x="129243" y="184947"/>
                </a:cubicBezTo>
                <a:cubicBezTo>
                  <a:pt x="134548" y="180191"/>
                  <a:pt x="140768" y="176441"/>
                  <a:pt x="147903" y="173697"/>
                </a:cubicBezTo>
                <a:cubicBezTo>
                  <a:pt x="155037" y="170953"/>
                  <a:pt x="162812" y="169581"/>
                  <a:pt x="171227" y="169581"/>
                </a:cubicBezTo>
                <a:cubicBezTo>
                  <a:pt x="178544" y="169581"/>
                  <a:pt x="186593" y="171318"/>
                  <a:pt x="195374" y="174794"/>
                </a:cubicBezTo>
                <a:cubicBezTo>
                  <a:pt x="204155" y="178270"/>
                  <a:pt x="212662" y="183666"/>
                  <a:pt x="220894" y="190984"/>
                </a:cubicBezTo>
                <a:cubicBezTo>
                  <a:pt x="229126" y="198301"/>
                  <a:pt x="236626" y="207997"/>
                  <a:pt x="243395" y="220070"/>
                </a:cubicBezTo>
                <a:cubicBezTo>
                  <a:pt x="250163" y="232144"/>
                  <a:pt x="255011" y="246596"/>
                  <a:pt x="257938" y="263426"/>
                </a:cubicBezTo>
                <a:cubicBezTo>
                  <a:pt x="258670" y="268182"/>
                  <a:pt x="260225" y="273030"/>
                  <a:pt x="262603" y="277969"/>
                </a:cubicBezTo>
                <a:cubicBezTo>
                  <a:pt x="264981" y="282908"/>
                  <a:pt x="267633" y="287756"/>
                  <a:pt x="270560" y="292513"/>
                </a:cubicBezTo>
                <a:cubicBezTo>
                  <a:pt x="272756" y="295805"/>
                  <a:pt x="274951" y="299373"/>
                  <a:pt x="277146" y="303214"/>
                </a:cubicBezTo>
                <a:cubicBezTo>
                  <a:pt x="279341" y="307056"/>
                  <a:pt x="280805" y="310074"/>
                  <a:pt x="281537" y="312269"/>
                </a:cubicBezTo>
                <a:lnTo>
                  <a:pt x="283732" y="316660"/>
                </a:lnTo>
                <a:lnTo>
                  <a:pt x="283732" y="147628"/>
                </a:lnTo>
                <a:lnTo>
                  <a:pt x="18111" y="147628"/>
                </a:lnTo>
                <a:lnTo>
                  <a:pt x="0" y="121286"/>
                </a:lnTo>
                <a:lnTo>
                  <a:pt x="361662" y="121286"/>
                </a:lnTo>
                <a:cubicBezTo>
                  <a:pt x="368613" y="126042"/>
                  <a:pt x="373736" y="129975"/>
                  <a:pt x="377028" y="133085"/>
                </a:cubicBezTo>
                <a:cubicBezTo>
                  <a:pt x="380321" y="136195"/>
                  <a:pt x="382882" y="139945"/>
                  <a:pt x="384712" y="144336"/>
                </a:cubicBezTo>
                <a:close/>
                <a:moveTo>
                  <a:pt x="6865255" y="67503"/>
                </a:moveTo>
                <a:cubicBezTo>
                  <a:pt x="6872573" y="71893"/>
                  <a:pt x="6878152" y="78662"/>
                  <a:pt x="6881994" y="87809"/>
                </a:cubicBezTo>
                <a:cubicBezTo>
                  <a:pt x="6885835" y="96956"/>
                  <a:pt x="6888671" y="105188"/>
                  <a:pt x="6890500" y="112505"/>
                </a:cubicBezTo>
                <a:lnTo>
                  <a:pt x="6893244" y="121286"/>
                </a:lnTo>
                <a:lnTo>
                  <a:pt x="6934404" y="121286"/>
                </a:lnTo>
                <a:lnTo>
                  <a:pt x="6955259" y="147628"/>
                </a:lnTo>
                <a:lnTo>
                  <a:pt x="6893793" y="147628"/>
                </a:lnTo>
                <a:lnTo>
                  <a:pt x="6893793" y="433006"/>
                </a:lnTo>
                <a:lnTo>
                  <a:pt x="6865255" y="406664"/>
                </a:lnTo>
                <a:lnTo>
                  <a:pt x="6865255" y="190435"/>
                </a:lnTo>
                <a:cubicBezTo>
                  <a:pt x="6865255" y="187874"/>
                  <a:pt x="6864249" y="184398"/>
                  <a:pt x="6862237" y="180008"/>
                </a:cubicBezTo>
                <a:cubicBezTo>
                  <a:pt x="6860224" y="175617"/>
                  <a:pt x="6857755" y="171227"/>
                  <a:pt x="6854828" y="166837"/>
                </a:cubicBezTo>
                <a:cubicBezTo>
                  <a:pt x="6851901" y="162446"/>
                  <a:pt x="6848883" y="158422"/>
                  <a:pt x="6845772" y="154763"/>
                </a:cubicBezTo>
                <a:cubicBezTo>
                  <a:pt x="6842663" y="151104"/>
                  <a:pt x="6839827" y="148726"/>
                  <a:pt x="6837266" y="147628"/>
                </a:cubicBezTo>
                <a:lnTo>
                  <a:pt x="6813119" y="147628"/>
                </a:lnTo>
                <a:lnTo>
                  <a:pt x="6792050" y="147628"/>
                </a:lnTo>
                <a:cubicBezTo>
                  <a:pt x="6796075" y="153848"/>
                  <a:pt x="6799368" y="160891"/>
                  <a:pt x="6801929" y="168757"/>
                </a:cubicBezTo>
                <a:cubicBezTo>
                  <a:pt x="6804490" y="176624"/>
                  <a:pt x="6805770" y="184215"/>
                  <a:pt x="6805770" y="191533"/>
                </a:cubicBezTo>
                <a:cubicBezTo>
                  <a:pt x="6805770" y="194460"/>
                  <a:pt x="6805588" y="197387"/>
                  <a:pt x="6805221" y="200314"/>
                </a:cubicBezTo>
                <a:cubicBezTo>
                  <a:pt x="6804856" y="203241"/>
                  <a:pt x="6804307" y="206167"/>
                  <a:pt x="6803575" y="209094"/>
                </a:cubicBezTo>
                <a:cubicBezTo>
                  <a:pt x="6803575" y="209094"/>
                  <a:pt x="6803758" y="208911"/>
                  <a:pt x="6804124" y="208546"/>
                </a:cubicBezTo>
                <a:cubicBezTo>
                  <a:pt x="6803392" y="209277"/>
                  <a:pt x="6803026" y="209826"/>
                  <a:pt x="6803026" y="210192"/>
                </a:cubicBezTo>
                <a:lnTo>
                  <a:pt x="6798636" y="222266"/>
                </a:lnTo>
                <a:cubicBezTo>
                  <a:pt x="6798270" y="223729"/>
                  <a:pt x="6797721" y="224827"/>
                  <a:pt x="6796989" y="225559"/>
                </a:cubicBezTo>
                <a:cubicBezTo>
                  <a:pt x="6796989" y="225924"/>
                  <a:pt x="6796807" y="226107"/>
                  <a:pt x="6796441" y="226107"/>
                </a:cubicBezTo>
                <a:lnTo>
                  <a:pt x="6796441" y="227205"/>
                </a:lnTo>
                <a:lnTo>
                  <a:pt x="6795892" y="430262"/>
                </a:lnTo>
                <a:lnTo>
                  <a:pt x="6782172" y="421481"/>
                </a:lnTo>
                <a:lnTo>
                  <a:pt x="6779976" y="415445"/>
                </a:lnTo>
                <a:cubicBezTo>
                  <a:pt x="6779611" y="414347"/>
                  <a:pt x="6779245" y="413615"/>
                  <a:pt x="6778879" y="413249"/>
                </a:cubicBezTo>
                <a:cubicBezTo>
                  <a:pt x="6778513" y="412884"/>
                  <a:pt x="6778148" y="412518"/>
                  <a:pt x="6777781" y="412152"/>
                </a:cubicBezTo>
                <a:lnTo>
                  <a:pt x="6769549" y="399529"/>
                </a:lnTo>
                <a:lnTo>
                  <a:pt x="6769549" y="400627"/>
                </a:lnTo>
                <a:lnTo>
                  <a:pt x="6746499" y="378126"/>
                </a:lnTo>
                <a:cubicBezTo>
                  <a:pt x="6745768" y="378126"/>
                  <a:pt x="6745036" y="377760"/>
                  <a:pt x="6744304" y="377028"/>
                </a:cubicBezTo>
                <a:lnTo>
                  <a:pt x="6742658" y="374284"/>
                </a:lnTo>
                <a:lnTo>
                  <a:pt x="6733877" y="367150"/>
                </a:lnTo>
                <a:cubicBezTo>
                  <a:pt x="6733146" y="366418"/>
                  <a:pt x="6731774" y="365503"/>
                  <a:pt x="6729761" y="364406"/>
                </a:cubicBezTo>
                <a:cubicBezTo>
                  <a:pt x="6727749" y="363308"/>
                  <a:pt x="6723999" y="360930"/>
                  <a:pt x="6718510" y="357271"/>
                </a:cubicBezTo>
                <a:cubicBezTo>
                  <a:pt x="6713389" y="355076"/>
                  <a:pt x="6709181" y="353247"/>
                  <a:pt x="6705888" y="351783"/>
                </a:cubicBezTo>
                <a:cubicBezTo>
                  <a:pt x="6702595" y="350320"/>
                  <a:pt x="6699669" y="349131"/>
                  <a:pt x="6697107" y="348216"/>
                </a:cubicBezTo>
                <a:cubicBezTo>
                  <a:pt x="6694546" y="347301"/>
                  <a:pt x="6692260" y="346570"/>
                  <a:pt x="6690247" y="346021"/>
                </a:cubicBezTo>
                <a:cubicBezTo>
                  <a:pt x="6688235" y="345472"/>
                  <a:pt x="6685948" y="345015"/>
                  <a:pt x="6683387" y="344649"/>
                </a:cubicBezTo>
                <a:cubicBezTo>
                  <a:pt x="6679363" y="344283"/>
                  <a:pt x="6676619" y="344192"/>
                  <a:pt x="6675155" y="344375"/>
                </a:cubicBezTo>
                <a:cubicBezTo>
                  <a:pt x="6673692" y="344557"/>
                  <a:pt x="6671496" y="344466"/>
                  <a:pt x="6668569" y="344100"/>
                </a:cubicBezTo>
                <a:cubicBezTo>
                  <a:pt x="6667838" y="344100"/>
                  <a:pt x="6667289" y="344100"/>
                  <a:pt x="6666923" y="344100"/>
                </a:cubicBezTo>
                <a:cubicBezTo>
                  <a:pt x="6666557" y="344100"/>
                  <a:pt x="6665825" y="344649"/>
                  <a:pt x="6664728" y="345747"/>
                </a:cubicBezTo>
                <a:lnTo>
                  <a:pt x="6634543" y="308428"/>
                </a:lnTo>
                <a:lnTo>
                  <a:pt x="6723450" y="256292"/>
                </a:lnTo>
                <a:cubicBezTo>
                  <a:pt x="6715766" y="253365"/>
                  <a:pt x="6708266" y="249066"/>
                  <a:pt x="6700949" y="243395"/>
                </a:cubicBezTo>
                <a:cubicBezTo>
                  <a:pt x="6693632" y="237724"/>
                  <a:pt x="6686863" y="231412"/>
                  <a:pt x="6680643" y="224461"/>
                </a:cubicBezTo>
                <a:cubicBezTo>
                  <a:pt x="6674424" y="217509"/>
                  <a:pt x="6668936" y="210101"/>
                  <a:pt x="6664179" y="202234"/>
                </a:cubicBezTo>
                <a:cubicBezTo>
                  <a:pt x="6659423" y="194368"/>
                  <a:pt x="6655764" y="186776"/>
                  <a:pt x="6653203" y="179459"/>
                </a:cubicBezTo>
                <a:cubicBezTo>
                  <a:pt x="6646983" y="188240"/>
                  <a:pt x="6641495" y="196563"/>
                  <a:pt x="6636739" y="204430"/>
                </a:cubicBezTo>
                <a:cubicBezTo>
                  <a:pt x="6631983" y="212296"/>
                  <a:pt x="6627958" y="218973"/>
                  <a:pt x="6624665" y="224461"/>
                </a:cubicBezTo>
                <a:lnTo>
                  <a:pt x="6624665" y="223912"/>
                </a:lnTo>
                <a:cubicBezTo>
                  <a:pt x="6619177" y="233791"/>
                  <a:pt x="6614330" y="241474"/>
                  <a:pt x="6610122" y="246962"/>
                </a:cubicBezTo>
                <a:cubicBezTo>
                  <a:pt x="6605914" y="252450"/>
                  <a:pt x="6601066" y="255194"/>
                  <a:pt x="6595578" y="255194"/>
                </a:cubicBezTo>
                <a:cubicBezTo>
                  <a:pt x="6589725" y="255194"/>
                  <a:pt x="6581127" y="251352"/>
                  <a:pt x="6569785" y="243669"/>
                </a:cubicBezTo>
                <a:cubicBezTo>
                  <a:pt x="6558443" y="235986"/>
                  <a:pt x="6547101" y="221717"/>
                  <a:pt x="6535759" y="200862"/>
                </a:cubicBezTo>
                <a:lnTo>
                  <a:pt x="6556065" y="191533"/>
                </a:lnTo>
                <a:cubicBezTo>
                  <a:pt x="6558626" y="197387"/>
                  <a:pt x="6562101" y="202966"/>
                  <a:pt x="6566492" y="208271"/>
                </a:cubicBezTo>
                <a:cubicBezTo>
                  <a:pt x="6570882" y="213576"/>
                  <a:pt x="6574541" y="216229"/>
                  <a:pt x="6577468" y="216229"/>
                </a:cubicBezTo>
                <a:cubicBezTo>
                  <a:pt x="6582590" y="216229"/>
                  <a:pt x="6586981" y="213576"/>
                  <a:pt x="6590639" y="208271"/>
                </a:cubicBezTo>
                <a:cubicBezTo>
                  <a:pt x="6594298" y="202966"/>
                  <a:pt x="6598140" y="196655"/>
                  <a:pt x="6602164" y="189337"/>
                </a:cubicBezTo>
                <a:cubicBezTo>
                  <a:pt x="6606189" y="182752"/>
                  <a:pt x="6610305" y="175892"/>
                  <a:pt x="6614512" y="168757"/>
                </a:cubicBezTo>
                <a:cubicBezTo>
                  <a:pt x="6618720" y="161623"/>
                  <a:pt x="6624116" y="154580"/>
                  <a:pt x="6630702" y="147628"/>
                </a:cubicBezTo>
                <a:lnTo>
                  <a:pt x="6523136" y="147628"/>
                </a:lnTo>
                <a:lnTo>
                  <a:pt x="6505026" y="121286"/>
                </a:lnTo>
                <a:lnTo>
                  <a:pt x="6792264" y="121286"/>
                </a:lnTo>
                <a:lnTo>
                  <a:pt x="6816746" y="121286"/>
                </a:lnTo>
                <a:lnTo>
                  <a:pt x="6841656" y="121286"/>
                </a:lnTo>
                <a:cubicBezTo>
                  <a:pt x="6848608" y="126408"/>
                  <a:pt x="6853822" y="130433"/>
                  <a:pt x="6857297" y="133359"/>
                </a:cubicBezTo>
                <a:cubicBezTo>
                  <a:pt x="6860773" y="136286"/>
                  <a:pt x="6863426" y="139762"/>
                  <a:pt x="6865255" y="143787"/>
                </a:cubicBezTo>
                <a:close/>
                <a:moveTo>
                  <a:pt x="4322080" y="67503"/>
                </a:moveTo>
                <a:cubicBezTo>
                  <a:pt x="4329398" y="71893"/>
                  <a:pt x="4334977" y="78662"/>
                  <a:pt x="4338819" y="87809"/>
                </a:cubicBezTo>
                <a:cubicBezTo>
                  <a:pt x="4342660" y="96956"/>
                  <a:pt x="4345496" y="105188"/>
                  <a:pt x="4347325" y="112505"/>
                </a:cubicBezTo>
                <a:lnTo>
                  <a:pt x="4350069" y="121286"/>
                </a:lnTo>
                <a:lnTo>
                  <a:pt x="4389378" y="121286"/>
                </a:lnTo>
                <a:lnTo>
                  <a:pt x="4391229" y="121286"/>
                </a:lnTo>
                <a:lnTo>
                  <a:pt x="4561377" y="121286"/>
                </a:lnTo>
                <a:lnTo>
                  <a:pt x="4573776" y="121286"/>
                </a:lnTo>
                <a:lnTo>
                  <a:pt x="4843462" y="121286"/>
                </a:lnTo>
                <a:lnTo>
                  <a:pt x="4863768" y="147628"/>
                </a:lnTo>
                <a:lnTo>
                  <a:pt x="4818217" y="147628"/>
                </a:lnTo>
                <a:lnTo>
                  <a:pt x="4818217" y="433006"/>
                </a:lnTo>
                <a:lnTo>
                  <a:pt x="4789131" y="406664"/>
                </a:lnTo>
                <a:lnTo>
                  <a:pt x="4789131" y="293610"/>
                </a:lnTo>
                <a:cubicBezTo>
                  <a:pt x="4789131" y="290683"/>
                  <a:pt x="4788125" y="286659"/>
                  <a:pt x="4786112" y="281536"/>
                </a:cubicBezTo>
                <a:cubicBezTo>
                  <a:pt x="4784100" y="276414"/>
                  <a:pt x="4781447" y="271384"/>
                  <a:pt x="4778154" y="266444"/>
                </a:cubicBezTo>
                <a:cubicBezTo>
                  <a:pt x="4774862" y="261505"/>
                  <a:pt x="4771203" y="257206"/>
                  <a:pt x="4767178" y="253547"/>
                </a:cubicBezTo>
                <a:cubicBezTo>
                  <a:pt x="4763154" y="249889"/>
                  <a:pt x="4759129" y="248059"/>
                  <a:pt x="4755105" y="248059"/>
                </a:cubicBezTo>
                <a:cubicBezTo>
                  <a:pt x="4751812" y="248059"/>
                  <a:pt x="4748153" y="249340"/>
                  <a:pt x="4744129" y="251901"/>
                </a:cubicBezTo>
                <a:cubicBezTo>
                  <a:pt x="4740104" y="254462"/>
                  <a:pt x="4735805" y="257755"/>
                  <a:pt x="4731232" y="261780"/>
                </a:cubicBezTo>
                <a:cubicBezTo>
                  <a:pt x="4726659" y="265804"/>
                  <a:pt x="4721902" y="270560"/>
                  <a:pt x="4716963" y="276048"/>
                </a:cubicBezTo>
                <a:cubicBezTo>
                  <a:pt x="4712024" y="281536"/>
                  <a:pt x="4706993" y="287025"/>
                  <a:pt x="4701871" y="292513"/>
                </a:cubicBezTo>
                <a:cubicBezTo>
                  <a:pt x="4696383" y="298366"/>
                  <a:pt x="4690987" y="304129"/>
                  <a:pt x="4685681" y="309800"/>
                </a:cubicBezTo>
                <a:cubicBezTo>
                  <a:pt x="4680376" y="315471"/>
                  <a:pt x="4675254" y="320502"/>
                  <a:pt x="4670315" y="324892"/>
                </a:cubicBezTo>
                <a:cubicBezTo>
                  <a:pt x="4665375" y="329282"/>
                  <a:pt x="4660710" y="332850"/>
                  <a:pt x="4656320" y="335594"/>
                </a:cubicBezTo>
                <a:cubicBezTo>
                  <a:pt x="4651930" y="338338"/>
                  <a:pt x="4647905" y="339710"/>
                  <a:pt x="4644246" y="339710"/>
                </a:cubicBezTo>
                <a:cubicBezTo>
                  <a:pt x="4638758" y="339710"/>
                  <a:pt x="4632996" y="337332"/>
                  <a:pt x="4626959" y="332575"/>
                </a:cubicBezTo>
                <a:cubicBezTo>
                  <a:pt x="4620922" y="327819"/>
                  <a:pt x="4615343" y="322057"/>
                  <a:pt x="4610221" y="315288"/>
                </a:cubicBezTo>
                <a:cubicBezTo>
                  <a:pt x="4605099" y="308519"/>
                  <a:pt x="4600708" y="301385"/>
                  <a:pt x="4597049" y="293885"/>
                </a:cubicBezTo>
                <a:cubicBezTo>
                  <a:pt x="4593391" y="286384"/>
                  <a:pt x="4591196" y="279890"/>
                  <a:pt x="4590464" y="274402"/>
                </a:cubicBezTo>
                <a:lnTo>
                  <a:pt x="4612416" y="273304"/>
                </a:lnTo>
                <a:cubicBezTo>
                  <a:pt x="4614611" y="281719"/>
                  <a:pt x="4617721" y="287390"/>
                  <a:pt x="4621745" y="290317"/>
                </a:cubicBezTo>
                <a:cubicBezTo>
                  <a:pt x="4625770" y="293244"/>
                  <a:pt x="4628149" y="294708"/>
                  <a:pt x="4628880" y="294708"/>
                </a:cubicBezTo>
                <a:cubicBezTo>
                  <a:pt x="4631441" y="294708"/>
                  <a:pt x="4636014" y="291964"/>
                  <a:pt x="4642600" y="286476"/>
                </a:cubicBezTo>
                <a:cubicBezTo>
                  <a:pt x="4649186" y="280988"/>
                  <a:pt x="4655863" y="274585"/>
                  <a:pt x="4662631" y="267268"/>
                </a:cubicBezTo>
                <a:cubicBezTo>
                  <a:pt x="4669400" y="259950"/>
                  <a:pt x="4675346" y="252724"/>
                  <a:pt x="4680467" y="245590"/>
                </a:cubicBezTo>
                <a:cubicBezTo>
                  <a:pt x="4685590" y="238455"/>
                  <a:pt x="4688151" y="233059"/>
                  <a:pt x="4688151" y="229400"/>
                </a:cubicBezTo>
                <a:cubicBezTo>
                  <a:pt x="4688151" y="219522"/>
                  <a:pt x="4686596" y="211564"/>
                  <a:pt x="4683486" y="205527"/>
                </a:cubicBezTo>
                <a:cubicBezTo>
                  <a:pt x="4680376" y="199490"/>
                  <a:pt x="4676169" y="194643"/>
                  <a:pt x="4670863" y="190984"/>
                </a:cubicBezTo>
                <a:cubicBezTo>
                  <a:pt x="4665558" y="187325"/>
                  <a:pt x="4659522" y="184490"/>
                  <a:pt x="4652753" y="182477"/>
                </a:cubicBezTo>
                <a:cubicBezTo>
                  <a:pt x="4645985" y="180465"/>
                  <a:pt x="4639125" y="178544"/>
                  <a:pt x="4632173" y="176715"/>
                </a:cubicBezTo>
                <a:cubicBezTo>
                  <a:pt x="4624856" y="175252"/>
                  <a:pt x="4617813" y="173514"/>
                  <a:pt x="4611044" y="171501"/>
                </a:cubicBezTo>
                <a:cubicBezTo>
                  <a:pt x="4604276" y="169489"/>
                  <a:pt x="4597598" y="166471"/>
                  <a:pt x="4591012" y="162446"/>
                </a:cubicBezTo>
                <a:lnTo>
                  <a:pt x="4587171" y="147628"/>
                </a:lnTo>
                <a:lnTo>
                  <a:pt x="4585850" y="147628"/>
                </a:lnTo>
                <a:cubicBezTo>
                  <a:pt x="4569020" y="150555"/>
                  <a:pt x="4553014" y="157232"/>
                  <a:pt x="4537830" y="167660"/>
                </a:cubicBezTo>
                <a:cubicBezTo>
                  <a:pt x="4522646" y="178087"/>
                  <a:pt x="4508103" y="193179"/>
                  <a:pt x="4494200" y="212936"/>
                </a:cubicBezTo>
                <a:cubicBezTo>
                  <a:pt x="4490541" y="219156"/>
                  <a:pt x="4487065" y="225376"/>
                  <a:pt x="4483772" y="231595"/>
                </a:cubicBezTo>
                <a:cubicBezTo>
                  <a:pt x="4480480" y="237815"/>
                  <a:pt x="4477553" y="244584"/>
                  <a:pt x="4474992" y="251901"/>
                </a:cubicBezTo>
                <a:cubicBezTo>
                  <a:pt x="4472431" y="259218"/>
                  <a:pt x="4470327" y="267359"/>
                  <a:pt x="4468680" y="276323"/>
                </a:cubicBezTo>
                <a:cubicBezTo>
                  <a:pt x="4467034" y="285287"/>
                  <a:pt x="4466211" y="295257"/>
                  <a:pt x="4466211" y="306233"/>
                </a:cubicBezTo>
                <a:cubicBezTo>
                  <a:pt x="4466211" y="314282"/>
                  <a:pt x="4467400" y="323063"/>
                  <a:pt x="4469778" y="332575"/>
                </a:cubicBezTo>
                <a:cubicBezTo>
                  <a:pt x="4472156" y="342088"/>
                  <a:pt x="4475540" y="351509"/>
                  <a:pt x="4479931" y="360839"/>
                </a:cubicBezTo>
                <a:cubicBezTo>
                  <a:pt x="4484321" y="370168"/>
                  <a:pt x="4489718" y="378675"/>
                  <a:pt x="4496121" y="386358"/>
                </a:cubicBezTo>
                <a:cubicBezTo>
                  <a:pt x="4502524" y="394041"/>
                  <a:pt x="4509932" y="400078"/>
                  <a:pt x="4518347" y="404469"/>
                </a:cubicBezTo>
                <a:cubicBezTo>
                  <a:pt x="4516884" y="401542"/>
                  <a:pt x="4515969" y="398615"/>
                  <a:pt x="4515603" y="395688"/>
                </a:cubicBezTo>
                <a:cubicBezTo>
                  <a:pt x="4515237" y="392761"/>
                  <a:pt x="4515054" y="389834"/>
                  <a:pt x="4515054" y="386907"/>
                </a:cubicBezTo>
                <a:cubicBezTo>
                  <a:pt x="4515054" y="378492"/>
                  <a:pt x="4517158" y="371357"/>
                  <a:pt x="4521366" y="365503"/>
                </a:cubicBezTo>
                <a:cubicBezTo>
                  <a:pt x="4525573" y="359650"/>
                  <a:pt x="4531702" y="356540"/>
                  <a:pt x="4539750" y="356174"/>
                </a:cubicBezTo>
                <a:cubicBezTo>
                  <a:pt x="4545238" y="356174"/>
                  <a:pt x="4550270" y="357088"/>
                  <a:pt x="4554843" y="358918"/>
                </a:cubicBezTo>
                <a:cubicBezTo>
                  <a:pt x="4559416" y="360747"/>
                  <a:pt x="4563349" y="363308"/>
                  <a:pt x="4566642" y="366601"/>
                </a:cubicBezTo>
                <a:cubicBezTo>
                  <a:pt x="4569935" y="369894"/>
                  <a:pt x="4572587" y="373736"/>
                  <a:pt x="4574599" y="378126"/>
                </a:cubicBezTo>
                <a:cubicBezTo>
                  <a:pt x="4576612" y="382516"/>
                  <a:pt x="4577618" y="386907"/>
                  <a:pt x="4577618" y="391297"/>
                </a:cubicBezTo>
                <a:cubicBezTo>
                  <a:pt x="4577618" y="395322"/>
                  <a:pt x="4576795" y="399438"/>
                  <a:pt x="4575148" y="403645"/>
                </a:cubicBezTo>
                <a:cubicBezTo>
                  <a:pt x="4573502" y="407853"/>
                  <a:pt x="4570941" y="411786"/>
                  <a:pt x="4567465" y="415445"/>
                </a:cubicBezTo>
                <a:cubicBezTo>
                  <a:pt x="4563990" y="419103"/>
                  <a:pt x="4559416" y="422030"/>
                  <a:pt x="4553745" y="424225"/>
                </a:cubicBezTo>
                <a:cubicBezTo>
                  <a:pt x="4548074" y="426421"/>
                  <a:pt x="4541214" y="427518"/>
                  <a:pt x="4533165" y="427518"/>
                </a:cubicBezTo>
                <a:cubicBezTo>
                  <a:pt x="4522189" y="427518"/>
                  <a:pt x="4511121" y="424866"/>
                  <a:pt x="4499962" y="419561"/>
                </a:cubicBezTo>
                <a:cubicBezTo>
                  <a:pt x="4488804" y="414256"/>
                  <a:pt x="4478742" y="406206"/>
                  <a:pt x="4469778" y="395413"/>
                </a:cubicBezTo>
                <a:cubicBezTo>
                  <a:pt x="4460815" y="384620"/>
                  <a:pt x="4453314" y="370991"/>
                  <a:pt x="4447277" y="354527"/>
                </a:cubicBezTo>
                <a:cubicBezTo>
                  <a:pt x="4441240" y="338063"/>
                  <a:pt x="4438039" y="318489"/>
                  <a:pt x="4437673" y="295805"/>
                </a:cubicBezTo>
                <a:cubicBezTo>
                  <a:pt x="4436941" y="262145"/>
                  <a:pt x="4442429" y="233059"/>
                  <a:pt x="4454137" y="208546"/>
                </a:cubicBezTo>
                <a:cubicBezTo>
                  <a:pt x="4465845" y="184032"/>
                  <a:pt x="4481028" y="163727"/>
                  <a:pt x="4499688" y="147628"/>
                </a:cubicBezTo>
                <a:lnTo>
                  <a:pt x="4412084" y="147628"/>
                </a:lnTo>
                <a:lnTo>
                  <a:pt x="4408038" y="147628"/>
                </a:lnTo>
                <a:lnTo>
                  <a:pt x="4350618" y="147628"/>
                </a:lnTo>
                <a:lnTo>
                  <a:pt x="4350618" y="433006"/>
                </a:lnTo>
                <a:lnTo>
                  <a:pt x="4322080" y="406664"/>
                </a:lnTo>
                <a:lnTo>
                  <a:pt x="4322080" y="190435"/>
                </a:lnTo>
                <a:cubicBezTo>
                  <a:pt x="4322080" y="187874"/>
                  <a:pt x="4321074" y="184398"/>
                  <a:pt x="4319062" y="180008"/>
                </a:cubicBezTo>
                <a:cubicBezTo>
                  <a:pt x="4317049" y="175617"/>
                  <a:pt x="4314580" y="171227"/>
                  <a:pt x="4311653" y="166837"/>
                </a:cubicBezTo>
                <a:cubicBezTo>
                  <a:pt x="4308726" y="162446"/>
                  <a:pt x="4305707" y="158422"/>
                  <a:pt x="4302597" y="154763"/>
                </a:cubicBezTo>
                <a:cubicBezTo>
                  <a:pt x="4299488" y="151104"/>
                  <a:pt x="4296652" y="148726"/>
                  <a:pt x="4294091" y="147628"/>
                </a:cubicBezTo>
                <a:lnTo>
                  <a:pt x="4287450" y="147628"/>
                </a:lnTo>
                <a:lnTo>
                  <a:pt x="4269944" y="147628"/>
                </a:lnTo>
                <a:lnTo>
                  <a:pt x="4145858" y="147628"/>
                </a:lnTo>
                <a:lnTo>
                  <a:pt x="4145858" y="159702"/>
                </a:lnTo>
                <a:cubicBezTo>
                  <a:pt x="4163420" y="162629"/>
                  <a:pt x="4178878" y="167568"/>
                  <a:pt x="4192232" y="174520"/>
                </a:cubicBezTo>
                <a:cubicBezTo>
                  <a:pt x="4205587" y="181471"/>
                  <a:pt x="4216654" y="189612"/>
                  <a:pt x="4225435" y="198942"/>
                </a:cubicBezTo>
                <a:cubicBezTo>
                  <a:pt x="4234216" y="208271"/>
                  <a:pt x="4240801" y="218333"/>
                  <a:pt x="4245192" y="229126"/>
                </a:cubicBezTo>
                <a:cubicBezTo>
                  <a:pt x="4249582" y="239919"/>
                  <a:pt x="4251777" y="250621"/>
                  <a:pt x="4251777" y="261231"/>
                </a:cubicBezTo>
                <a:cubicBezTo>
                  <a:pt x="4251777" y="267451"/>
                  <a:pt x="4250771" y="274311"/>
                  <a:pt x="4248759" y="281811"/>
                </a:cubicBezTo>
                <a:cubicBezTo>
                  <a:pt x="4246747" y="289311"/>
                  <a:pt x="4243728" y="296537"/>
                  <a:pt x="4239704" y="303489"/>
                </a:cubicBezTo>
                <a:cubicBezTo>
                  <a:pt x="4235679" y="310440"/>
                  <a:pt x="4230648" y="316203"/>
                  <a:pt x="4224612" y="320776"/>
                </a:cubicBezTo>
                <a:cubicBezTo>
                  <a:pt x="4218575" y="325349"/>
                  <a:pt x="4211532" y="327636"/>
                  <a:pt x="4203483" y="327636"/>
                </a:cubicBezTo>
                <a:cubicBezTo>
                  <a:pt x="4195799" y="327636"/>
                  <a:pt x="4188299" y="324801"/>
                  <a:pt x="4180982" y="319130"/>
                </a:cubicBezTo>
                <a:cubicBezTo>
                  <a:pt x="4173664" y="313459"/>
                  <a:pt x="4170006" y="305501"/>
                  <a:pt x="4170006" y="295257"/>
                </a:cubicBezTo>
                <a:cubicBezTo>
                  <a:pt x="4170006" y="291964"/>
                  <a:pt x="4170646" y="288305"/>
                  <a:pt x="4171926" y="284281"/>
                </a:cubicBezTo>
                <a:cubicBezTo>
                  <a:pt x="4173207" y="280256"/>
                  <a:pt x="4175219" y="276414"/>
                  <a:pt x="4177963" y="272756"/>
                </a:cubicBezTo>
                <a:cubicBezTo>
                  <a:pt x="4180707" y="269097"/>
                  <a:pt x="4184183" y="266079"/>
                  <a:pt x="4188390" y="263700"/>
                </a:cubicBezTo>
                <a:cubicBezTo>
                  <a:pt x="4192598" y="261322"/>
                  <a:pt x="4197446" y="260133"/>
                  <a:pt x="4202934" y="260133"/>
                </a:cubicBezTo>
                <a:cubicBezTo>
                  <a:pt x="4205861" y="260133"/>
                  <a:pt x="4209245" y="260773"/>
                  <a:pt x="4213087" y="262054"/>
                </a:cubicBezTo>
                <a:cubicBezTo>
                  <a:pt x="4216928" y="263335"/>
                  <a:pt x="4220130" y="264524"/>
                  <a:pt x="4222691" y="265621"/>
                </a:cubicBezTo>
                <a:cubicBezTo>
                  <a:pt x="4225252" y="260499"/>
                  <a:pt x="4226532" y="255011"/>
                  <a:pt x="4226532" y="249157"/>
                </a:cubicBezTo>
                <a:cubicBezTo>
                  <a:pt x="4226532" y="242206"/>
                  <a:pt x="4224154" y="235620"/>
                  <a:pt x="4219398" y="229400"/>
                </a:cubicBezTo>
                <a:cubicBezTo>
                  <a:pt x="4214642" y="223180"/>
                  <a:pt x="4208422" y="217784"/>
                  <a:pt x="4200739" y="213210"/>
                </a:cubicBezTo>
                <a:cubicBezTo>
                  <a:pt x="4193055" y="208637"/>
                  <a:pt x="4184458" y="205070"/>
                  <a:pt x="4174945" y="202509"/>
                </a:cubicBezTo>
                <a:cubicBezTo>
                  <a:pt x="4165432" y="199948"/>
                  <a:pt x="4156103" y="198667"/>
                  <a:pt x="4146956" y="198667"/>
                </a:cubicBezTo>
                <a:lnTo>
                  <a:pt x="4145858" y="198667"/>
                </a:lnTo>
                <a:lnTo>
                  <a:pt x="4145858" y="432458"/>
                </a:lnTo>
                <a:lnTo>
                  <a:pt x="4128845" y="419835"/>
                </a:lnTo>
                <a:cubicBezTo>
                  <a:pt x="4127382" y="415445"/>
                  <a:pt x="4126010" y="411054"/>
                  <a:pt x="4124729" y="406664"/>
                </a:cubicBezTo>
                <a:cubicBezTo>
                  <a:pt x="4123449" y="402273"/>
                  <a:pt x="4121528" y="397151"/>
                  <a:pt x="4118967" y="391297"/>
                </a:cubicBezTo>
                <a:cubicBezTo>
                  <a:pt x="4118601" y="390931"/>
                  <a:pt x="4118052" y="390565"/>
                  <a:pt x="4117320" y="390200"/>
                </a:cubicBezTo>
                <a:cubicBezTo>
                  <a:pt x="4116589" y="389834"/>
                  <a:pt x="4116223" y="389468"/>
                  <a:pt x="4116223" y="389102"/>
                </a:cubicBezTo>
                <a:lnTo>
                  <a:pt x="4116772" y="389102"/>
                </a:lnTo>
                <a:cubicBezTo>
                  <a:pt x="4114942" y="387273"/>
                  <a:pt x="4112747" y="385718"/>
                  <a:pt x="4110186" y="384437"/>
                </a:cubicBezTo>
                <a:cubicBezTo>
                  <a:pt x="4107625" y="383157"/>
                  <a:pt x="4104881" y="382516"/>
                  <a:pt x="4101954" y="382516"/>
                </a:cubicBezTo>
                <a:cubicBezTo>
                  <a:pt x="4096832" y="382516"/>
                  <a:pt x="4091710" y="385992"/>
                  <a:pt x="4086587" y="392944"/>
                </a:cubicBezTo>
                <a:cubicBezTo>
                  <a:pt x="4081465" y="399895"/>
                  <a:pt x="4078904" y="411420"/>
                  <a:pt x="4078904" y="427518"/>
                </a:cubicBezTo>
                <a:lnTo>
                  <a:pt x="4056403" y="411054"/>
                </a:lnTo>
                <a:cubicBezTo>
                  <a:pt x="4053842" y="395688"/>
                  <a:pt x="4048812" y="383248"/>
                  <a:pt x="4041311" y="373736"/>
                </a:cubicBezTo>
                <a:cubicBezTo>
                  <a:pt x="4033811" y="364223"/>
                  <a:pt x="4025121" y="359467"/>
                  <a:pt x="4015243" y="359467"/>
                </a:cubicBezTo>
                <a:cubicBezTo>
                  <a:pt x="4006096" y="359467"/>
                  <a:pt x="3997681" y="361296"/>
                  <a:pt x="3989998" y="364955"/>
                </a:cubicBezTo>
                <a:cubicBezTo>
                  <a:pt x="3982315" y="368613"/>
                  <a:pt x="3978473" y="374467"/>
                  <a:pt x="3978473" y="382516"/>
                </a:cubicBezTo>
                <a:cubicBezTo>
                  <a:pt x="3978473" y="390200"/>
                  <a:pt x="3982315" y="395139"/>
                  <a:pt x="3989998" y="397334"/>
                </a:cubicBezTo>
                <a:cubicBezTo>
                  <a:pt x="3990730" y="390748"/>
                  <a:pt x="3993474" y="386175"/>
                  <a:pt x="3998230" y="383614"/>
                </a:cubicBezTo>
                <a:cubicBezTo>
                  <a:pt x="4002986" y="381053"/>
                  <a:pt x="4007560" y="379772"/>
                  <a:pt x="4011950" y="379772"/>
                </a:cubicBezTo>
                <a:cubicBezTo>
                  <a:pt x="4021463" y="379772"/>
                  <a:pt x="4028049" y="382699"/>
                  <a:pt x="4031707" y="388553"/>
                </a:cubicBezTo>
                <a:cubicBezTo>
                  <a:pt x="4035366" y="394407"/>
                  <a:pt x="4037195" y="400078"/>
                  <a:pt x="4037195" y="405566"/>
                </a:cubicBezTo>
                <a:cubicBezTo>
                  <a:pt x="4037195" y="412884"/>
                  <a:pt x="4034085" y="418555"/>
                  <a:pt x="4027865" y="422579"/>
                </a:cubicBezTo>
                <a:cubicBezTo>
                  <a:pt x="4021646" y="426604"/>
                  <a:pt x="4015243" y="428616"/>
                  <a:pt x="4008657" y="428616"/>
                </a:cubicBezTo>
                <a:cubicBezTo>
                  <a:pt x="3992559" y="428616"/>
                  <a:pt x="3980303" y="423860"/>
                  <a:pt x="3971887" y="414347"/>
                </a:cubicBezTo>
                <a:cubicBezTo>
                  <a:pt x="3963473" y="404834"/>
                  <a:pt x="3959265" y="392761"/>
                  <a:pt x="3959265" y="378126"/>
                </a:cubicBezTo>
                <a:cubicBezTo>
                  <a:pt x="3959265" y="364223"/>
                  <a:pt x="3963747" y="352790"/>
                  <a:pt x="3972711" y="343826"/>
                </a:cubicBezTo>
                <a:cubicBezTo>
                  <a:pt x="3981675" y="334862"/>
                  <a:pt x="3993474" y="330380"/>
                  <a:pt x="4008108" y="330380"/>
                </a:cubicBezTo>
                <a:cubicBezTo>
                  <a:pt x="4009938" y="330380"/>
                  <a:pt x="4011676" y="330472"/>
                  <a:pt x="4013322" y="330654"/>
                </a:cubicBezTo>
                <a:cubicBezTo>
                  <a:pt x="4014969" y="330837"/>
                  <a:pt x="4017255" y="331112"/>
                  <a:pt x="4020182" y="331478"/>
                </a:cubicBezTo>
                <a:cubicBezTo>
                  <a:pt x="4020548" y="331478"/>
                  <a:pt x="4022377" y="332118"/>
                  <a:pt x="4025670" y="333398"/>
                </a:cubicBezTo>
                <a:cubicBezTo>
                  <a:pt x="4028963" y="334679"/>
                  <a:pt x="4032896" y="336783"/>
                  <a:pt x="4037469" y="339710"/>
                </a:cubicBezTo>
                <a:cubicBezTo>
                  <a:pt x="4042043" y="342637"/>
                  <a:pt x="4046891" y="346753"/>
                  <a:pt x="4052013" y="352058"/>
                </a:cubicBezTo>
                <a:cubicBezTo>
                  <a:pt x="4057135" y="357363"/>
                  <a:pt x="4061891" y="364040"/>
                  <a:pt x="4066282" y="372089"/>
                </a:cubicBezTo>
                <a:cubicBezTo>
                  <a:pt x="4068111" y="365503"/>
                  <a:pt x="4071587" y="360473"/>
                  <a:pt x="4076709" y="356997"/>
                </a:cubicBezTo>
                <a:cubicBezTo>
                  <a:pt x="4081831" y="353521"/>
                  <a:pt x="4087868" y="351418"/>
                  <a:pt x="4094819" y="350686"/>
                </a:cubicBezTo>
                <a:cubicBezTo>
                  <a:pt x="4080917" y="333124"/>
                  <a:pt x="4065184" y="319404"/>
                  <a:pt x="4047622" y="309525"/>
                </a:cubicBezTo>
                <a:cubicBezTo>
                  <a:pt x="4030061" y="299647"/>
                  <a:pt x="4011036" y="293244"/>
                  <a:pt x="3990547" y="290317"/>
                </a:cubicBezTo>
                <a:lnTo>
                  <a:pt x="3961460" y="252450"/>
                </a:lnTo>
                <a:lnTo>
                  <a:pt x="4116772" y="162995"/>
                </a:lnTo>
                <a:lnTo>
                  <a:pt x="4116772" y="147628"/>
                </a:lnTo>
                <a:lnTo>
                  <a:pt x="3960911" y="147628"/>
                </a:lnTo>
                <a:lnTo>
                  <a:pt x="3942801" y="121286"/>
                </a:lnTo>
                <a:lnTo>
                  <a:pt x="4249089" y="121286"/>
                </a:lnTo>
                <a:lnTo>
                  <a:pt x="4267144" y="121286"/>
                </a:lnTo>
                <a:lnTo>
                  <a:pt x="4298481" y="121286"/>
                </a:lnTo>
                <a:cubicBezTo>
                  <a:pt x="4305433" y="126408"/>
                  <a:pt x="4310647" y="130433"/>
                  <a:pt x="4314122" y="133359"/>
                </a:cubicBezTo>
                <a:cubicBezTo>
                  <a:pt x="4317598" y="136286"/>
                  <a:pt x="4320251" y="139762"/>
                  <a:pt x="4322080" y="143787"/>
                </a:cubicBezTo>
                <a:close/>
                <a:moveTo>
                  <a:pt x="3769630" y="67503"/>
                </a:moveTo>
                <a:cubicBezTo>
                  <a:pt x="3776947" y="71893"/>
                  <a:pt x="3782527" y="78662"/>
                  <a:pt x="3786369" y="87809"/>
                </a:cubicBezTo>
                <a:cubicBezTo>
                  <a:pt x="3790210" y="96956"/>
                  <a:pt x="3793046" y="105188"/>
                  <a:pt x="3794875" y="112505"/>
                </a:cubicBezTo>
                <a:lnTo>
                  <a:pt x="3797619" y="121286"/>
                </a:lnTo>
                <a:lnTo>
                  <a:pt x="3838779" y="121286"/>
                </a:lnTo>
                <a:lnTo>
                  <a:pt x="3859634" y="147628"/>
                </a:lnTo>
                <a:lnTo>
                  <a:pt x="3798168" y="147628"/>
                </a:lnTo>
                <a:lnTo>
                  <a:pt x="3798168" y="433006"/>
                </a:lnTo>
                <a:lnTo>
                  <a:pt x="3769630" y="406664"/>
                </a:lnTo>
                <a:lnTo>
                  <a:pt x="3769630" y="190435"/>
                </a:lnTo>
                <a:cubicBezTo>
                  <a:pt x="3769630" y="187874"/>
                  <a:pt x="3768624" y="184398"/>
                  <a:pt x="3766612" y="180008"/>
                </a:cubicBezTo>
                <a:cubicBezTo>
                  <a:pt x="3764599" y="175617"/>
                  <a:pt x="3762129" y="171227"/>
                  <a:pt x="3759203" y="166837"/>
                </a:cubicBezTo>
                <a:cubicBezTo>
                  <a:pt x="3756276" y="162446"/>
                  <a:pt x="3753257" y="158422"/>
                  <a:pt x="3750147" y="154763"/>
                </a:cubicBezTo>
                <a:cubicBezTo>
                  <a:pt x="3747037" y="151104"/>
                  <a:pt x="3744202" y="148726"/>
                  <a:pt x="3741641" y="147628"/>
                </a:cubicBezTo>
                <a:lnTo>
                  <a:pt x="3717494" y="147628"/>
                </a:lnTo>
                <a:lnTo>
                  <a:pt x="3695207" y="147628"/>
                </a:lnTo>
                <a:lnTo>
                  <a:pt x="3695207" y="433006"/>
                </a:lnTo>
                <a:lnTo>
                  <a:pt x="3679840" y="418737"/>
                </a:lnTo>
                <a:cubicBezTo>
                  <a:pt x="3679840" y="419469"/>
                  <a:pt x="3678926" y="418006"/>
                  <a:pt x="3677096" y="414347"/>
                </a:cubicBezTo>
                <a:cubicBezTo>
                  <a:pt x="3675267" y="410688"/>
                  <a:pt x="3673437" y="406847"/>
                  <a:pt x="3671608" y="402822"/>
                </a:cubicBezTo>
                <a:cubicBezTo>
                  <a:pt x="3667583" y="395505"/>
                  <a:pt x="3662736" y="387639"/>
                  <a:pt x="3657065" y="379224"/>
                </a:cubicBezTo>
                <a:cubicBezTo>
                  <a:pt x="3651394" y="370809"/>
                  <a:pt x="3643070" y="361845"/>
                  <a:pt x="3632094" y="352332"/>
                </a:cubicBezTo>
                <a:cubicBezTo>
                  <a:pt x="3629167" y="349039"/>
                  <a:pt x="3624594" y="345106"/>
                  <a:pt x="3618374" y="340533"/>
                </a:cubicBezTo>
                <a:cubicBezTo>
                  <a:pt x="3612154" y="335960"/>
                  <a:pt x="3604837" y="331569"/>
                  <a:pt x="3596422" y="327362"/>
                </a:cubicBezTo>
                <a:cubicBezTo>
                  <a:pt x="3588007" y="323154"/>
                  <a:pt x="3579135" y="319587"/>
                  <a:pt x="3569805" y="316660"/>
                </a:cubicBezTo>
                <a:cubicBezTo>
                  <a:pt x="3560475" y="313733"/>
                  <a:pt x="3551420" y="312269"/>
                  <a:pt x="3542639" y="312269"/>
                </a:cubicBezTo>
                <a:cubicBezTo>
                  <a:pt x="3541907" y="312269"/>
                  <a:pt x="3541267" y="312361"/>
                  <a:pt x="3540718" y="312544"/>
                </a:cubicBezTo>
                <a:cubicBezTo>
                  <a:pt x="3540169" y="312727"/>
                  <a:pt x="3539529" y="312818"/>
                  <a:pt x="3538797" y="312818"/>
                </a:cubicBezTo>
                <a:lnTo>
                  <a:pt x="3534407" y="312818"/>
                </a:lnTo>
                <a:lnTo>
                  <a:pt x="3503674" y="274951"/>
                </a:lnTo>
                <a:lnTo>
                  <a:pt x="3585995" y="209094"/>
                </a:lnTo>
                <a:cubicBezTo>
                  <a:pt x="3573189" y="197021"/>
                  <a:pt x="3559744" y="188514"/>
                  <a:pt x="3545657" y="183575"/>
                </a:cubicBezTo>
                <a:cubicBezTo>
                  <a:pt x="3531572" y="178636"/>
                  <a:pt x="3519772" y="175069"/>
                  <a:pt x="3510260" y="172873"/>
                </a:cubicBezTo>
                <a:cubicBezTo>
                  <a:pt x="3501479" y="170678"/>
                  <a:pt x="3494893" y="168300"/>
                  <a:pt x="3490503" y="165739"/>
                </a:cubicBezTo>
                <a:lnTo>
                  <a:pt x="3482819" y="147628"/>
                </a:lnTo>
                <a:lnTo>
                  <a:pt x="3474587" y="147628"/>
                </a:lnTo>
                <a:lnTo>
                  <a:pt x="3456477" y="121286"/>
                </a:lnTo>
                <a:lnTo>
                  <a:pt x="3696639" y="121286"/>
                </a:lnTo>
                <a:lnTo>
                  <a:pt x="3721000" y="121286"/>
                </a:lnTo>
                <a:lnTo>
                  <a:pt x="3746031" y="121286"/>
                </a:lnTo>
                <a:cubicBezTo>
                  <a:pt x="3752983" y="126408"/>
                  <a:pt x="3758197" y="130433"/>
                  <a:pt x="3761672" y="133359"/>
                </a:cubicBezTo>
                <a:cubicBezTo>
                  <a:pt x="3765148" y="136286"/>
                  <a:pt x="3767801" y="139762"/>
                  <a:pt x="3769630" y="143787"/>
                </a:cubicBezTo>
                <a:close/>
                <a:moveTo>
                  <a:pt x="2237054" y="0"/>
                </a:moveTo>
                <a:cubicBezTo>
                  <a:pt x="2251689" y="0"/>
                  <a:pt x="2265318" y="1555"/>
                  <a:pt x="2277940" y="4665"/>
                </a:cubicBezTo>
                <a:cubicBezTo>
                  <a:pt x="2290563" y="7775"/>
                  <a:pt x="2302911" y="12348"/>
                  <a:pt x="2314984" y="18385"/>
                </a:cubicBezTo>
                <a:cubicBezTo>
                  <a:pt x="2327058" y="24422"/>
                  <a:pt x="2339223" y="31648"/>
                  <a:pt x="2351480" y="40063"/>
                </a:cubicBezTo>
                <a:cubicBezTo>
                  <a:pt x="2363736" y="48478"/>
                  <a:pt x="2377183" y="58173"/>
                  <a:pt x="2391817" y="69149"/>
                </a:cubicBezTo>
                <a:lnTo>
                  <a:pt x="2391817" y="91650"/>
                </a:lnTo>
                <a:cubicBezTo>
                  <a:pt x="2380109" y="83967"/>
                  <a:pt x="2368676" y="76741"/>
                  <a:pt x="2357517" y="69973"/>
                </a:cubicBezTo>
                <a:cubicBezTo>
                  <a:pt x="2346358" y="63204"/>
                  <a:pt x="2335015" y="57167"/>
                  <a:pt x="2323491" y="51862"/>
                </a:cubicBezTo>
                <a:cubicBezTo>
                  <a:pt x="2311966" y="46557"/>
                  <a:pt x="2300258" y="42441"/>
                  <a:pt x="2288367" y="39514"/>
                </a:cubicBezTo>
                <a:cubicBezTo>
                  <a:pt x="2276477" y="36587"/>
                  <a:pt x="2264129" y="35124"/>
                  <a:pt x="2251323" y="35124"/>
                </a:cubicBezTo>
                <a:cubicBezTo>
                  <a:pt x="2228273" y="35124"/>
                  <a:pt x="2207145" y="40063"/>
                  <a:pt x="2187936" y="49941"/>
                </a:cubicBezTo>
                <a:cubicBezTo>
                  <a:pt x="2168728" y="59820"/>
                  <a:pt x="2150891" y="75186"/>
                  <a:pt x="2134428" y="96041"/>
                </a:cubicBezTo>
                <a:lnTo>
                  <a:pt x="2151441" y="121286"/>
                </a:lnTo>
                <a:lnTo>
                  <a:pt x="2200275" y="121286"/>
                </a:lnTo>
                <a:lnTo>
                  <a:pt x="2204126" y="121286"/>
                </a:lnTo>
                <a:lnTo>
                  <a:pt x="2580047" y="121286"/>
                </a:lnTo>
                <a:cubicBezTo>
                  <a:pt x="2584437" y="120188"/>
                  <a:pt x="2586633" y="118359"/>
                  <a:pt x="2586633" y="115798"/>
                </a:cubicBezTo>
                <a:cubicBezTo>
                  <a:pt x="2586633" y="111407"/>
                  <a:pt x="2585352" y="107840"/>
                  <a:pt x="2582791" y="105096"/>
                </a:cubicBezTo>
                <a:cubicBezTo>
                  <a:pt x="2580230" y="102352"/>
                  <a:pt x="2576846" y="100248"/>
                  <a:pt x="2572638" y="98785"/>
                </a:cubicBezTo>
                <a:cubicBezTo>
                  <a:pt x="2568431" y="97321"/>
                  <a:pt x="2563949" y="96315"/>
                  <a:pt x="2559193" y="95766"/>
                </a:cubicBezTo>
                <a:cubicBezTo>
                  <a:pt x="2554436" y="95218"/>
                  <a:pt x="2549863" y="94943"/>
                  <a:pt x="2545472" y="94943"/>
                </a:cubicBezTo>
                <a:cubicBezTo>
                  <a:pt x="2541082" y="94943"/>
                  <a:pt x="2535411" y="95126"/>
                  <a:pt x="2528459" y="95492"/>
                </a:cubicBezTo>
                <a:cubicBezTo>
                  <a:pt x="2521509" y="95858"/>
                  <a:pt x="2514374" y="96407"/>
                  <a:pt x="2507057" y="97138"/>
                </a:cubicBezTo>
                <a:cubicBezTo>
                  <a:pt x="2499739" y="97870"/>
                  <a:pt x="2492788" y="98419"/>
                  <a:pt x="2486202" y="98785"/>
                </a:cubicBezTo>
                <a:cubicBezTo>
                  <a:pt x="2479616" y="99151"/>
                  <a:pt x="2474128" y="99334"/>
                  <a:pt x="2469737" y="99334"/>
                </a:cubicBezTo>
                <a:cubicBezTo>
                  <a:pt x="2461689" y="99334"/>
                  <a:pt x="2453548" y="97962"/>
                  <a:pt x="2445316" y="95218"/>
                </a:cubicBezTo>
                <a:cubicBezTo>
                  <a:pt x="2437084" y="92474"/>
                  <a:pt x="2429584" y="88540"/>
                  <a:pt x="2422815" y="83418"/>
                </a:cubicBezTo>
                <a:cubicBezTo>
                  <a:pt x="2416046" y="78296"/>
                  <a:pt x="2410558" y="71802"/>
                  <a:pt x="2406351" y="63936"/>
                </a:cubicBezTo>
                <a:cubicBezTo>
                  <a:pt x="2402143" y="56070"/>
                  <a:pt x="2400040" y="47197"/>
                  <a:pt x="2400040" y="37319"/>
                </a:cubicBezTo>
                <a:cubicBezTo>
                  <a:pt x="2400040" y="34026"/>
                  <a:pt x="2400497" y="29544"/>
                  <a:pt x="2401412" y="23873"/>
                </a:cubicBezTo>
                <a:cubicBezTo>
                  <a:pt x="2402326" y="18202"/>
                  <a:pt x="2403698" y="11342"/>
                  <a:pt x="2405528" y="3293"/>
                </a:cubicBezTo>
                <a:lnTo>
                  <a:pt x="2425834" y="14818"/>
                </a:lnTo>
                <a:cubicBezTo>
                  <a:pt x="2422906" y="22867"/>
                  <a:pt x="2421443" y="29818"/>
                  <a:pt x="2421443" y="35672"/>
                </a:cubicBezTo>
                <a:cubicBezTo>
                  <a:pt x="2421443" y="45917"/>
                  <a:pt x="2425376" y="53417"/>
                  <a:pt x="2433242" y="58173"/>
                </a:cubicBezTo>
                <a:cubicBezTo>
                  <a:pt x="2441108" y="62930"/>
                  <a:pt x="2452176" y="65308"/>
                  <a:pt x="2466444" y="65308"/>
                </a:cubicBezTo>
                <a:cubicBezTo>
                  <a:pt x="2478153" y="65308"/>
                  <a:pt x="2490409" y="64759"/>
                  <a:pt x="2503214" y="63661"/>
                </a:cubicBezTo>
                <a:cubicBezTo>
                  <a:pt x="2510166" y="63296"/>
                  <a:pt x="2516843" y="62930"/>
                  <a:pt x="2523246" y="62564"/>
                </a:cubicBezTo>
                <a:cubicBezTo>
                  <a:pt x="2529649" y="62198"/>
                  <a:pt x="2536143" y="62015"/>
                  <a:pt x="2542729" y="62015"/>
                </a:cubicBezTo>
                <a:cubicBezTo>
                  <a:pt x="2563949" y="62015"/>
                  <a:pt x="2579498" y="66131"/>
                  <a:pt x="2589377" y="74363"/>
                </a:cubicBezTo>
                <a:cubicBezTo>
                  <a:pt x="2599255" y="82595"/>
                  <a:pt x="2605475" y="91833"/>
                  <a:pt x="2608036" y="102078"/>
                </a:cubicBezTo>
                <a:lnTo>
                  <a:pt x="2608036" y="102626"/>
                </a:lnTo>
                <a:cubicBezTo>
                  <a:pt x="2607671" y="106651"/>
                  <a:pt x="2607396" y="110218"/>
                  <a:pt x="2607213" y="113328"/>
                </a:cubicBezTo>
                <a:cubicBezTo>
                  <a:pt x="2607030" y="116438"/>
                  <a:pt x="2606573" y="119091"/>
                  <a:pt x="2605841" y="121286"/>
                </a:cubicBezTo>
                <a:lnTo>
                  <a:pt x="2618463" y="121286"/>
                </a:lnTo>
                <a:lnTo>
                  <a:pt x="2624812" y="129992"/>
                </a:lnTo>
                <a:lnTo>
                  <a:pt x="2618826" y="121286"/>
                </a:lnTo>
                <a:lnTo>
                  <a:pt x="2679743" y="121286"/>
                </a:lnTo>
                <a:lnTo>
                  <a:pt x="2646815" y="79577"/>
                </a:lnTo>
                <a:cubicBezTo>
                  <a:pt x="2657425" y="64942"/>
                  <a:pt x="2668036" y="52594"/>
                  <a:pt x="2678646" y="42532"/>
                </a:cubicBezTo>
                <a:cubicBezTo>
                  <a:pt x="2689256" y="32471"/>
                  <a:pt x="2700324" y="24239"/>
                  <a:pt x="2711849" y="17836"/>
                </a:cubicBezTo>
                <a:cubicBezTo>
                  <a:pt x="2723374" y="11434"/>
                  <a:pt x="2735538" y="6860"/>
                  <a:pt x="2748344" y="4116"/>
                </a:cubicBezTo>
                <a:cubicBezTo>
                  <a:pt x="2761149" y="1372"/>
                  <a:pt x="2774869" y="0"/>
                  <a:pt x="2789504" y="0"/>
                </a:cubicBezTo>
                <a:cubicBezTo>
                  <a:pt x="2804139" y="0"/>
                  <a:pt x="2817768" y="1555"/>
                  <a:pt x="2830390" y="4665"/>
                </a:cubicBezTo>
                <a:cubicBezTo>
                  <a:pt x="2843012" y="7775"/>
                  <a:pt x="2855360" y="12348"/>
                  <a:pt x="2867434" y="18385"/>
                </a:cubicBezTo>
                <a:cubicBezTo>
                  <a:pt x="2879508" y="24422"/>
                  <a:pt x="2891673" y="31648"/>
                  <a:pt x="2903930" y="40063"/>
                </a:cubicBezTo>
                <a:cubicBezTo>
                  <a:pt x="2916186" y="48478"/>
                  <a:pt x="2929632" y="58173"/>
                  <a:pt x="2944267" y="69149"/>
                </a:cubicBezTo>
                <a:lnTo>
                  <a:pt x="2944267" y="91650"/>
                </a:lnTo>
                <a:cubicBezTo>
                  <a:pt x="2932559" y="83967"/>
                  <a:pt x="2921126" y="76741"/>
                  <a:pt x="2909966" y="69973"/>
                </a:cubicBezTo>
                <a:cubicBezTo>
                  <a:pt x="2898808" y="63204"/>
                  <a:pt x="2887466" y="57167"/>
                  <a:pt x="2875941" y="51862"/>
                </a:cubicBezTo>
                <a:cubicBezTo>
                  <a:pt x="2864416" y="46557"/>
                  <a:pt x="2852708" y="42441"/>
                  <a:pt x="2840817" y="39514"/>
                </a:cubicBezTo>
                <a:cubicBezTo>
                  <a:pt x="2828926" y="36587"/>
                  <a:pt x="2816578" y="35124"/>
                  <a:pt x="2803773" y="35124"/>
                </a:cubicBezTo>
                <a:cubicBezTo>
                  <a:pt x="2780723" y="35124"/>
                  <a:pt x="2759594" y="40063"/>
                  <a:pt x="2740387" y="49941"/>
                </a:cubicBezTo>
                <a:cubicBezTo>
                  <a:pt x="2721179" y="59820"/>
                  <a:pt x="2703342" y="75186"/>
                  <a:pt x="2686877" y="96041"/>
                </a:cubicBezTo>
                <a:lnTo>
                  <a:pt x="2703891" y="121286"/>
                </a:lnTo>
                <a:lnTo>
                  <a:pt x="2752176" y="121286"/>
                </a:lnTo>
                <a:lnTo>
                  <a:pt x="2756576" y="121286"/>
                </a:lnTo>
                <a:lnTo>
                  <a:pt x="3037926" y="121286"/>
                </a:lnTo>
                <a:lnTo>
                  <a:pt x="3041396" y="121286"/>
                </a:lnTo>
                <a:lnTo>
                  <a:pt x="3098843" y="121286"/>
                </a:lnTo>
                <a:lnTo>
                  <a:pt x="3065915" y="79577"/>
                </a:lnTo>
                <a:cubicBezTo>
                  <a:pt x="3076525" y="64942"/>
                  <a:pt x="3087136" y="52594"/>
                  <a:pt x="3097746" y="42532"/>
                </a:cubicBezTo>
                <a:cubicBezTo>
                  <a:pt x="3108356" y="32471"/>
                  <a:pt x="3119424" y="24239"/>
                  <a:pt x="3130948" y="17836"/>
                </a:cubicBezTo>
                <a:cubicBezTo>
                  <a:pt x="3142473" y="11434"/>
                  <a:pt x="3154639" y="6860"/>
                  <a:pt x="3167444" y="4116"/>
                </a:cubicBezTo>
                <a:cubicBezTo>
                  <a:pt x="3180249" y="1372"/>
                  <a:pt x="3193969" y="0"/>
                  <a:pt x="3208604" y="0"/>
                </a:cubicBezTo>
                <a:cubicBezTo>
                  <a:pt x="3223239" y="0"/>
                  <a:pt x="3236867" y="1555"/>
                  <a:pt x="3249490" y="4665"/>
                </a:cubicBezTo>
                <a:cubicBezTo>
                  <a:pt x="3262113" y="7775"/>
                  <a:pt x="3274460" y="12348"/>
                  <a:pt x="3286534" y="18385"/>
                </a:cubicBezTo>
                <a:cubicBezTo>
                  <a:pt x="3298608" y="24422"/>
                  <a:pt x="3310773" y="31648"/>
                  <a:pt x="3323029" y="40063"/>
                </a:cubicBezTo>
                <a:cubicBezTo>
                  <a:pt x="3335286" y="48478"/>
                  <a:pt x="3348732" y="58173"/>
                  <a:pt x="3363367" y="69149"/>
                </a:cubicBezTo>
                <a:lnTo>
                  <a:pt x="3363367" y="91650"/>
                </a:lnTo>
                <a:cubicBezTo>
                  <a:pt x="3351659" y="83967"/>
                  <a:pt x="3340226" y="76741"/>
                  <a:pt x="3329067" y="69973"/>
                </a:cubicBezTo>
                <a:cubicBezTo>
                  <a:pt x="3317907" y="63204"/>
                  <a:pt x="3306565" y="57167"/>
                  <a:pt x="3295041" y="51862"/>
                </a:cubicBezTo>
                <a:cubicBezTo>
                  <a:pt x="3283515" y="46557"/>
                  <a:pt x="3271808" y="42441"/>
                  <a:pt x="3259917" y="39514"/>
                </a:cubicBezTo>
                <a:cubicBezTo>
                  <a:pt x="3248027" y="36587"/>
                  <a:pt x="3235679" y="35124"/>
                  <a:pt x="3222873" y="35124"/>
                </a:cubicBezTo>
                <a:cubicBezTo>
                  <a:pt x="3199823" y="35124"/>
                  <a:pt x="3178694" y="40063"/>
                  <a:pt x="3159486" y="49941"/>
                </a:cubicBezTo>
                <a:cubicBezTo>
                  <a:pt x="3140278" y="59820"/>
                  <a:pt x="3122442" y="75186"/>
                  <a:pt x="3105977" y="96041"/>
                </a:cubicBezTo>
                <a:lnTo>
                  <a:pt x="3122990" y="121286"/>
                </a:lnTo>
                <a:lnTo>
                  <a:pt x="3170727" y="121286"/>
                </a:lnTo>
                <a:lnTo>
                  <a:pt x="3175676" y="121286"/>
                </a:lnTo>
                <a:lnTo>
                  <a:pt x="3456105" y="121286"/>
                </a:lnTo>
                <a:lnTo>
                  <a:pt x="3473118" y="147628"/>
                </a:lnTo>
                <a:lnTo>
                  <a:pt x="3326588" y="147628"/>
                </a:lnTo>
                <a:lnTo>
                  <a:pt x="3326588" y="237083"/>
                </a:lnTo>
                <a:cubicBezTo>
                  <a:pt x="3326588" y="239279"/>
                  <a:pt x="3327411" y="241016"/>
                  <a:pt x="3329057" y="242297"/>
                </a:cubicBezTo>
                <a:cubicBezTo>
                  <a:pt x="3330704" y="243578"/>
                  <a:pt x="3331893" y="244218"/>
                  <a:pt x="3332624" y="244218"/>
                </a:cubicBezTo>
                <a:cubicBezTo>
                  <a:pt x="3333722" y="244218"/>
                  <a:pt x="3336740" y="243120"/>
                  <a:pt x="3341680" y="240925"/>
                </a:cubicBezTo>
                <a:cubicBezTo>
                  <a:pt x="3346619" y="238730"/>
                  <a:pt x="3352381" y="235346"/>
                  <a:pt x="3358967" y="230772"/>
                </a:cubicBezTo>
                <a:cubicBezTo>
                  <a:pt x="3365553" y="226199"/>
                  <a:pt x="3372230" y="220528"/>
                  <a:pt x="3378998" y="213759"/>
                </a:cubicBezTo>
                <a:cubicBezTo>
                  <a:pt x="3385767" y="206991"/>
                  <a:pt x="3391712" y="199033"/>
                  <a:pt x="3396834" y="189886"/>
                </a:cubicBezTo>
                <a:cubicBezTo>
                  <a:pt x="3412932" y="201228"/>
                  <a:pt x="3424091" y="214948"/>
                  <a:pt x="3430311" y="231047"/>
                </a:cubicBezTo>
                <a:cubicBezTo>
                  <a:pt x="3436531" y="247145"/>
                  <a:pt x="3439641" y="262877"/>
                  <a:pt x="3439641" y="278244"/>
                </a:cubicBezTo>
                <a:cubicBezTo>
                  <a:pt x="3439641" y="296903"/>
                  <a:pt x="3436439" y="313184"/>
                  <a:pt x="3430037" y="327087"/>
                </a:cubicBezTo>
                <a:cubicBezTo>
                  <a:pt x="3423634" y="340990"/>
                  <a:pt x="3415493" y="352515"/>
                  <a:pt x="3405615" y="361662"/>
                </a:cubicBezTo>
                <a:cubicBezTo>
                  <a:pt x="3395736" y="370809"/>
                  <a:pt x="3384944" y="377577"/>
                  <a:pt x="3373236" y="381968"/>
                </a:cubicBezTo>
                <a:cubicBezTo>
                  <a:pt x="3361528" y="386358"/>
                  <a:pt x="3350552" y="388553"/>
                  <a:pt x="3340307" y="388553"/>
                </a:cubicBezTo>
                <a:cubicBezTo>
                  <a:pt x="3318356" y="387090"/>
                  <a:pt x="3299513" y="381236"/>
                  <a:pt x="3283781" y="370991"/>
                </a:cubicBezTo>
                <a:cubicBezTo>
                  <a:pt x="3268048" y="360747"/>
                  <a:pt x="3254603" y="346295"/>
                  <a:pt x="3243444" y="327636"/>
                </a:cubicBezTo>
                <a:cubicBezTo>
                  <a:pt x="3232285" y="308977"/>
                  <a:pt x="3223138" y="286201"/>
                  <a:pt x="3216004" y="259310"/>
                </a:cubicBezTo>
                <a:cubicBezTo>
                  <a:pt x="3208869" y="232419"/>
                  <a:pt x="3202924" y="201777"/>
                  <a:pt x="3198168" y="167385"/>
                </a:cubicBezTo>
                <a:lnTo>
                  <a:pt x="3217375" y="179459"/>
                </a:lnTo>
                <a:cubicBezTo>
                  <a:pt x="3221766" y="195557"/>
                  <a:pt x="3226797" y="213210"/>
                  <a:pt x="3232468" y="232419"/>
                </a:cubicBezTo>
                <a:cubicBezTo>
                  <a:pt x="3238139" y="251627"/>
                  <a:pt x="3245639" y="269554"/>
                  <a:pt x="3254969" y="286201"/>
                </a:cubicBezTo>
                <a:cubicBezTo>
                  <a:pt x="3264298" y="302848"/>
                  <a:pt x="3275915" y="316751"/>
                  <a:pt x="3289818" y="327910"/>
                </a:cubicBezTo>
                <a:cubicBezTo>
                  <a:pt x="3303721" y="339069"/>
                  <a:pt x="3320917" y="344649"/>
                  <a:pt x="3341405" y="344649"/>
                </a:cubicBezTo>
                <a:cubicBezTo>
                  <a:pt x="3349455" y="344649"/>
                  <a:pt x="3358052" y="343185"/>
                  <a:pt x="3367199" y="340258"/>
                </a:cubicBezTo>
                <a:cubicBezTo>
                  <a:pt x="3376346" y="337332"/>
                  <a:pt x="3384578" y="333033"/>
                  <a:pt x="3391895" y="327362"/>
                </a:cubicBezTo>
                <a:cubicBezTo>
                  <a:pt x="3399212" y="321691"/>
                  <a:pt x="3405340" y="314739"/>
                  <a:pt x="3410280" y="306507"/>
                </a:cubicBezTo>
                <a:cubicBezTo>
                  <a:pt x="3415219" y="298275"/>
                  <a:pt x="3417689" y="288854"/>
                  <a:pt x="3417689" y="278244"/>
                </a:cubicBezTo>
                <a:cubicBezTo>
                  <a:pt x="3417689" y="272024"/>
                  <a:pt x="3416500" y="266170"/>
                  <a:pt x="3414121" y="260682"/>
                </a:cubicBezTo>
                <a:cubicBezTo>
                  <a:pt x="3411743" y="255194"/>
                  <a:pt x="3408359" y="250438"/>
                  <a:pt x="3403968" y="246413"/>
                </a:cubicBezTo>
                <a:cubicBezTo>
                  <a:pt x="3399212" y="251535"/>
                  <a:pt x="3393816" y="256292"/>
                  <a:pt x="3387779" y="260682"/>
                </a:cubicBezTo>
                <a:cubicBezTo>
                  <a:pt x="3381742" y="265072"/>
                  <a:pt x="3375614" y="268731"/>
                  <a:pt x="3369394" y="271658"/>
                </a:cubicBezTo>
                <a:cubicBezTo>
                  <a:pt x="3363174" y="274585"/>
                  <a:pt x="3357138" y="276872"/>
                  <a:pt x="3351283" y="278518"/>
                </a:cubicBezTo>
                <a:cubicBezTo>
                  <a:pt x="3345430" y="280164"/>
                  <a:pt x="3340307" y="280988"/>
                  <a:pt x="3335917" y="280988"/>
                </a:cubicBezTo>
                <a:cubicBezTo>
                  <a:pt x="3328600" y="280988"/>
                  <a:pt x="3322563" y="279067"/>
                  <a:pt x="3317807" y="275225"/>
                </a:cubicBezTo>
                <a:cubicBezTo>
                  <a:pt x="3313050" y="271384"/>
                  <a:pt x="3309117" y="266993"/>
                  <a:pt x="3306007" y="262054"/>
                </a:cubicBezTo>
                <a:cubicBezTo>
                  <a:pt x="3302897" y="257115"/>
                  <a:pt x="3300702" y="252175"/>
                  <a:pt x="3299422" y="247236"/>
                </a:cubicBezTo>
                <a:cubicBezTo>
                  <a:pt x="3298141" y="242297"/>
                  <a:pt x="3297501" y="238913"/>
                  <a:pt x="3297501" y="237083"/>
                </a:cubicBezTo>
                <a:lnTo>
                  <a:pt x="3297501" y="147628"/>
                </a:lnTo>
                <a:lnTo>
                  <a:pt x="3195981" y="147628"/>
                </a:lnTo>
                <a:lnTo>
                  <a:pt x="3189387" y="147628"/>
                </a:lnTo>
                <a:lnTo>
                  <a:pt x="3128479" y="147628"/>
                </a:lnTo>
                <a:lnTo>
                  <a:pt x="3128479" y="433006"/>
                </a:lnTo>
                <a:lnTo>
                  <a:pt x="3099941" y="406664"/>
                </a:lnTo>
                <a:lnTo>
                  <a:pt x="3099941" y="147628"/>
                </a:lnTo>
                <a:lnTo>
                  <a:pt x="3061701" y="147628"/>
                </a:lnTo>
                <a:lnTo>
                  <a:pt x="3056036" y="147628"/>
                </a:lnTo>
                <a:lnTo>
                  <a:pt x="3002979" y="147628"/>
                </a:lnTo>
                <a:lnTo>
                  <a:pt x="3002979" y="434104"/>
                </a:lnTo>
                <a:lnTo>
                  <a:pt x="2985966" y="415445"/>
                </a:lnTo>
                <a:cubicBezTo>
                  <a:pt x="2985966" y="409591"/>
                  <a:pt x="2984320" y="401267"/>
                  <a:pt x="2981028" y="390474"/>
                </a:cubicBezTo>
                <a:cubicBezTo>
                  <a:pt x="2977735" y="379681"/>
                  <a:pt x="2973161" y="368613"/>
                  <a:pt x="2967307" y="357271"/>
                </a:cubicBezTo>
                <a:cubicBezTo>
                  <a:pt x="2961454" y="345929"/>
                  <a:pt x="2954501" y="335502"/>
                  <a:pt x="2946453" y="325990"/>
                </a:cubicBezTo>
                <a:cubicBezTo>
                  <a:pt x="2938404" y="316477"/>
                  <a:pt x="2929623" y="310074"/>
                  <a:pt x="2920110" y="306781"/>
                </a:cubicBezTo>
                <a:cubicBezTo>
                  <a:pt x="2918281" y="313367"/>
                  <a:pt x="2915445" y="319312"/>
                  <a:pt x="2911603" y="324618"/>
                </a:cubicBezTo>
                <a:cubicBezTo>
                  <a:pt x="2907762" y="329923"/>
                  <a:pt x="2903463" y="334496"/>
                  <a:pt x="2898707" y="338338"/>
                </a:cubicBezTo>
                <a:cubicBezTo>
                  <a:pt x="2893950" y="342179"/>
                  <a:pt x="2888828" y="345198"/>
                  <a:pt x="2883341" y="347393"/>
                </a:cubicBezTo>
                <a:cubicBezTo>
                  <a:pt x="2877852" y="349588"/>
                  <a:pt x="2872547" y="350686"/>
                  <a:pt x="2867425" y="350686"/>
                </a:cubicBezTo>
                <a:cubicBezTo>
                  <a:pt x="2854253" y="350686"/>
                  <a:pt x="2842912" y="346295"/>
                  <a:pt x="2833399" y="337514"/>
                </a:cubicBezTo>
                <a:cubicBezTo>
                  <a:pt x="2823886" y="328734"/>
                  <a:pt x="2819130" y="318306"/>
                  <a:pt x="2819130" y="306233"/>
                </a:cubicBezTo>
                <a:cubicBezTo>
                  <a:pt x="2819130" y="301476"/>
                  <a:pt x="2820137" y="296171"/>
                  <a:pt x="2822148" y="290317"/>
                </a:cubicBezTo>
                <a:cubicBezTo>
                  <a:pt x="2824161" y="284463"/>
                  <a:pt x="2827454" y="279067"/>
                  <a:pt x="2832027" y="274128"/>
                </a:cubicBezTo>
                <a:cubicBezTo>
                  <a:pt x="2836601" y="269188"/>
                  <a:pt x="2842363" y="264981"/>
                  <a:pt x="2849314" y="261505"/>
                </a:cubicBezTo>
                <a:cubicBezTo>
                  <a:pt x="2856266" y="258029"/>
                  <a:pt x="2864681" y="256292"/>
                  <a:pt x="2874559" y="256292"/>
                </a:cubicBezTo>
                <a:cubicBezTo>
                  <a:pt x="2878584" y="256292"/>
                  <a:pt x="2882426" y="256474"/>
                  <a:pt x="2886084" y="256840"/>
                </a:cubicBezTo>
                <a:cubicBezTo>
                  <a:pt x="2889743" y="257206"/>
                  <a:pt x="2893768" y="257938"/>
                  <a:pt x="2898158" y="259036"/>
                </a:cubicBezTo>
                <a:cubicBezTo>
                  <a:pt x="2899621" y="257938"/>
                  <a:pt x="2900719" y="255926"/>
                  <a:pt x="2901451" y="252999"/>
                </a:cubicBezTo>
                <a:cubicBezTo>
                  <a:pt x="2902182" y="250072"/>
                  <a:pt x="2902548" y="246779"/>
                  <a:pt x="2902548" y="243120"/>
                </a:cubicBezTo>
                <a:cubicBezTo>
                  <a:pt x="2902548" y="231778"/>
                  <a:pt x="2899530" y="222357"/>
                  <a:pt x="2893493" y="214857"/>
                </a:cubicBezTo>
                <a:cubicBezTo>
                  <a:pt x="2887457" y="207357"/>
                  <a:pt x="2879864" y="201228"/>
                  <a:pt x="2870718" y="196472"/>
                </a:cubicBezTo>
                <a:cubicBezTo>
                  <a:pt x="2861571" y="191716"/>
                  <a:pt x="2851693" y="187965"/>
                  <a:pt x="2841082" y="185221"/>
                </a:cubicBezTo>
                <a:cubicBezTo>
                  <a:pt x="2830472" y="182477"/>
                  <a:pt x="2820594" y="180191"/>
                  <a:pt x="2811447" y="178361"/>
                </a:cubicBezTo>
                <a:cubicBezTo>
                  <a:pt x="2805959" y="177264"/>
                  <a:pt x="2800837" y="176258"/>
                  <a:pt x="2796080" y="175343"/>
                </a:cubicBezTo>
                <a:cubicBezTo>
                  <a:pt x="2791324" y="174428"/>
                  <a:pt x="2786934" y="173239"/>
                  <a:pt x="2782909" y="171776"/>
                </a:cubicBezTo>
                <a:lnTo>
                  <a:pt x="2774128" y="147628"/>
                </a:lnTo>
                <a:lnTo>
                  <a:pt x="2770287" y="147628"/>
                </a:lnTo>
                <a:lnTo>
                  <a:pt x="2709378" y="147628"/>
                </a:lnTo>
                <a:lnTo>
                  <a:pt x="2709378" y="433006"/>
                </a:lnTo>
                <a:lnTo>
                  <a:pt x="2680842" y="406664"/>
                </a:lnTo>
                <a:lnTo>
                  <a:pt x="2680842" y="147628"/>
                </a:lnTo>
                <a:lnTo>
                  <a:pt x="2637672" y="147628"/>
                </a:lnTo>
                <a:lnTo>
                  <a:pt x="2636937" y="147628"/>
                </a:lnTo>
                <a:lnTo>
                  <a:pt x="2453274" y="147628"/>
                </a:lnTo>
                <a:lnTo>
                  <a:pt x="2453274" y="331478"/>
                </a:lnTo>
                <a:cubicBezTo>
                  <a:pt x="2453274" y="338063"/>
                  <a:pt x="2456292" y="343277"/>
                  <a:pt x="2462329" y="347119"/>
                </a:cubicBezTo>
                <a:cubicBezTo>
                  <a:pt x="2468366" y="350960"/>
                  <a:pt x="2473945" y="352881"/>
                  <a:pt x="2479067" y="352881"/>
                </a:cubicBezTo>
                <a:cubicBezTo>
                  <a:pt x="2481628" y="352881"/>
                  <a:pt x="2486933" y="351052"/>
                  <a:pt x="2494983" y="347393"/>
                </a:cubicBezTo>
                <a:cubicBezTo>
                  <a:pt x="2503032" y="343734"/>
                  <a:pt x="2511630" y="338429"/>
                  <a:pt x="2520776" y="331478"/>
                </a:cubicBezTo>
                <a:cubicBezTo>
                  <a:pt x="2529923" y="324526"/>
                  <a:pt x="2538247" y="316111"/>
                  <a:pt x="2545747" y="306233"/>
                </a:cubicBezTo>
                <a:cubicBezTo>
                  <a:pt x="2553247" y="296354"/>
                  <a:pt x="2557547" y="285012"/>
                  <a:pt x="2558644" y="272207"/>
                </a:cubicBezTo>
                <a:cubicBezTo>
                  <a:pt x="2556815" y="272573"/>
                  <a:pt x="2554802" y="272847"/>
                  <a:pt x="2552606" y="273030"/>
                </a:cubicBezTo>
                <a:cubicBezTo>
                  <a:pt x="2550412" y="273213"/>
                  <a:pt x="2548033" y="273304"/>
                  <a:pt x="2545472" y="273304"/>
                </a:cubicBezTo>
                <a:cubicBezTo>
                  <a:pt x="2534862" y="273304"/>
                  <a:pt x="2526996" y="269829"/>
                  <a:pt x="2521874" y="262877"/>
                </a:cubicBezTo>
                <a:cubicBezTo>
                  <a:pt x="2516752" y="255926"/>
                  <a:pt x="2514190" y="248608"/>
                  <a:pt x="2514190" y="240925"/>
                </a:cubicBezTo>
                <a:cubicBezTo>
                  <a:pt x="2514190" y="231412"/>
                  <a:pt x="2517575" y="222814"/>
                  <a:pt x="2524343" y="215131"/>
                </a:cubicBezTo>
                <a:cubicBezTo>
                  <a:pt x="2531112" y="207448"/>
                  <a:pt x="2540716" y="203606"/>
                  <a:pt x="2553156" y="203606"/>
                </a:cubicBezTo>
                <a:cubicBezTo>
                  <a:pt x="2559742" y="203606"/>
                  <a:pt x="2565870" y="205070"/>
                  <a:pt x="2571540" y="207997"/>
                </a:cubicBezTo>
                <a:cubicBezTo>
                  <a:pt x="2577212" y="210924"/>
                  <a:pt x="2582151" y="215040"/>
                  <a:pt x="2586359" y="220345"/>
                </a:cubicBezTo>
                <a:cubicBezTo>
                  <a:pt x="2590566" y="225650"/>
                  <a:pt x="2593859" y="231870"/>
                  <a:pt x="2596237" y="239004"/>
                </a:cubicBezTo>
                <a:cubicBezTo>
                  <a:pt x="2598615" y="246139"/>
                  <a:pt x="2599804" y="253913"/>
                  <a:pt x="2599804" y="262328"/>
                </a:cubicBezTo>
                <a:cubicBezTo>
                  <a:pt x="2599804" y="281719"/>
                  <a:pt x="2594316" y="298915"/>
                  <a:pt x="2583340" y="313916"/>
                </a:cubicBezTo>
                <a:cubicBezTo>
                  <a:pt x="2572364" y="328917"/>
                  <a:pt x="2559650" y="341722"/>
                  <a:pt x="2545198" y="352332"/>
                </a:cubicBezTo>
                <a:cubicBezTo>
                  <a:pt x="2530746" y="362942"/>
                  <a:pt x="2516660" y="370991"/>
                  <a:pt x="2502940" y="376480"/>
                </a:cubicBezTo>
                <a:cubicBezTo>
                  <a:pt x="2489220" y="381968"/>
                  <a:pt x="2479616" y="384712"/>
                  <a:pt x="2474128" y="384712"/>
                </a:cubicBezTo>
                <a:cubicBezTo>
                  <a:pt x="2469006" y="384712"/>
                  <a:pt x="2463518" y="383248"/>
                  <a:pt x="2457664" y="380321"/>
                </a:cubicBezTo>
                <a:cubicBezTo>
                  <a:pt x="2451810" y="377394"/>
                  <a:pt x="2446414" y="373461"/>
                  <a:pt x="2441474" y="368522"/>
                </a:cubicBezTo>
                <a:cubicBezTo>
                  <a:pt x="2436535" y="363583"/>
                  <a:pt x="2432419" y="357912"/>
                  <a:pt x="2429126" y="351509"/>
                </a:cubicBezTo>
                <a:cubicBezTo>
                  <a:pt x="2425834" y="345106"/>
                  <a:pt x="2424187" y="338429"/>
                  <a:pt x="2424187" y="331478"/>
                </a:cubicBezTo>
                <a:lnTo>
                  <a:pt x="2424187" y="218424"/>
                </a:lnTo>
                <a:cubicBezTo>
                  <a:pt x="2420162" y="214034"/>
                  <a:pt x="2416686" y="211107"/>
                  <a:pt x="2413760" y="209643"/>
                </a:cubicBezTo>
                <a:cubicBezTo>
                  <a:pt x="2410833" y="208180"/>
                  <a:pt x="2407540" y="207448"/>
                  <a:pt x="2403881" y="207448"/>
                </a:cubicBezTo>
                <a:cubicBezTo>
                  <a:pt x="2398027" y="207448"/>
                  <a:pt x="2392814" y="210375"/>
                  <a:pt x="2388240" y="216229"/>
                </a:cubicBezTo>
                <a:cubicBezTo>
                  <a:pt x="2383667" y="222083"/>
                  <a:pt x="2381380" y="230864"/>
                  <a:pt x="2381380" y="242571"/>
                </a:cubicBezTo>
                <a:cubicBezTo>
                  <a:pt x="2381380" y="244035"/>
                  <a:pt x="2381655" y="246505"/>
                  <a:pt x="2382203" y="249980"/>
                </a:cubicBezTo>
                <a:cubicBezTo>
                  <a:pt x="2382752" y="253456"/>
                  <a:pt x="2383392" y="258304"/>
                  <a:pt x="2384124" y="264524"/>
                </a:cubicBezTo>
                <a:lnTo>
                  <a:pt x="2357233" y="250803"/>
                </a:lnTo>
                <a:cubicBezTo>
                  <a:pt x="2351745" y="235437"/>
                  <a:pt x="2343970" y="223729"/>
                  <a:pt x="2333908" y="215680"/>
                </a:cubicBezTo>
                <a:cubicBezTo>
                  <a:pt x="2323847" y="207631"/>
                  <a:pt x="2312963" y="203606"/>
                  <a:pt x="2301255" y="203606"/>
                </a:cubicBezTo>
                <a:cubicBezTo>
                  <a:pt x="2295767" y="203606"/>
                  <a:pt x="2290371" y="204613"/>
                  <a:pt x="2285065" y="206625"/>
                </a:cubicBezTo>
                <a:cubicBezTo>
                  <a:pt x="2279760" y="208637"/>
                  <a:pt x="2275004" y="211198"/>
                  <a:pt x="2270797" y="214308"/>
                </a:cubicBezTo>
                <a:cubicBezTo>
                  <a:pt x="2266589" y="217418"/>
                  <a:pt x="2263205" y="221077"/>
                  <a:pt x="2260643" y="225284"/>
                </a:cubicBezTo>
                <a:cubicBezTo>
                  <a:pt x="2258083" y="229492"/>
                  <a:pt x="2256802" y="233791"/>
                  <a:pt x="2256802" y="238181"/>
                </a:cubicBezTo>
                <a:cubicBezTo>
                  <a:pt x="2256802" y="244401"/>
                  <a:pt x="2258540" y="249523"/>
                  <a:pt x="2262015" y="253547"/>
                </a:cubicBezTo>
                <a:cubicBezTo>
                  <a:pt x="2265491" y="257572"/>
                  <a:pt x="2270339" y="259767"/>
                  <a:pt x="2276558" y="260133"/>
                </a:cubicBezTo>
                <a:lnTo>
                  <a:pt x="2276558" y="257938"/>
                </a:lnTo>
                <a:cubicBezTo>
                  <a:pt x="2276558" y="253182"/>
                  <a:pt x="2277565" y="249066"/>
                  <a:pt x="2279577" y="245590"/>
                </a:cubicBezTo>
                <a:cubicBezTo>
                  <a:pt x="2281589" y="242114"/>
                  <a:pt x="2283968" y="239462"/>
                  <a:pt x="2286711" y="237632"/>
                </a:cubicBezTo>
                <a:cubicBezTo>
                  <a:pt x="2289456" y="235803"/>
                  <a:pt x="2292383" y="234431"/>
                  <a:pt x="2295492" y="233516"/>
                </a:cubicBezTo>
                <a:cubicBezTo>
                  <a:pt x="2298602" y="232602"/>
                  <a:pt x="2301255" y="232144"/>
                  <a:pt x="2303450" y="232144"/>
                </a:cubicBezTo>
                <a:cubicBezTo>
                  <a:pt x="2313329" y="232144"/>
                  <a:pt x="2320829" y="235254"/>
                  <a:pt x="2325951" y="241474"/>
                </a:cubicBezTo>
                <a:cubicBezTo>
                  <a:pt x="2331073" y="247694"/>
                  <a:pt x="2333634" y="254462"/>
                  <a:pt x="2333634" y="261780"/>
                </a:cubicBezTo>
                <a:cubicBezTo>
                  <a:pt x="2333634" y="271292"/>
                  <a:pt x="2329976" y="278884"/>
                  <a:pt x="2322658" y="284555"/>
                </a:cubicBezTo>
                <a:cubicBezTo>
                  <a:pt x="2315341" y="290226"/>
                  <a:pt x="2306012" y="293061"/>
                  <a:pt x="2294669" y="293061"/>
                </a:cubicBezTo>
                <a:cubicBezTo>
                  <a:pt x="2277839" y="293061"/>
                  <a:pt x="2263387" y="287482"/>
                  <a:pt x="2251313" y="276323"/>
                </a:cubicBezTo>
                <a:cubicBezTo>
                  <a:pt x="2239240" y="265164"/>
                  <a:pt x="2233203" y="248974"/>
                  <a:pt x="2233203" y="227754"/>
                </a:cubicBezTo>
                <a:cubicBezTo>
                  <a:pt x="2233203" y="210924"/>
                  <a:pt x="2238600" y="197112"/>
                  <a:pt x="2249393" y="186319"/>
                </a:cubicBezTo>
                <a:cubicBezTo>
                  <a:pt x="2260186" y="175526"/>
                  <a:pt x="2275278" y="170129"/>
                  <a:pt x="2294669" y="170129"/>
                </a:cubicBezTo>
                <a:cubicBezTo>
                  <a:pt x="2296133" y="170129"/>
                  <a:pt x="2298968" y="170404"/>
                  <a:pt x="2303176" y="170953"/>
                </a:cubicBezTo>
                <a:cubicBezTo>
                  <a:pt x="2307384" y="171501"/>
                  <a:pt x="2312506" y="172965"/>
                  <a:pt x="2318542" y="175343"/>
                </a:cubicBezTo>
                <a:cubicBezTo>
                  <a:pt x="2324579" y="177721"/>
                  <a:pt x="2331165" y="181380"/>
                  <a:pt x="2338299" y="186319"/>
                </a:cubicBezTo>
                <a:cubicBezTo>
                  <a:pt x="2345433" y="191258"/>
                  <a:pt x="2352660" y="198301"/>
                  <a:pt x="2359977" y="207448"/>
                </a:cubicBezTo>
                <a:cubicBezTo>
                  <a:pt x="2360343" y="197570"/>
                  <a:pt x="2363178" y="189429"/>
                  <a:pt x="2368483" y="183026"/>
                </a:cubicBezTo>
                <a:cubicBezTo>
                  <a:pt x="2373789" y="176624"/>
                  <a:pt x="2382112" y="173422"/>
                  <a:pt x="2393454" y="173422"/>
                </a:cubicBezTo>
                <a:cubicBezTo>
                  <a:pt x="2396381" y="173422"/>
                  <a:pt x="2400406" y="174337"/>
                  <a:pt x="2405528" y="176166"/>
                </a:cubicBezTo>
                <a:cubicBezTo>
                  <a:pt x="2410650" y="177996"/>
                  <a:pt x="2416870" y="181837"/>
                  <a:pt x="2424187" y="187691"/>
                </a:cubicBezTo>
                <a:lnTo>
                  <a:pt x="2424187" y="147628"/>
                </a:lnTo>
                <a:lnTo>
                  <a:pt x="2224431" y="147628"/>
                </a:lnTo>
                <a:lnTo>
                  <a:pt x="2218386" y="147628"/>
                </a:lnTo>
                <a:lnTo>
                  <a:pt x="2156929" y="147628"/>
                </a:lnTo>
                <a:lnTo>
                  <a:pt x="2156929" y="433006"/>
                </a:lnTo>
                <a:lnTo>
                  <a:pt x="2128391" y="406664"/>
                </a:lnTo>
                <a:lnTo>
                  <a:pt x="2128391" y="147628"/>
                </a:lnTo>
                <a:lnTo>
                  <a:pt x="2087984" y="147628"/>
                </a:lnTo>
                <a:lnTo>
                  <a:pt x="2084487" y="147628"/>
                </a:lnTo>
                <a:lnTo>
                  <a:pt x="2026518" y="147628"/>
                </a:lnTo>
                <a:lnTo>
                  <a:pt x="2026518" y="433006"/>
                </a:lnTo>
                <a:lnTo>
                  <a:pt x="1997981" y="406664"/>
                </a:lnTo>
                <a:lnTo>
                  <a:pt x="1997981" y="190435"/>
                </a:lnTo>
                <a:cubicBezTo>
                  <a:pt x="1997981" y="187874"/>
                  <a:pt x="1996974" y="184398"/>
                  <a:pt x="1994962" y="180008"/>
                </a:cubicBezTo>
                <a:cubicBezTo>
                  <a:pt x="1992950" y="175617"/>
                  <a:pt x="1990480" y="171227"/>
                  <a:pt x="1987553" y="166837"/>
                </a:cubicBezTo>
                <a:cubicBezTo>
                  <a:pt x="1984626" y="162446"/>
                  <a:pt x="1981608" y="158422"/>
                  <a:pt x="1978498" y="154763"/>
                </a:cubicBezTo>
                <a:cubicBezTo>
                  <a:pt x="1975388" y="151104"/>
                  <a:pt x="1972553" y="148726"/>
                  <a:pt x="1969992" y="147628"/>
                </a:cubicBezTo>
                <a:lnTo>
                  <a:pt x="1966326" y="147628"/>
                </a:lnTo>
                <a:lnTo>
                  <a:pt x="1945844" y="147628"/>
                </a:lnTo>
                <a:lnTo>
                  <a:pt x="1907605" y="147628"/>
                </a:lnTo>
                <a:lnTo>
                  <a:pt x="1907605" y="434104"/>
                </a:lnTo>
                <a:lnTo>
                  <a:pt x="1890591" y="415445"/>
                </a:lnTo>
                <a:cubicBezTo>
                  <a:pt x="1890591" y="409591"/>
                  <a:pt x="1888945" y="401267"/>
                  <a:pt x="1885653" y="390474"/>
                </a:cubicBezTo>
                <a:cubicBezTo>
                  <a:pt x="1882359" y="379681"/>
                  <a:pt x="1877786" y="368613"/>
                  <a:pt x="1871932" y="357271"/>
                </a:cubicBezTo>
                <a:cubicBezTo>
                  <a:pt x="1866078" y="345929"/>
                  <a:pt x="1859127" y="335502"/>
                  <a:pt x="1851078" y="325990"/>
                </a:cubicBezTo>
                <a:cubicBezTo>
                  <a:pt x="1843029" y="316477"/>
                  <a:pt x="1834248" y="310074"/>
                  <a:pt x="1824735" y="306781"/>
                </a:cubicBezTo>
                <a:cubicBezTo>
                  <a:pt x="1822906" y="313367"/>
                  <a:pt x="1820070" y="319312"/>
                  <a:pt x="1816229" y="324618"/>
                </a:cubicBezTo>
                <a:cubicBezTo>
                  <a:pt x="1812387" y="329923"/>
                  <a:pt x="1808088" y="334496"/>
                  <a:pt x="1803332" y="338338"/>
                </a:cubicBezTo>
                <a:cubicBezTo>
                  <a:pt x="1798576" y="342179"/>
                  <a:pt x="1793453" y="345198"/>
                  <a:pt x="1787965" y="347393"/>
                </a:cubicBezTo>
                <a:cubicBezTo>
                  <a:pt x="1782477" y="349588"/>
                  <a:pt x="1777172" y="350686"/>
                  <a:pt x="1772050" y="350686"/>
                </a:cubicBezTo>
                <a:cubicBezTo>
                  <a:pt x="1758878" y="350686"/>
                  <a:pt x="1747537" y="346295"/>
                  <a:pt x="1738024" y="337514"/>
                </a:cubicBezTo>
                <a:cubicBezTo>
                  <a:pt x="1728512" y="328734"/>
                  <a:pt x="1723755" y="318306"/>
                  <a:pt x="1723755" y="306233"/>
                </a:cubicBezTo>
                <a:cubicBezTo>
                  <a:pt x="1723755" y="301476"/>
                  <a:pt x="1724761" y="296171"/>
                  <a:pt x="1726774" y="290317"/>
                </a:cubicBezTo>
                <a:cubicBezTo>
                  <a:pt x="1728786" y="284463"/>
                  <a:pt x="1732079" y="279067"/>
                  <a:pt x="1736652" y="274128"/>
                </a:cubicBezTo>
                <a:cubicBezTo>
                  <a:pt x="1741226" y="269188"/>
                  <a:pt x="1746988" y="264981"/>
                  <a:pt x="1753940" y="261505"/>
                </a:cubicBezTo>
                <a:cubicBezTo>
                  <a:pt x="1760891" y="258029"/>
                  <a:pt x="1769306" y="256292"/>
                  <a:pt x="1779185" y="256292"/>
                </a:cubicBezTo>
                <a:cubicBezTo>
                  <a:pt x="1783209" y="256292"/>
                  <a:pt x="1787051" y="256474"/>
                  <a:pt x="1790709" y="256840"/>
                </a:cubicBezTo>
                <a:cubicBezTo>
                  <a:pt x="1794368" y="257206"/>
                  <a:pt x="1798392" y="257938"/>
                  <a:pt x="1802783" y="259036"/>
                </a:cubicBezTo>
                <a:cubicBezTo>
                  <a:pt x="1804246" y="257938"/>
                  <a:pt x="1805344" y="255926"/>
                  <a:pt x="1806076" y="252999"/>
                </a:cubicBezTo>
                <a:cubicBezTo>
                  <a:pt x="1806807" y="250072"/>
                  <a:pt x="1807174" y="246779"/>
                  <a:pt x="1807174" y="243120"/>
                </a:cubicBezTo>
                <a:cubicBezTo>
                  <a:pt x="1807174" y="231778"/>
                  <a:pt x="1804156" y="222357"/>
                  <a:pt x="1798118" y="214857"/>
                </a:cubicBezTo>
                <a:cubicBezTo>
                  <a:pt x="1792081" y="207357"/>
                  <a:pt x="1784490" y="201228"/>
                  <a:pt x="1775343" y="196472"/>
                </a:cubicBezTo>
                <a:cubicBezTo>
                  <a:pt x="1766196" y="191716"/>
                  <a:pt x="1756318" y="187965"/>
                  <a:pt x="1745708" y="185221"/>
                </a:cubicBezTo>
                <a:cubicBezTo>
                  <a:pt x="1735097" y="182477"/>
                  <a:pt x="1725219" y="180191"/>
                  <a:pt x="1716072" y="178361"/>
                </a:cubicBezTo>
                <a:cubicBezTo>
                  <a:pt x="1710584" y="177264"/>
                  <a:pt x="1705462" y="176258"/>
                  <a:pt x="1700706" y="175343"/>
                </a:cubicBezTo>
                <a:cubicBezTo>
                  <a:pt x="1695949" y="174428"/>
                  <a:pt x="1691559" y="173239"/>
                  <a:pt x="1687534" y="171776"/>
                </a:cubicBezTo>
                <a:lnTo>
                  <a:pt x="1678754" y="147628"/>
                </a:lnTo>
                <a:lnTo>
                  <a:pt x="1674912" y="147628"/>
                </a:lnTo>
                <a:lnTo>
                  <a:pt x="1656801" y="121286"/>
                </a:lnTo>
                <a:lnTo>
                  <a:pt x="1924990" y="121286"/>
                </a:lnTo>
                <a:lnTo>
                  <a:pt x="1946021" y="121286"/>
                </a:lnTo>
                <a:lnTo>
                  <a:pt x="1974382" y="121286"/>
                </a:lnTo>
                <a:cubicBezTo>
                  <a:pt x="1981333" y="126408"/>
                  <a:pt x="1986547" y="130433"/>
                  <a:pt x="1990023" y="133359"/>
                </a:cubicBezTo>
                <a:cubicBezTo>
                  <a:pt x="1993498" y="136286"/>
                  <a:pt x="1996151" y="139762"/>
                  <a:pt x="1997981" y="143787"/>
                </a:cubicBezTo>
                <a:lnTo>
                  <a:pt x="1997981" y="67503"/>
                </a:lnTo>
                <a:cubicBezTo>
                  <a:pt x="2005298" y="71893"/>
                  <a:pt x="2010877" y="78662"/>
                  <a:pt x="2014718" y="87809"/>
                </a:cubicBezTo>
                <a:cubicBezTo>
                  <a:pt x="2018560" y="96956"/>
                  <a:pt x="2021396" y="105188"/>
                  <a:pt x="2023225" y="112505"/>
                </a:cubicBezTo>
                <a:lnTo>
                  <a:pt x="2025969" y="121286"/>
                </a:lnTo>
                <a:lnTo>
                  <a:pt x="2066376" y="121286"/>
                </a:lnTo>
                <a:lnTo>
                  <a:pt x="2067129" y="121286"/>
                </a:lnTo>
                <a:lnTo>
                  <a:pt x="2127293" y="121286"/>
                </a:lnTo>
                <a:lnTo>
                  <a:pt x="2094365" y="79577"/>
                </a:lnTo>
                <a:cubicBezTo>
                  <a:pt x="2104975" y="64942"/>
                  <a:pt x="2115585" y="52594"/>
                  <a:pt x="2126195" y="42532"/>
                </a:cubicBezTo>
                <a:cubicBezTo>
                  <a:pt x="2136806" y="32471"/>
                  <a:pt x="2147874" y="24239"/>
                  <a:pt x="2159398" y="17836"/>
                </a:cubicBezTo>
                <a:cubicBezTo>
                  <a:pt x="2170923" y="11434"/>
                  <a:pt x="2183089" y="6860"/>
                  <a:pt x="2195894" y="4116"/>
                </a:cubicBezTo>
                <a:cubicBezTo>
                  <a:pt x="2208699" y="1372"/>
                  <a:pt x="2222419" y="0"/>
                  <a:pt x="2237054" y="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66FF6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22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1216" y="427115"/>
            <a:ext cx="877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2511" y="5894522"/>
            <a:ext cx="76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70" y="2002486"/>
            <a:ext cx="3444886" cy="217650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27" y="1712112"/>
            <a:ext cx="3476181" cy="2479684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364009" y="1014911"/>
            <a:ext cx="877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অর্থনৈতিক জীবনধারা প্রধানত কৃষিকাজ ভিত্তিক।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570" y="4556944"/>
            <a:ext cx="756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দেশের প্রয়োজনীয় খাদ্য দ্রব্যের যোগান গ্রামীণ অর্থনৈতিক কর্মকান্ড থেকেই পেয়ে 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শিল্পের কাঁচামালও উৎপাদিত হয়ে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91" y="1770244"/>
            <a:ext cx="3444262" cy="20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4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1" grpId="0"/>
      <p:bldP spid="11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/>
          <a:stretch/>
        </p:blipFill>
        <p:spPr>
          <a:xfrm>
            <a:off x="229771" y="1000375"/>
            <a:ext cx="4028330" cy="2530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5" y="976890"/>
            <a:ext cx="4476466" cy="2530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3050" y="5900763"/>
            <a:ext cx="571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অর্থনীতিতে শ্রমিকের মজুরী কম।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3602999"/>
            <a:ext cx="4028330" cy="2237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3441" y="481521"/>
            <a:ext cx="657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 জীবনযাত্রার মান অনুন্নত।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0" y="3575703"/>
            <a:ext cx="4564968" cy="2402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7527" y="0"/>
            <a:ext cx="3630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3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" y="2067555"/>
            <a:ext cx="2975151" cy="23133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94915" y="817042"/>
            <a:ext cx="772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কর্মকান্ডে প্রযুক্তির ব্যবহারের অভাব দেখা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63" y="2067555"/>
            <a:ext cx="3179867" cy="23133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38" y="2236185"/>
            <a:ext cx="2854625" cy="21447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514901" y="4985113"/>
            <a:ext cx="5813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কৃষকরা প্রকৃতির উপর নির্ভরশীল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16908" y="313100"/>
            <a:ext cx="20471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615" y="1774209"/>
            <a:ext cx="8311486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গ্রামীণ অর্থনৈতিক জীবনধারার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615" y="2665107"/>
            <a:ext cx="8311486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অর্থনৈতিক জীবনধারার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3" y="884375"/>
            <a:ext cx="4173088" cy="2622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32" y="986920"/>
            <a:ext cx="4143375" cy="26042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" y="3786797"/>
            <a:ext cx="4173088" cy="2791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32" y="3786797"/>
            <a:ext cx="4143375" cy="2818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333" y="256078"/>
            <a:ext cx="835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লোকেরা কিভাবে তাদের জীবিকা নির্বাহ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19529952">
            <a:off x="1162502" y="1372317"/>
            <a:ext cx="3549199" cy="982638"/>
          </a:xfrm>
          <a:prstGeom prst="lef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কলকারখানায় কাজ করে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19529952">
            <a:off x="5310006" y="1497994"/>
            <a:ext cx="3549199" cy="982638"/>
          </a:xfrm>
          <a:prstGeom prst="lef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 বানিজ্য করে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19529952">
            <a:off x="1051905" y="4336728"/>
            <a:ext cx="3549199" cy="982638"/>
          </a:xfrm>
          <a:prstGeom prst="lef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চালিয়ে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eft Arrow 21"/>
          <p:cNvSpPr/>
          <p:nvPr/>
        </p:nvSpPr>
        <p:spPr>
          <a:xfrm rot="19529952">
            <a:off x="5310007" y="4500501"/>
            <a:ext cx="3549199" cy="982638"/>
          </a:xfrm>
          <a:prstGeom prst="lef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রিক্সা চালিয়ে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6" grpId="0" animBg="1"/>
      <p:bldP spid="1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7" y="1968987"/>
            <a:ext cx="2934269" cy="2549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1898306"/>
            <a:ext cx="2644069" cy="2620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10" y="1918862"/>
            <a:ext cx="3242599" cy="2599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331" y="4887265"/>
            <a:ext cx="8420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 বেসরকারী বিভিন্ন অফিসে চাকুরী করে জীবিকা নির্বাহ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33" y="2091679"/>
            <a:ext cx="2831730" cy="21689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" y="2091679"/>
            <a:ext cx="2885260" cy="22135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71" y="2091679"/>
            <a:ext cx="3431081" cy="22135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504967" y="4981433"/>
            <a:ext cx="8097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দিনমজুরী ও বাসা বাড়িতে সহায়তাকারী হিসাবে কাজ করে জীবিকা নির্বাহ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2004" y="5380620"/>
            <a:ext cx="877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ধনী শ্রেণীর লোকেরা বসবাস করে এই এলাকায়।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26" y="1543272"/>
            <a:ext cx="5657185" cy="3771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26" y="1600266"/>
            <a:ext cx="6324600" cy="3543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915" y="5365231"/>
            <a:ext cx="815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দরিদ্র্য বা কম আয়ের লোকেরা বসবাস করে এই এলাকায়।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 rot="18991360">
            <a:off x="4021161" y="1331192"/>
            <a:ext cx="5525999" cy="14641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 দেখে আমরা কি বুঝতে পারছি?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8991360">
            <a:off x="3516795" y="1331192"/>
            <a:ext cx="5938037" cy="146418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ছবিটা দেখে আমরা কি বুঝতে পারছি?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 animBg="1"/>
      <p:bldP spid="9" grpId="1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43953" y="180777"/>
            <a:ext cx="165138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092" y="940032"/>
            <a:ext cx="843431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বাংলাদেশে শিল্পের কাঁচামালের অন্যতম উৎস কোনটি?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47" y="1528931"/>
            <a:ext cx="843431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কৃষি খাত খ. শিল্প খাত গ. আমদানী খাত ঘ. সেবা খাত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447" y="2089113"/>
            <a:ext cx="843431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গ্রামের মানুষের জীবন যাত্রার মান অনুন্নত হওয়ার কারন-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757" y="2659198"/>
            <a:ext cx="330275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শ্রমিকের মজুরী কম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636" y="3178719"/>
            <a:ext cx="443552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ব্যবহার হয় না।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871" y="3765438"/>
            <a:ext cx="443552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সম্পর্কে জ্ঞানের অভাব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467" y="4903524"/>
            <a:ext cx="633266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bn-B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bn-B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n-B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325" y="5488299"/>
            <a:ext cx="824335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বাংলাদেশের মোট জনসংখ্যার কত শতাংশ শহরে বাস করে?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7" y="6102022"/>
            <a:ext cx="824335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২০       (খ) ৩০         (গ) ৪০        (ঘ) ৫০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5114" y="4330317"/>
            <a:ext cx="387606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30304" y="450376"/>
            <a:ext cx="234741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148" y="2728858"/>
            <a:ext cx="837972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অর্থনৈতিক উন্নয়নে গ্রামীণ কর্মকান্ডের ভূমিকা আলোচনা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5" y="1096707"/>
            <a:ext cx="1487606" cy="1487606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71467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6" y="1460310"/>
            <a:ext cx="2071047" cy="2470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41194" y="1779119"/>
            <a:ext cx="5561462" cy="2677656"/>
          </a:xfrm>
          <a:prstGeom prst="rect">
            <a:avLst/>
          </a:prstGeom>
          <a:noFill/>
          <a:ln>
            <a:solidFill>
              <a:srgbClr val="6600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অরবিন্দ বিশ্বাস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 পলিতা পি,পি,এন,সি মাধ্যমিক বিদ্যালয়।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 সদর, মাগুরা।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০১৭৪৩-৯২৩২৩০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Email: arobindo77@gmail.com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606" y="190789"/>
            <a:ext cx="1596788" cy="707886"/>
          </a:xfrm>
          <a:prstGeom prst="rect">
            <a:avLst/>
          </a:prstGeom>
          <a:noFill/>
          <a:ln>
            <a:solidFill>
              <a:srgbClr val="6600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7815" y="1628991"/>
            <a:ext cx="3787253" cy="2677656"/>
          </a:xfrm>
          <a:prstGeom prst="rect">
            <a:avLst/>
          </a:prstGeom>
          <a:noFill/>
          <a:ln>
            <a:solidFill>
              <a:srgbClr val="6600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ষষ্ঠ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সপ্তম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০৬/০২/২০২১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84" y="695890"/>
            <a:ext cx="785769" cy="933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56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9771" y="3125337"/>
            <a:ext cx="8682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আন্তরিক ধন্যবাদ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04" y="163776"/>
            <a:ext cx="3558764" cy="2444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6" y="3220871"/>
            <a:ext cx="4155665" cy="2758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6" y="179927"/>
            <a:ext cx="4155665" cy="2412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75" y="3220871"/>
            <a:ext cx="3576852" cy="2758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8445" y="2608173"/>
            <a:ext cx="426287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ধরা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7390" y="6081285"/>
            <a:ext cx="367627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নকশী কাঁথা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445" y="6085309"/>
            <a:ext cx="415566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2193" y="2636096"/>
            <a:ext cx="361147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বোনা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065796" y="2771338"/>
            <a:ext cx="5512193" cy="830997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ও চিন্তা করঃ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48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182" y="1185027"/>
            <a:ext cx="3570163" cy="3271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35" y="1201192"/>
            <a:ext cx="3572079" cy="3255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06" y="969378"/>
            <a:ext cx="3285639" cy="3044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60060" y="4384488"/>
            <a:ext cx="1460310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6644" y="4097279"/>
            <a:ext cx="220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মুরগীর খামার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3885" y="4288914"/>
            <a:ext cx="2147480" cy="64633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 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1103" y="229227"/>
            <a:ext cx="44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আরও কিছু ছবি দেখি-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623" y="1188600"/>
            <a:ext cx="877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গ্রামাঞ্চলের অধিকাংশ মানুষ কিসের উপর নির্ভরশীল?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6836" y="5525122"/>
            <a:ext cx="244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 উপর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9809" y="4929420"/>
            <a:ext cx="718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কৃষক, শ্রমিক, শিল্পপতি, চাকরিজীবী ও ব্যবসায়ীদের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0060" y="1768197"/>
            <a:ext cx="6332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অর্থনৈতিক উন্নয়নে কাদের ভূমিকা বেশী?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314450"/>
            <a:ext cx="7400925" cy="4229100"/>
          </a:xfrm>
          <a:prstGeom prst="frame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64776" y="2060812"/>
            <a:ext cx="631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9368" y="2988859"/>
            <a:ext cx="631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জীবনধারা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18830" y="1997150"/>
            <a:ext cx="640941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8831" y="2621952"/>
            <a:ext cx="772669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বৈশিষ্ট্য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315" y="1618606"/>
            <a:ext cx="982415" cy="14128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350" y="2294782"/>
            <a:ext cx="975031" cy="14201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18830" y="3308409"/>
            <a:ext cx="7726695" cy="5355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599" y="2964661"/>
            <a:ext cx="975031" cy="1420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9115" y="403049"/>
            <a:ext cx="2161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074201" y="1212899"/>
            <a:ext cx="410797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39" y="891191"/>
            <a:ext cx="3963424" cy="237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850248"/>
            <a:ext cx="4080396" cy="2411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3833496"/>
            <a:ext cx="4080396" cy="2398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5904856661_69a6f5a7b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6535" y="3819848"/>
            <a:ext cx="3893228" cy="2398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9771" y="3350885"/>
            <a:ext cx="408039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নাপিতের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376" y="3306168"/>
            <a:ext cx="38597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603" y="6295030"/>
            <a:ext cx="38597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 বাজার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3319" y="6226792"/>
            <a:ext cx="385979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9895" y="140977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196" y="5051306"/>
            <a:ext cx="614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উপার্জন করে জীবিকা নির্বাহের জন্যে।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58547057"/>
              </p:ext>
            </p:extLst>
          </p:nvPr>
        </p:nvGraphicFramePr>
        <p:xfrm>
          <a:off x="230890" y="975296"/>
          <a:ext cx="8682217" cy="183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134235" y="2620368"/>
            <a:ext cx="8941522" cy="2"/>
          </a:xfrm>
          <a:prstGeom prst="line">
            <a:avLst/>
          </a:prstGeom>
          <a:ln w="85725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958" y="5240737"/>
            <a:ext cx="8352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সমাজ বা জনগোষ্ঠী সাধারনত যে ধরনের অর্থনৈতিক কাজ করে জীবন ধারন করে তাকে ঐ সমাজ বা জনগোষ্ঠীর অর্থনৈতিক জীবনধারা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1"/>
          <a:stretch/>
        </p:blipFill>
        <p:spPr>
          <a:xfrm>
            <a:off x="0" y="2912846"/>
            <a:ext cx="3168527" cy="23278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32" y="2912846"/>
            <a:ext cx="3031650" cy="2323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87" y="2908756"/>
            <a:ext cx="2998413" cy="22843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694915" y="363356"/>
            <a:ext cx="8511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দেশবাসির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8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427"/>
            </a:avLst>
          </a:prstGeom>
          <a:noFill/>
          <a:ln w="41275" cmpd="thickThin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145356"/>
            <a:ext cx="814075" cy="814075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" y="180777"/>
            <a:ext cx="930289" cy="819598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04878" y="180777"/>
            <a:ext cx="1745991" cy="64633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137" y="1856096"/>
            <a:ext cx="678293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137" y="2569476"/>
            <a:ext cx="696035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137" y="3282856"/>
            <a:ext cx="719237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53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499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BISWAS</dc:creator>
  <cp:lastModifiedBy>JOY BISWAS</cp:lastModifiedBy>
  <cp:revision>146</cp:revision>
  <dcterms:created xsi:type="dcterms:W3CDTF">2021-02-05T13:16:57Z</dcterms:created>
  <dcterms:modified xsi:type="dcterms:W3CDTF">2021-02-18T04:31:00Z</dcterms:modified>
</cp:coreProperties>
</file>