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0" r:id="rId14"/>
    <p:sldId id="271" r:id="rId15"/>
    <p:sldId id="267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14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291" autoAdjust="0"/>
  </p:normalViewPr>
  <p:slideViewPr>
    <p:cSldViewPr>
      <p:cViewPr varScale="1">
        <p:scale>
          <a:sx n="64" d="100"/>
          <a:sy n="64" d="100"/>
        </p:scale>
        <p:origin x="66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128"/>
    </p:cViewPr>
  </p:sorterViewPr>
  <p:notesViewPr>
    <p:cSldViewPr>
      <p:cViewPr varScale="1">
        <p:scale>
          <a:sx n="65" d="100"/>
          <a:sy n="65" d="100"/>
        </p:scale>
        <p:origin x="264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DCC12-F7C6-42DD-9414-FED10BC31B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70CC1-B0E2-41E8-8207-7055FEC5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70CC1-B0E2-41E8-8207-7055FEC5E2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58EE9-FBD8-4D8C-9EE5-F601558E1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61469-17D7-4FDE-A509-59A65E7A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6C316-977D-49F1-BDD8-A6C17C04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1527F-92D8-4DCB-B545-849A31ED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CC9BD-AA64-4FEC-AFE9-865BEF4E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8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0DB5-BD51-4D31-A0ED-F127EEB4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33923-971A-4279-A235-600658C11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3F48-D025-48EE-8498-57E1D20D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9468-89ED-4ACB-9143-8743981E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5CE33-D73A-46D1-9A6B-72ABE117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50668B-2BDC-47F2-AA6B-84F70FC71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A5D2D-32A7-4B66-92FB-9E503936D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4AF04-B656-4D30-8E1F-C4A04DFB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45C5-FAB8-4D76-9CF0-F65DD94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17384-C1FD-4115-A12F-3BF8005C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795D-7680-4FF6-9B11-9F1EA739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E313-E03D-4550-BC28-F276467A1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3A514-6B4E-40F6-AE89-545798F1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305B5-9C00-42EB-9346-3050BCFB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B3601-7FE4-4F24-8C12-C4E734D5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3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539C-EB61-493E-BCB2-EAB822C2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437FD-1E38-46AF-B7C3-E3B2AC8B2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8A04-088B-4386-A542-4D25CEB8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19964-7DAE-4E85-9DF6-F2355DA2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9DD24-D62F-4DF1-9518-B51079C3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0A6D-5067-4D6C-91D1-F81E3B72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EEBC-DAF5-48A1-94B4-4342EA07E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3559E-39B7-49B5-96EB-A09DAA850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463E6-00CA-4718-89EA-790B2F55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318C5-707A-46E6-BBBD-A493564A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37C5F-2FBB-4504-BD73-F9AC2DE4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45EB-2138-4E8D-87CC-9C103D1F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ADC2-62E1-4C70-A202-46A32E1B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093EE-006E-4B35-8A52-80D1E942C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208C6-94E5-428C-8E5E-F4147E95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0A56E-E6BE-44D6-95ED-D9A1A7876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F5F74-727B-48BA-9448-48786641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04A3E-02F1-430E-9AD2-DCA71133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D0124-05C6-467C-B5D6-AA6D68E3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9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7AB4-61FF-4CAD-98AD-92AADBFA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622E5-0724-4854-B92C-F1482C83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AE4AC-FFD6-48F8-8E1D-FD83589C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B8D43-16A6-4880-8964-FD6ABDB5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63FF9-FED6-4B01-A508-178833BE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374FE-E551-4289-9ADC-78D01F50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53A15-9ABC-492A-ADB0-B1391BCF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28FB-2F0F-4D29-A670-113F59D9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B151B-E092-40F4-932C-3D9D7A65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7C349-6D69-440E-9A8E-509317C60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CF01D-CBC1-408F-92F5-2058C965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2B951-A803-462E-B1AC-87FEBFAB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C1AB-75C1-41AD-8417-F09AD070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6189-D38F-4B30-A294-55281C9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80074-1A3D-4F4D-897A-422496367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1B48D-06F7-457D-8961-AD0BD0218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07229-9D2F-46E5-B779-0996C84A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8ECCB-2947-4C49-8E38-D8C631AD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E13FE-3995-47C0-BD09-33115BE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586A8-1AB0-4672-B33D-1EA0E37C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5E793-AF1C-4EA6-9AD1-BA760BAF6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FD94-6E6B-4134-93C5-099766463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8EA9-4CEF-49E9-8495-E3BBC373EA4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61BCF-A13A-4C4A-AA36-24191A349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ED33-2401-4583-97B6-DB3DD666E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ECDF-5F1A-41F4-BDBF-42E3B650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equesypecas.blogspot.com/2011/09/flores-ilustraciones-en-png-para_6648.htm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D7629-D7D8-410B-A16C-1971BD138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656"/>
            <a:ext cx="11277600" cy="6262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85861-D1CD-4B3B-ADDA-09ABAEC2B736}"/>
              </a:ext>
            </a:extLst>
          </p:cNvPr>
          <p:cNvSpPr txBox="1"/>
          <p:nvPr/>
        </p:nvSpPr>
        <p:spPr>
          <a:xfrm>
            <a:off x="1676400" y="609600"/>
            <a:ext cx="902794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437A5-06C1-427A-BDF4-95D35BF09943}"/>
              </a:ext>
            </a:extLst>
          </p:cNvPr>
          <p:cNvSpPr txBox="1"/>
          <p:nvPr/>
        </p:nvSpPr>
        <p:spPr>
          <a:xfrm>
            <a:off x="2176072" y="4038600"/>
            <a:ext cx="7120328" cy="2646878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A2CC14D-C8F7-4AB4-8604-16518D5F79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4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1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87279-E9FE-45CD-82D1-5558804E9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5" b="81090"/>
          <a:stretch/>
        </p:blipFill>
        <p:spPr>
          <a:xfrm>
            <a:off x="1040795" y="287400"/>
            <a:ext cx="9754555" cy="1076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ABC78-1002-43B4-A47A-67D2F938C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37597" r="61580" b="18910"/>
          <a:stretch/>
        </p:blipFill>
        <p:spPr>
          <a:xfrm>
            <a:off x="1219200" y="1661161"/>
            <a:ext cx="2896168" cy="26791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024645-10B5-4716-8B1A-C9EB44556B44}"/>
              </a:ext>
            </a:extLst>
          </p:cNvPr>
          <p:cNvGrpSpPr/>
          <p:nvPr/>
        </p:nvGrpSpPr>
        <p:grpSpPr>
          <a:xfrm>
            <a:off x="5714821" y="1642721"/>
            <a:ext cx="2752407" cy="2567316"/>
            <a:chOff x="8760939" y="3676383"/>
            <a:chExt cx="1758059" cy="1600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FD7E03-1BA0-48DD-9E89-E20F15727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7" t="38231" r="25503" b="22058"/>
            <a:stretch/>
          </p:blipFill>
          <p:spPr>
            <a:xfrm>
              <a:off x="9097179" y="3676383"/>
              <a:ext cx="1421819" cy="16002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8DD0A9-C48F-424C-A7F6-CFBAB6124B07}"/>
                </a:ext>
              </a:extLst>
            </p:cNvPr>
            <p:cNvGrpSpPr/>
            <p:nvPr/>
          </p:nvGrpSpPr>
          <p:grpSpPr>
            <a:xfrm>
              <a:off x="8760939" y="4032794"/>
              <a:ext cx="316588" cy="1131833"/>
              <a:chOff x="2588708" y="5355204"/>
              <a:chExt cx="265817" cy="418240"/>
            </a:xfrm>
            <a:solidFill>
              <a:schemeClr val="bg1"/>
            </a:solidFill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03B470-6323-49CE-8E13-9EEF69E341D0}"/>
                  </a:ext>
                </a:extLst>
              </p:cNvPr>
              <p:cNvSpPr txBox="1"/>
              <p:nvPr/>
            </p:nvSpPr>
            <p:spPr>
              <a:xfrm>
                <a:off x="2588708" y="5355204"/>
                <a:ext cx="265817" cy="41824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১৫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B90B716-4733-4A54-A80D-5676F24E35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064" y="5661773"/>
                <a:ext cx="209783" cy="0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9A7014-03FB-41F6-ABEA-A3A114224180}"/>
              </a:ext>
            </a:extLst>
          </p:cNvPr>
          <p:cNvGrpSpPr/>
          <p:nvPr/>
        </p:nvGrpSpPr>
        <p:grpSpPr>
          <a:xfrm>
            <a:off x="2438400" y="4320507"/>
            <a:ext cx="4708123" cy="1076252"/>
            <a:chOff x="2819578" y="5455283"/>
            <a:chExt cx="4708123" cy="10762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40873E-C055-4724-A83E-B150F50CA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85" t="18910" r="20681" b="63237"/>
            <a:stretch/>
          </p:blipFill>
          <p:spPr>
            <a:xfrm>
              <a:off x="2819578" y="5455284"/>
              <a:ext cx="3077873" cy="107625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442EDB-4236-4263-B5E6-646EAC70D0D1}"/>
                </a:ext>
              </a:extLst>
            </p:cNvPr>
            <p:cNvGrpSpPr/>
            <p:nvPr/>
          </p:nvGrpSpPr>
          <p:grpSpPr>
            <a:xfrm>
              <a:off x="6858001" y="5455283"/>
              <a:ext cx="669700" cy="1076252"/>
              <a:chOff x="2514600" y="5303025"/>
              <a:chExt cx="540533" cy="1077218"/>
            </a:xfrm>
            <a:solidFill>
              <a:schemeClr val="bg1"/>
            </a:solidFill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DBCCB2-8329-4BF5-9B0D-C84122B89FB6}"/>
                  </a:ext>
                </a:extLst>
              </p:cNvPr>
              <p:cNvSpPr txBox="1"/>
              <p:nvPr/>
            </p:nvSpPr>
            <p:spPr>
              <a:xfrm>
                <a:off x="2514600" y="5303025"/>
                <a:ext cx="540533" cy="107721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১৫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EC62D8-6919-429F-B3B8-2F770C806151}"/>
                  </a:ext>
                </a:extLst>
              </p:cNvPr>
              <p:cNvCxnSpPr/>
              <p:nvPr/>
            </p:nvCxnSpPr>
            <p:spPr>
              <a:xfrm>
                <a:off x="2586611" y="5846358"/>
                <a:ext cx="304801" cy="0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8BA1CF-8C53-4709-BEAA-8059CC05DBF7}"/>
                </a:ext>
              </a:extLst>
            </p:cNvPr>
            <p:cNvSpPr txBox="1"/>
            <p:nvPr/>
          </p:nvSpPr>
          <p:spPr>
            <a:xfrm>
              <a:off x="6095999" y="5577910"/>
              <a:ext cx="5120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8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61A91AC-23FA-4299-A1EE-C2C006A83F39}"/>
              </a:ext>
            </a:extLst>
          </p:cNvPr>
          <p:cNvSpPr txBox="1"/>
          <p:nvPr/>
        </p:nvSpPr>
        <p:spPr>
          <a:xfrm>
            <a:off x="457201" y="5540459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ভগ্নাংশকে পূর্ণ সংখ্যা দ্বারা ভাগ করার সময় লবকে ঠিক রেখে হরকে পূর্ণ সংখ্যা দ্বারা গুণ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E53C4CAB-C78F-4ECB-A7C4-F7755DAB41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42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DA6EF-8A17-4A36-9ECC-9218AFEC02BA}"/>
              </a:ext>
            </a:extLst>
          </p:cNvPr>
          <p:cNvSpPr txBox="1"/>
          <p:nvPr/>
        </p:nvSpPr>
        <p:spPr>
          <a:xfrm>
            <a:off x="3346799" y="762000"/>
            <a:ext cx="54162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8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E9CDC-15B5-42F9-A15E-71567E8017EB}"/>
              </a:ext>
            </a:extLst>
          </p:cNvPr>
          <p:cNvSpPr txBox="1"/>
          <p:nvPr/>
        </p:nvSpPr>
        <p:spPr>
          <a:xfrm>
            <a:off x="1482899" y="2410361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 দুই জনে একটি জোড়া তৈরি কর এবং প্রত্যেক জোড়ায় সমস্যা দুইটির সমাধান তোমাদের খাতায় লেখ।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BC73C7-4D93-4F8B-9164-E178761A22E9}"/>
              </a:ext>
            </a:extLst>
          </p:cNvPr>
          <p:cNvGrpSpPr/>
          <p:nvPr/>
        </p:nvGrpSpPr>
        <p:grpSpPr>
          <a:xfrm>
            <a:off x="1676400" y="4512365"/>
            <a:ext cx="2959624" cy="1323438"/>
            <a:chOff x="1676400" y="4512365"/>
            <a:chExt cx="2959624" cy="13234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A1F927-504E-42AD-8E93-0CBBA7C5C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20" b="74684"/>
            <a:stretch/>
          </p:blipFill>
          <p:spPr>
            <a:xfrm>
              <a:off x="2450409" y="4512365"/>
              <a:ext cx="2185615" cy="13234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7FCC80-F3B6-4D0C-81B4-9645476E5950}"/>
                </a:ext>
              </a:extLst>
            </p:cNvPr>
            <p:cNvSpPr txBox="1"/>
            <p:nvPr/>
          </p:nvSpPr>
          <p:spPr>
            <a:xfrm>
              <a:off x="1676400" y="4773759"/>
              <a:ext cx="77400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4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F7DAC8-32F1-4847-8816-3408D4C9E57E}"/>
              </a:ext>
            </a:extLst>
          </p:cNvPr>
          <p:cNvGrpSpPr/>
          <p:nvPr/>
        </p:nvGrpSpPr>
        <p:grpSpPr>
          <a:xfrm>
            <a:off x="6541191" y="4495800"/>
            <a:ext cx="3200400" cy="1323438"/>
            <a:chOff x="6541191" y="4495800"/>
            <a:chExt cx="3200400" cy="13234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73C4BF-748E-42E1-82EC-4BED3039E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70" b="7278"/>
            <a:stretch/>
          </p:blipFill>
          <p:spPr>
            <a:xfrm>
              <a:off x="7315200" y="4495800"/>
              <a:ext cx="2426391" cy="132343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78A646-6240-4EC1-A1DC-10FC1979100B}"/>
                </a:ext>
              </a:extLst>
            </p:cNvPr>
            <p:cNvSpPr txBox="1"/>
            <p:nvPr/>
          </p:nvSpPr>
          <p:spPr>
            <a:xfrm>
              <a:off x="6541191" y="4803576"/>
              <a:ext cx="77400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4000" dirty="0"/>
            </a:p>
          </p:txBody>
        </p:sp>
      </p:grpSp>
      <p:sp>
        <p:nvSpPr>
          <p:cNvPr id="13" name="Frame 12">
            <a:extLst>
              <a:ext uri="{FF2B5EF4-FFF2-40B4-BE49-F238E27FC236}">
                <a16:creationId xmlns:a16="http://schemas.microsoft.com/office/drawing/2014/main" id="{EA1C86C5-E1DA-4C82-8330-C82AA3CF81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59E3C-4FCD-4B9C-A2EF-5843BA41A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04800"/>
            <a:ext cx="2847975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7B65E0-4098-4084-A513-40D70E90F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9398" y="228600"/>
            <a:ext cx="2977801" cy="18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555D95B-8E7F-4231-AE53-0D2E4C4A2B5A}"/>
              </a:ext>
            </a:extLst>
          </p:cNvPr>
          <p:cNvGrpSpPr/>
          <p:nvPr/>
        </p:nvGrpSpPr>
        <p:grpSpPr>
          <a:xfrm>
            <a:off x="457200" y="3763107"/>
            <a:ext cx="5562600" cy="1077218"/>
            <a:chOff x="1577340" y="3861375"/>
            <a:chExt cx="5562600" cy="10772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2C3AC6-8C5B-48E3-B87B-5A63D526F840}"/>
                </a:ext>
              </a:extLst>
            </p:cNvPr>
            <p:cNvSpPr txBox="1"/>
            <p:nvPr/>
          </p:nvSpPr>
          <p:spPr>
            <a:xfrm>
              <a:off x="1577340" y="4139625"/>
              <a:ext cx="556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  , ,    , ,    , ,    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৫  লিটার।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B0AD8C-74BD-485C-B768-FA65DA1CF9BB}"/>
                </a:ext>
              </a:extLst>
            </p:cNvPr>
            <p:cNvGrpSpPr/>
            <p:nvPr/>
          </p:nvGrpSpPr>
          <p:grpSpPr>
            <a:xfrm>
              <a:off x="4206240" y="3861375"/>
              <a:ext cx="381000" cy="1077218"/>
              <a:chOff x="8001000" y="3556575"/>
              <a:chExt cx="381000" cy="107721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A3069-7170-4B9C-B158-91B327D441CE}"/>
                  </a:ext>
                </a:extLst>
              </p:cNvPr>
              <p:cNvSpPr txBox="1"/>
              <p:nvPr/>
            </p:nvSpPr>
            <p:spPr>
              <a:xfrm>
                <a:off x="8001000" y="3556575"/>
                <a:ext cx="38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৮৯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F16C8FB-408A-4D2D-961A-C5EB68A409BB}"/>
                  </a:ext>
                </a:extLst>
              </p:cNvPr>
              <p:cNvCxnSpPr/>
              <p:nvPr/>
            </p:nvCxnSpPr>
            <p:spPr>
              <a:xfrm>
                <a:off x="8001000" y="41148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AF808A-425A-42C8-AE3E-D1B0AA45C8D3}"/>
              </a:ext>
            </a:extLst>
          </p:cNvPr>
          <p:cNvGrpSpPr/>
          <p:nvPr/>
        </p:nvGrpSpPr>
        <p:grpSpPr>
          <a:xfrm>
            <a:off x="3009900" y="4611725"/>
            <a:ext cx="914400" cy="1077218"/>
            <a:chOff x="4114800" y="4662607"/>
            <a:chExt cx="914400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68064A-83F2-4CB9-8E2E-655266AA192D}"/>
                </a:ext>
              </a:extLst>
            </p:cNvPr>
            <p:cNvSpPr txBox="1"/>
            <p:nvPr/>
          </p:nvSpPr>
          <p:spPr>
            <a:xfrm>
              <a:off x="4114800" y="4662607"/>
              <a:ext cx="914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৮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F5BA5A-6E36-458D-9831-A7DA670172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518160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41B9FAB-B057-4E28-A04F-EFA39BBB940D}"/>
              </a:ext>
            </a:extLst>
          </p:cNvPr>
          <p:cNvSpPr txBox="1"/>
          <p:nvPr/>
        </p:nvSpPr>
        <p:spPr>
          <a:xfrm>
            <a:off x="3924300" y="4840325"/>
            <a:ext cx="114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লিটার।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08887B-91B3-4226-86C7-759185FAF8B7}"/>
              </a:ext>
            </a:extLst>
          </p:cNvPr>
          <p:cNvGrpSpPr/>
          <p:nvPr/>
        </p:nvGrpSpPr>
        <p:grpSpPr>
          <a:xfrm>
            <a:off x="3124200" y="5692752"/>
            <a:ext cx="1524000" cy="1077218"/>
            <a:chOff x="4229100" y="5500627"/>
            <a:chExt cx="1524000" cy="10772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7EC223-A28A-4A0A-9538-A1198417D85A}"/>
                </a:ext>
              </a:extLst>
            </p:cNvPr>
            <p:cNvSpPr txBox="1"/>
            <p:nvPr/>
          </p:nvSpPr>
          <p:spPr>
            <a:xfrm>
              <a:off x="4800600" y="5777626"/>
              <a:ext cx="9525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লিটার।</a:t>
              </a:r>
              <a:endParaRPr lang="en-US" sz="2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2A9D6D-A8E6-425E-843D-17DBE82F8170}"/>
                </a:ext>
              </a:extLst>
            </p:cNvPr>
            <p:cNvSpPr txBox="1"/>
            <p:nvPr/>
          </p:nvSpPr>
          <p:spPr>
            <a:xfrm>
              <a:off x="4229100" y="5500627"/>
              <a:ext cx="685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৮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DDB55F-3171-43A1-8644-A9BC29D6D5C5}"/>
                </a:ext>
              </a:extLst>
            </p:cNvPr>
            <p:cNvCxnSpPr/>
            <p:nvPr/>
          </p:nvCxnSpPr>
          <p:spPr>
            <a:xfrm>
              <a:off x="4343400" y="60198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E77383-EA8C-4EC6-BBED-D1C88CC95666}"/>
              </a:ext>
            </a:extLst>
          </p:cNvPr>
          <p:cNvSpPr txBox="1"/>
          <p:nvPr/>
        </p:nvSpPr>
        <p:spPr>
          <a:xfrm>
            <a:off x="2053615" y="116660"/>
            <a:ext cx="782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সমাধানের চেষ্টা করিঃ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7E2CA6C0-3199-4726-A3BE-9F8FB1DDD8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AFCFD1-DBF8-4BAC-875F-A252DA327AB6}"/>
              </a:ext>
            </a:extLst>
          </p:cNvPr>
          <p:cNvGrpSpPr/>
          <p:nvPr/>
        </p:nvGrpSpPr>
        <p:grpSpPr>
          <a:xfrm>
            <a:off x="8396903" y="4677507"/>
            <a:ext cx="2575897" cy="1077218"/>
            <a:chOff x="4518986" y="4407882"/>
            <a:chExt cx="2575897" cy="107721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8DFA5F-C7AE-4901-BDAF-35D8BA537EDA}"/>
                </a:ext>
              </a:extLst>
            </p:cNvPr>
            <p:cNvGrpSpPr/>
            <p:nvPr/>
          </p:nvGrpSpPr>
          <p:grpSpPr>
            <a:xfrm>
              <a:off x="5097117" y="4407882"/>
              <a:ext cx="1997766" cy="1077218"/>
              <a:chOff x="7612792" y="4648200"/>
              <a:chExt cx="381000" cy="107721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3C25A3-ED95-435A-9D2B-F397E186D080}"/>
                  </a:ext>
                </a:extLst>
              </p:cNvPr>
              <p:cNvSpPr txBox="1"/>
              <p:nvPr/>
            </p:nvSpPr>
            <p:spPr>
              <a:xfrm>
                <a:off x="7612792" y="4648200"/>
                <a:ext cx="38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৪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C1F2021-882E-4E2A-9D6E-9FE488E12D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2792" y="5192018"/>
                <a:ext cx="17846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C387A3-34A7-4A76-94C5-E1DEA975CDD6}"/>
                </a:ext>
              </a:extLst>
            </p:cNvPr>
            <p:cNvSpPr txBox="1"/>
            <p:nvPr/>
          </p:nvSpPr>
          <p:spPr>
            <a:xfrm>
              <a:off x="4518986" y="4592548"/>
              <a:ext cx="4870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D33A62-E693-40AD-B3F6-D6983AF5ABBF}"/>
              </a:ext>
            </a:extLst>
          </p:cNvPr>
          <p:cNvGrpSpPr/>
          <p:nvPr/>
        </p:nvGrpSpPr>
        <p:grpSpPr>
          <a:xfrm>
            <a:off x="8206419" y="5566756"/>
            <a:ext cx="1242381" cy="1077218"/>
            <a:chOff x="4472630" y="5374632"/>
            <a:chExt cx="1242381" cy="107721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1971319-D1E4-41DA-B032-D3292F644EEC}"/>
                </a:ext>
              </a:extLst>
            </p:cNvPr>
            <p:cNvGrpSpPr/>
            <p:nvPr/>
          </p:nvGrpSpPr>
          <p:grpSpPr>
            <a:xfrm>
              <a:off x="5140198" y="5374632"/>
              <a:ext cx="574813" cy="1077218"/>
              <a:chOff x="7612792" y="4648200"/>
              <a:chExt cx="147060" cy="107721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AD97CE-E9EC-4012-8D1C-7718F42E0594}"/>
                  </a:ext>
                </a:extLst>
              </p:cNvPr>
              <p:cNvSpPr txBox="1"/>
              <p:nvPr/>
            </p:nvSpPr>
            <p:spPr>
              <a:xfrm>
                <a:off x="7612792" y="4648200"/>
                <a:ext cx="1470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33D8B74-FFC2-4E01-812E-77F9D5C838A0}"/>
                  </a:ext>
                </a:extLst>
              </p:cNvPr>
              <p:cNvCxnSpPr>
                <a:cxnSpLocks/>
                <a:endCxn id="40" idx="3"/>
              </p:cNvCxnSpPr>
              <p:nvPr/>
            </p:nvCxnSpPr>
            <p:spPr>
              <a:xfrm flipV="1">
                <a:off x="7612792" y="5186809"/>
                <a:ext cx="147060" cy="52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D0E118-E9EF-4DA6-9D54-F286CDDD2934}"/>
                </a:ext>
              </a:extLst>
            </p:cNvPr>
            <p:cNvSpPr txBox="1"/>
            <p:nvPr/>
          </p:nvSpPr>
          <p:spPr>
            <a:xfrm>
              <a:off x="4472630" y="5590075"/>
              <a:ext cx="4870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154F46-A73F-4064-89FC-6176C03C14F0}"/>
              </a:ext>
            </a:extLst>
          </p:cNvPr>
          <p:cNvGrpSpPr/>
          <p:nvPr/>
        </p:nvGrpSpPr>
        <p:grpSpPr>
          <a:xfrm>
            <a:off x="9589754" y="5767464"/>
            <a:ext cx="2038366" cy="584775"/>
            <a:chOff x="6419834" y="5575339"/>
            <a:chExt cx="2571766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6A8E19-07B0-4F9E-8AD3-9FAD43344E3D}"/>
                </a:ext>
              </a:extLst>
            </p:cNvPr>
            <p:cNvSpPr txBox="1"/>
            <p:nvPr/>
          </p:nvSpPr>
          <p:spPr>
            <a:xfrm>
              <a:off x="6858000" y="5590075"/>
              <a:ext cx="21336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 বর্গ মিটার </a:t>
              </a:r>
              <a:endParaRPr lang="en-US" sz="28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5EC62A4-0000-4690-ACC4-7E9B0DE39B9E}"/>
                </a:ext>
              </a:extLst>
            </p:cNvPr>
            <p:cNvSpPr txBox="1"/>
            <p:nvPr/>
          </p:nvSpPr>
          <p:spPr>
            <a:xfrm flipH="1">
              <a:off x="6419834" y="5575339"/>
              <a:ext cx="4953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3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242E1B-12A0-440F-83D3-73D35A4579E0}"/>
              </a:ext>
            </a:extLst>
          </p:cNvPr>
          <p:cNvGrpSpPr/>
          <p:nvPr/>
        </p:nvGrpSpPr>
        <p:grpSpPr>
          <a:xfrm>
            <a:off x="6096000" y="3763107"/>
            <a:ext cx="6096000" cy="1077218"/>
            <a:chOff x="2362200" y="3570982"/>
            <a:chExt cx="6096000" cy="107721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BE8D5DB-BB10-47DC-AA3A-859A4C4FAA2D}"/>
                </a:ext>
              </a:extLst>
            </p:cNvPr>
            <p:cNvGrpSpPr/>
            <p:nvPr/>
          </p:nvGrpSpPr>
          <p:grpSpPr>
            <a:xfrm>
              <a:off x="5181600" y="3570982"/>
              <a:ext cx="381000" cy="1077218"/>
              <a:chOff x="7612792" y="4648200"/>
              <a:chExt cx="381000" cy="107721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1DC5883-474E-4B86-B345-94DB00D33D73}"/>
                  </a:ext>
                </a:extLst>
              </p:cNvPr>
              <p:cNvSpPr txBox="1"/>
              <p:nvPr/>
            </p:nvSpPr>
            <p:spPr>
              <a:xfrm>
                <a:off x="7612792" y="4648200"/>
                <a:ext cx="38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৩৪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9BBFB2C-1453-4029-B54A-AB994F57C030}"/>
                  </a:ext>
                </a:extLst>
              </p:cNvPr>
              <p:cNvCxnSpPr/>
              <p:nvPr/>
            </p:nvCxnSpPr>
            <p:spPr>
              <a:xfrm>
                <a:off x="7612792" y="5192018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67FE81-BC28-4EDE-BEF2-3599216FFB11}"/>
                </a:ext>
              </a:extLst>
            </p:cNvPr>
            <p:cNvSpPr txBox="1"/>
            <p:nvPr/>
          </p:nvSpPr>
          <p:spPr>
            <a:xfrm>
              <a:off x="2362200" y="3758625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  , ,     , ,     , ,    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৪  , ,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4EE7CC0-21EE-4B8F-B1A8-CC9F5EC96F37}"/>
              </a:ext>
            </a:extLst>
          </p:cNvPr>
          <p:cNvCxnSpPr>
            <a:cxnSpLocks/>
          </p:cNvCxnSpPr>
          <p:nvPr/>
        </p:nvCxnSpPr>
        <p:spPr>
          <a:xfrm flipV="1">
            <a:off x="8999806" y="5718149"/>
            <a:ext cx="228600" cy="306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D0232C1-5E4F-45E1-AA27-866F2D700DD2}"/>
              </a:ext>
            </a:extLst>
          </p:cNvPr>
          <p:cNvCxnSpPr>
            <a:cxnSpLocks/>
          </p:cNvCxnSpPr>
          <p:nvPr/>
        </p:nvCxnSpPr>
        <p:spPr>
          <a:xfrm flipV="1">
            <a:off x="8991600" y="6186749"/>
            <a:ext cx="228600" cy="306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50BCBF-D43B-42D4-857E-6EFEE79E64CD}"/>
              </a:ext>
            </a:extLst>
          </p:cNvPr>
          <p:cNvSpPr txBox="1"/>
          <p:nvPr/>
        </p:nvSpPr>
        <p:spPr>
          <a:xfrm>
            <a:off x="8794472" y="5356756"/>
            <a:ext cx="34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C75A49-C647-4353-BC0C-489A0E2CADE5}"/>
              </a:ext>
            </a:extLst>
          </p:cNvPr>
          <p:cNvSpPr txBox="1"/>
          <p:nvPr/>
        </p:nvSpPr>
        <p:spPr>
          <a:xfrm>
            <a:off x="9082719" y="6334780"/>
            <a:ext cx="402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E162F7-9BD4-4B28-A0C3-67FBCCDAD365}"/>
              </a:ext>
            </a:extLst>
          </p:cNvPr>
          <p:cNvGrpSpPr/>
          <p:nvPr/>
        </p:nvGrpSpPr>
        <p:grpSpPr>
          <a:xfrm>
            <a:off x="871611" y="732952"/>
            <a:ext cx="9379854" cy="772229"/>
            <a:chOff x="871611" y="732952"/>
            <a:chExt cx="9379854" cy="7722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9B97284-4957-44AC-AC90-1E7474874B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" t="7999" r="5765" b="68004"/>
            <a:stretch/>
          </p:blipFill>
          <p:spPr>
            <a:xfrm>
              <a:off x="1678965" y="793800"/>
              <a:ext cx="8572500" cy="7113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AA36B67-A314-4167-9A6A-05C040837457}"/>
                </a:ext>
              </a:extLst>
            </p:cNvPr>
            <p:cNvSpPr txBox="1"/>
            <p:nvPr/>
          </p:nvSpPr>
          <p:spPr>
            <a:xfrm>
              <a:off x="871611" y="732952"/>
              <a:ext cx="7641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36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CDFB841-D3CF-4AC1-AD6C-F9372575A2E7}"/>
              </a:ext>
            </a:extLst>
          </p:cNvPr>
          <p:cNvGrpSpPr/>
          <p:nvPr/>
        </p:nvGrpSpPr>
        <p:grpSpPr>
          <a:xfrm>
            <a:off x="896083" y="1587461"/>
            <a:ext cx="9453196" cy="864370"/>
            <a:chOff x="896083" y="1587461"/>
            <a:chExt cx="9453196" cy="86437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2C95353-C65A-4474-B5AF-A55EBB4E2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41"/>
            <a:stretch/>
          </p:blipFill>
          <p:spPr>
            <a:xfrm>
              <a:off x="1678965" y="1676743"/>
              <a:ext cx="8670314" cy="77508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F82F1F-4517-4A9C-B38D-9CE0A0230C07}"/>
                </a:ext>
              </a:extLst>
            </p:cNvPr>
            <p:cNvSpPr txBox="1"/>
            <p:nvPr/>
          </p:nvSpPr>
          <p:spPr>
            <a:xfrm>
              <a:off x="896083" y="1587461"/>
              <a:ext cx="7641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  <a:endParaRPr lang="en-US" sz="36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1424F76-67A3-43F2-9C7E-BEC317FF3B12}"/>
              </a:ext>
            </a:extLst>
          </p:cNvPr>
          <p:cNvGrpSpPr/>
          <p:nvPr/>
        </p:nvGrpSpPr>
        <p:grpSpPr>
          <a:xfrm>
            <a:off x="495300" y="2564131"/>
            <a:ext cx="5562600" cy="1372212"/>
            <a:chOff x="495300" y="2564131"/>
            <a:chExt cx="5562600" cy="13722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74B5B0-140D-41D1-817D-7787CD18DA1E}"/>
                </a:ext>
              </a:extLst>
            </p:cNvPr>
            <p:cNvGrpSpPr/>
            <p:nvPr/>
          </p:nvGrpSpPr>
          <p:grpSpPr>
            <a:xfrm>
              <a:off x="495300" y="2859125"/>
              <a:ext cx="5562600" cy="1077218"/>
              <a:chOff x="1600200" y="2667000"/>
              <a:chExt cx="5562600" cy="107721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04BC50-70C1-40F9-8236-3A3535AB0B37}"/>
                  </a:ext>
                </a:extLst>
              </p:cNvPr>
              <p:cNvSpPr txBox="1"/>
              <p:nvPr/>
            </p:nvSpPr>
            <p:spPr>
              <a:xfrm>
                <a:off x="1600200" y="2971800"/>
                <a:ext cx="5562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  জন  দুধ  পাবে         লিটার।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BE0BCAD-E341-444E-98C9-DEEE240802B3}"/>
                  </a:ext>
                </a:extLst>
              </p:cNvPr>
              <p:cNvGrpSpPr/>
              <p:nvPr/>
            </p:nvGrpSpPr>
            <p:grpSpPr>
              <a:xfrm>
                <a:off x="4191000" y="2667000"/>
                <a:ext cx="381000" cy="1077218"/>
                <a:chOff x="8001000" y="3556575"/>
                <a:chExt cx="381000" cy="1077218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CFF15E-A23B-4533-BA15-4751283E27F6}"/>
                    </a:ext>
                  </a:extLst>
                </p:cNvPr>
                <p:cNvSpPr txBox="1"/>
                <p:nvPr/>
              </p:nvSpPr>
              <p:spPr>
                <a:xfrm>
                  <a:off x="8001000" y="3556575"/>
                  <a:ext cx="38100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৮৯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0A3280E4-0FF7-49B1-A08E-284BA514F809}"/>
                    </a:ext>
                  </a:extLst>
                </p:cNvPr>
                <p:cNvCxnSpPr/>
                <p:nvPr/>
              </p:nvCxnSpPr>
              <p:spPr>
                <a:xfrm>
                  <a:off x="8001000" y="4114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D88BB8-79A2-4E89-B87B-0287A10B44BF}"/>
                </a:ext>
              </a:extLst>
            </p:cNvPr>
            <p:cNvSpPr txBox="1"/>
            <p:nvPr/>
          </p:nvSpPr>
          <p:spPr>
            <a:xfrm>
              <a:off x="608135" y="2564131"/>
              <a:ext cx="1698637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সমাধান(১)</a:t>
              </a:r>
              <a:endParaRPr lang="en-US" sz="28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E4A21B-FF0D-488D-9CE7-67C4964E3142}"/>
              </a:ext>
            </a:extLst>
          </p:cNvPr>
          <p:cNvGrpSpPr/>
          <p:nvPr/>
        </p:nvGrpSpPr>
        <p:grpSpPr>
          <a:xfrm>
            <a:off x="6019800" y="2531240"/>
            <a:ext cx="5867400" cy="1250053"/>
            <a:chOff x="6019800" y="2531240"/>
            <a:chExt cx="5867400" cy="125005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D75DBC-8F17-4065-8AAD-68CCCDF949EC}"/>
                </a:ext>
              </a:extLst>
            </p:cNvPr>
            <p:cNvGrpSpPr/>
            <p:nvPr/>
          </p:nvGrpSpPr>
          <p:grpSpPr>
            <a:xfrm>
              <a:off x="6019800" y="2704075"/>
              <a:ext cx="5867400" cy="1077218"/>
              <a:chOff x="2286000" y="2512132"/>
              <a:chExt cx="7086600" cy="107721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955CB5-6FD6-4BCC-B190-64F58B106A5D}"/>
                  </a:ext>
                </a:extLst>
              </p:cNvPr>
              <p:cNvSpPr txBox="1"/>
              <p:nvPr/>
            </p:nvSpPr>
            <p:spPr>
              <a:xfrm>
                <a:off x="2286000" y="2833013"/>
                <a:ext cx="708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লাগে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মিটারে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9167438-0154-41E2-8EBA-2EAD713832EB}"/>
                  </a:ext>
                </a:extLst>
              </p:cNvPr>
              <p:cNvGrpSpPr/>
              <p:nvPr/>
            </p:nvGrpSpPr>
            <p:grpSpPr>
              <a:xfrm>
                <a:off x="5875317" y="2512132"/>
                <a:ext cx="380999" cy="1077218"/>
                <a:chOff x="8230309" y="4619707"/>
                <a:chExt cx="380999" cy="1077218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5527790-A433-40E4-BC15-6AE4323CC733}"/>
                    </a:ext>
                  </a:extLst>
                </p:cNvPr>
                <p:cNvSpPr txBox="1"/>
                <p:nvPr/>
              </p:nvSpPr>
              <p:spPr>
                <a:xfrm>
                  <a:off x="8230309" y="4619707"/>
                  <a:ext cx="380999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৩৪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5AB3654-B6B0-477B-A571-2585E85E0F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89190" y="5192018"/>
                  <a:ext cx="3047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D82BC67-B4D6-4B64-B48C-A939DEC04207}"/>
                </a:ext>
              </a:extLst>
            </p:cNvPr>
            <p:cNvSpPr txBox="1"/>
            <p:nvPr/>
          </p:nvSpPr>
          <p:spPr>
            <a:xfrm>
              <a:off x="6132635" y="2531240"/>
              <a:ext cx="1698637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সমাধান(২)</a:t>
              </a:r>
              <a:endParaRPr lang="en-US" sz="28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30B091B-7AF2-46E2-951B-ABA4C01F1452}"/>
              </a:ext>
            </a:extLst>
          </p:cNvPr>
          <p:cNvSpPr txBox="1"/>
          <p:nvPr/>
        </p:nvSpPr>
        <p:spPr>
          <a:xfrm>
            <a:off x="2408594" y="4724400"/>
            <a:ext cx="487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9CA977-E664-4F69-968E-03183CB55C61}"/>
              </a:ext>
            </a:extLst>
          </p:cNvPr>
          <p:cNvSpPr txBox="1"/>
          <p:nvPr/>
        </p:nvSpPr>
        <p:spPr>
          <a:xfrm>
            <a:off x="2637194" y="5845314"/>
            <a:ext cx="487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7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2" grpId="0"/>
      <p:bldP spid="53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80A618-1470-4270-8743-705B349EC464}"/>
              </a:ext>
            </a:extLst>
          </p:cNvPr>
          <p:cNvSpPr/>
          <p:nvPr/>
        </p:nvSpPr>
        <p:spPr>
          <a:xfrm>
            <a:off x="2781300" y="664592"/>
            <a:ext cx="6629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15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00384-F560-4796-942D-79DD9DBC80B9}"/>
              </a:ext>
            </a:extLst>
          </p:cNvPr>
          <p:cNvSpPr txBox="1"/>
          <p:nvPr/>
        </p:nvSpPr>
        <p:spPr>
          <a:xfrm>
            <a:off x="1371600" y="276728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 ৪ জনে একটি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তৈরি কর এবং প্রত্যেক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নিচের সমস্যাটির সমাধান তোমাদের খাতায় লেখ।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7E94E-CFA1-456F-B992-3AEF7F58C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4" r="6241" b="-1010"/>
          <a:stretch/>
        </p:blipFill>
        <p:spPr>
          <a:xfrm>
            <a:off x="1219200" y="4572000"/>
            <a:ext cx="10086289" cy="1524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6F3B1D6-77A6-4FA9-AB6A-32EF2DE32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F1B73-A1FF-4A2C-B615-21C69254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6829"/>
            <a:ext cx="3156196" cy="219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E0598-E0E6-4B95-A7F2-B133E97B1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198" y="286829"/>
            <a:ext cx="3032002" cy="21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381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ACA8CF1-2264-4215-A58F-13A633508A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8990B7-20B0-4A81-B1D7-D2D511AFC19F}"/>
              </a:ext>
            </a:extLst>
          </p:cNvPr>
          <p:cNvSpPr/>
          <p:nvPr/>
        </p:nvSpPr>
        <p:spPr>
          <a:xfrm>
            <a:off x="533400" y="159107"/>
            <a:ext cx="1089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৪৬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৪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এবং ৫মিনিট নিরবে পড়ঃ </a:t>
            </a:r>
            <a:endParaRPr lang="en-US" sz="54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00BE2215-A034-4FD2-9C86-0CAE00D854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107428"/>
            <a:ext cx="329394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753FE-1F9D-4112-8DF0-5A7050694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19" y="1981627"/>
            <a:ext cx="6005080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FD4762-A7F8-44BA-88AA-CD0C45861E2B}"/>
              </a:ext>
            </a:extLst>
          </p:cNvPr>
          <p:cNvSpPr txBox="1"/>
          <p:nvPr/>
        </p:nvSpPr>
        <p:spPr>
          <a:xfrm>
            <a:off x="2567595" y="279540"/>
            <a:ext cx="6246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94417-69F0-44BB-91D8-003C78818AF0}"/>
              </a:ext>
            </a:extLst>
          </p:cNvPr>
          <p:cNvSpPr txBox="1"/>
          <p:nvPr/>
        </p:nvSpPr>
        <p:spPr>
          <a:xfrm>
            <a:off x="1529261" y="1545520"/>
            <a:ext cx="782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সমাধান করঃ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2C5161-D09B-4911-B2E3-BDE67C2FDB91}"/>
              </a:ext>
            </a:extLst>
          </p:cNvPr>
          <p:cNvGrpSpPr/>
          <p:nvPr/>
        </p:nvGrpSpPr>
        <p:grpSpPr>
          <a:xfrm>
            <a:off x="1375540" y="2913611"/>
            <a:ext cx="2246870" cy="1077218"/>
            <a:chOff x="2286000" y="3335178"/>
            <a:chExt cx="2246870" cy="10772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462808-DCE4-443D-B6D4-6929F42C07C7}"/>
                </a:ext>
              </a:extLst>
            </p:cNvPr>
            <p:cNvSpPr txBox="1"/>
            <p:nvPr/>
          </p:nvSpPr>
          <p:spPr>
            <a:xfrm>
              <a:off x="2286000" y="3581400"/>
              <a:ext cx="224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E826E9-EDE2-4DBD-9D6E-A0A09B89414F}"/>
                </a:ext>
              </a:extLst>
            </p:cNvPr>
            <p:cNvSpPr txBox="1"/>
            <p:nvPr/>
          </p:nvSpPr>
          <p:spPr>
            <a:xfrm>
              <a:off x="2957384" y="3335178"/>
              <a:ext cx="38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C106B5-7478-47C1-AF6D-42046FF3CC1B}"/>
                </a:ext>
              </a:extLst>
            </p:cNvPr>
            <p:cNvCxnSpPr/>
            <p:nvPr/>
          </p:nvCxnSpPr>
          <p:spPr>
            <a:xfrm>
              <a:off x="2913105" y="3873787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DF077A-B9FC-45A8-837D-FE97A106E611}"/>
              </a:ext>
            </a:extLst>
          </p:cNvPr>
          <p:cNvGrpSpPr/>
          <p:nvPr/>
        </p:nvGrpSpPr>
        <p:grpSpPr>
          <a:xfrm>
            <a:off x="1388792" y="4713982"/>
            <a:ext cx="2246870" cy="1077218"/>
            <a:chOff x="2286000" y="3335178"/>
            <a:chExt cx="2246870" cy="10772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3351BD-320A-42DB-B259-56CA837511C0}"/>
                </a:ext>
              </a:extLst>
            </p:cNvPr>
            <p:cNvSpPr txBox="1"/>
            <p:nvPr/>
          </p:nvSpPr>
          <p:spPr>
            <a:xfrm>
              <a:off x="2286000" y="3581400"/>
              <a:ext cx="224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0B6818-20AD-4058-A870-41B196A917AC}"/>
                </a:ext>
              </a:extLst>
            </p:cNvPr>
            <p:cNvSpPr txBox="1"/>
            <p:nvPr/>
          </p:nvSpPr>
          <p:spPr>
            <a:xfrm>
              <a:off x="2957384" y="3335178"/>
              <a:ext cx="38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7E8ABD-0470-4792-BE69-2C95F1089C8F}"/>
                </a:ext>
              </a:extLst>
            </p:cNvPr>
            <p:cNvCxnSpPr/>
            <p:nvPr/>
          </p:nvCxnSpPr>
          <p:spPr>
            <a:xfrm>
              <a:off x="2913105" y="3873787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86E3A8-70FC-4CCC-A793-563DCA7E76E3}"/>
              </a:ext>
            </a:extLst>
          </p:cNvPr>
          <p:cNvCxnSpPr>
            <a:cxnSpLocks/>
          </p:cNvCxnSpPr>
          <p:nvPr/>
        </p:nvCxnSpPr>
        <p:spPr>
          <a:xfrm flipH="1">
            <a:off x="7415382" y="2956812"/>
            <a:ext cx="433217" cy="328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1158E1-D2D6-4B2E-B44B-2032C06033E7}"/>
              </a:ext>
            </a:extLst>
          </p:cNvPr>
          <p:cNvCxnSpPr>
            <a:cxnSpLocks/>
          </p:cNvCxnSpPr>
          <p:nvPr/>
        </p:nvCxnSpPr>
        <p:spPr>
          <a:xfrm flipH="1">
            <a:off x="7133443" y="3496836"/>
            <a:ext cx="279615" cy="2663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BCA94F1-ECF6-40EC-8236-A0B03FF37C9C}"/>
              </a:ext>
            </a:extLst>
          </p:cNvPr>
          <p:cNvSpPr txBox="1"/>
          <p:nvPr/>
        </p:nvSpPr>
        <p:spPr>
          <a:xfrm>
            <a:off x="7349451" y="2536319"/>
            <a:ext cx="880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613637-566A-48F9-8E2F-3C591C540FE1}"/>
              </a:ext>
            </a:extLst>
          </p:cNvPr>
          <p:cNvSpPr txBox="1"/>
          <p:nvPr/>
        </p:nvSpPr>
        <p:spPr>
          <a:xfrm>
            <a:off x="7199303" y="3609358"/>
            <a:ext cx="38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2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5B0FAB-4435-4DFC-8705-2BF7C02DDDE3}"/>
              </a:ext>
            </a:extLst>
          </p:cNvPr>
          <p:cNvGrpSpPr/>
          <p:nvPr/>
        </p:nvGrpSpPr>
        <p:grpSpPr>
          <a:xfrm>
            <a:off x="4495799" y="4702930"/>
            <a:ext cx="2399955" cy="1077218"/>
            <a:chOff x="2286000" y="3335178"/>
            <a:chExt cx="2246870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5670ED-9E42-48B4-A207-9AE049D313FF}"/>
                </a:ext>
              </a:extLst>
            </p:cNvPr>
            <p:cNvSpPr txBox="1"/>
            <p:nvPr/>
          </p:nvSpPr>
          <p:spPr>
            <a:xfrm>
              <a:off x="2286000" y="3581400"/>
              <a:ext cx="224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354EA5-9E9A-4450-ACAC-8EAFF94A049F}"/>
                </a:ext>
              </a:extLst>
            </p:cNvPr>
            <p:cNvSpPr txBox="1"/>
            <p:nvPr/>
          </p:nvSpPr>
          <p:spPr>
            <a:xfrm>
              <a:off x="2957384" y="3335178"/>
              <a:ext cx="38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833EE0-DB26-45D6-83B1-38D6D763CA91}"/>
                </a:ext>
              </a:extLst>
            </p:cNvPr>
            <p:cNvCxnSpPr/>
            <p:nvPr/>
          </p:nvCxnSpPr>
          <p:spPr>
            <a:xfrm>
              <a:off x="2913105" y="3873787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762898-5B1F-4A06-978D-4D90FF8EC5B2}"/>
              </a:ext>
            </a:extLst>
          </p:cNvPr>
          <p:cNvGrpSpPr/>
          <p:nvPr/>
        </p:nvGrpSpPr>
        <p:grpSpPr>
          <a:xfrm>
            <a:off x="4267200" y="2814465"/>
            <a:ext cx="2246870" cy="1077218"/>
            <a:chOff x="2286000" y="3335178"/>
            <a:chExt cx="2246870" cy="107721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28995D1-0836-4376-BD97-0B509C289CFB}"/>
                </a:ext>
              </a:extLst>
            </p:cNvPr>
            <p:cNvSpPr txBox="1"/>
            <p:nvPr/>
          </p:nvSpPr>
          <p:spPr>
            <a:xfrm>
              <a:off x="2286000" y="3581400"/>
              <a:ext cx="224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27DEF01-6E43-4839-A0CF-265C493A3F36}"/>
                </a:ext>
              </a:extLst>
            </p:cNvPr>
            <p:cNvSpPr txBox="1"/>
            <p:nvPr/>
          </p:nvSpPr>
          <p:spPr>
            <a:xfrm>
              <a:off x="2957384" y="3335178"/>
              <a:ext cx="38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ED00A76-1EAC-4719-AB6B-48EE875F0BC6}"/>
                </a:ext>
              </a:extLst>
            </p:cNvPr>
            <p:cNvCxnSpPr/>
            <p:nvPr/>
          </p:nvCxnSpPr>
          <p:spPr>
            <a:xfrm>
              <a:off x="2913105" y="3873787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AF1A588-13FA-46FB-A29F-ED5F033F39F4}"/>
              </a:ext>
            </a:extLst>
          </p:cNvPr>
          <p:cNvGrpSpPr/>
          <p:nvPr/>
        </p:nvGrpSpPr>
        <p:grpSpPr>
          <a:xfrm>
            <a:off x="6253308" y="2837482"/>
            <a:ext cx="1716010" cy="1077218"/>
            <a:chOff x="6202954" y="2825741"/>
            <a:chExt cx="1716010" cy="10772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A4FC2E-8144-446A-9111-9D748F027BD5}"/>
                </a:ext>
              </a:extLst>
            </p:cNvPr>
            <p:cNvGrpSpPr/>
            <p:nvPr/>
          </p:nvGrpSpPr>
          <p:grpSpPr>
            <a:xfrm>
              <a:off x="6654113" y="2825741"/>
              <a:ext cx="1264851" cy="1077218"/>
              <a:chOff x="2957383" y="3335178"/>
              <a:chExt cx="1264851" cy="107721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110BEF-D191-47D1-928E-12E4690521B6}"/>
                  </a:ext>
                </a:extLst>
              </p:cNvPr>
              <p:cNvSpPr txBox="1"/>
              <p:nvPr/>
            </p:nvSpPr>
            <p:spPr>
              <a:xfrm>
                <a:off x="2957383" y="3335178"/>
                <a:ext cx="126485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 × 15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94BAEE-8A2B-4979-AC3D-4590C8354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9235" y="3853131"/>
                <a:ext cx="92813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FB29FF3-CBC2-4C17-94D5-A60950C0D452}"/>
                </a:ext>
              </a:extLst>
            </p:cNvPr>
            <p:cNvSpPr txBox="1"/>
            <p:nvPr/>
          </p:nvSpPr>
          <p:spPr>
            <a:xfrm>
              <a:off x="6202954" y="2956812"/>
              <a:ext cx="70683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4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D1E829C-BF4A-493A-B6F0-A96B888CF61B}"/>
              </a:ext>
            </a:extLst>
          </p:cNvPr>
          <p:cNvGrpSpPr/>
          <p:nvPr/>
        </p:nvGrpSpPr>
        <p:grpSpPr>
          <a:xfrm>
            <a:off x="8005956" y="2926651"/>
            <a:ext cx="1346505" cy="769441"/>
            <a:chOff x="8005956" y="2926651"/>
            <a:chExt cx="1346505" cy="76944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C4E868-F7F0-4950-88FE-AD975B2908E7}"/>
                </a:ext>
              </a:extLst>
            </p:cNvPr>
            <p:cNvSpPr txBox="1"/>
            <p:nvPr/>
          </p:nvSpPr>
          <p:spPr>
            <a:xfrm>
              <a:off x="8655373" y="3018985"/>
              <a:ext cx="697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C60976F-56A5-4E43-9D10-EF029D46FAB5}"/>
                </a:ext>
              </a:extLst>
            </p:cNvPr>
            <p:cNvSpPr txBox="1"/>
            <p:nvPr/>
          </p:nvSpPr>
          <p:spPr>
            <a:xfrm>
              <a:off x="8005956" y="2926651"/>
              <a:ext cx="70683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4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0EDD43-F061-4C25-AE1D-3CF1F395CBE1}"/>
              </a:ext>
            </a:extLst>
          </p:cNvPr>
          <p:cNvGrpSpPr/>
          <p:nvPr/>
        </p:nvGrpSpPr>
        <p:grpSpPr>
          <a:xfrm>
            <a:off x="6397201" y="4672633"/>
            <a:ext cx="1808254" cy="1077218"/>
            <a:chOff x="6397201" y="4672633"/>
            <a:chExt cx="1808254" cy="107721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01EE94-269C-4CC0-8CE7-7012FFB6ED47}"/>
                </a:ext>
              </a:extLst>
            </p:cNvPr>
            <p:cNvGrpSpPr/>
            <p:nvPr/>
          </p:nvGrpSpPr>
          <p:grpSpPr>
            <a:xfrm>
              <a:off x="6937755" y="4672633"/>
              <a:ext cx="1267700" cy="1077218"/>
              <a:chOff x="4193128" y="3317020"/>
              <a:chExt cx="1141074" cy="107721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33C955-C10F-439D-BD94-C78B8A556366}"/>
                  </a:ext>
                </a:extLst>
              </p:cNvPr>
              <p:cNvSpPr txBox="1"/>
              <p:nvPr/>
            </p:nvSpPr>
            <p:spPr>
              <a:xfrm>
                <a:off x="4195179" y="3317020"/>
                <a:ext cx="11390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5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3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CA5109-AC17-4BF8-8598-0C13E83C4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3128" y="3855629"/>
                <a:ext cx="7890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84B65A-58BF-47E9-AC17-196507A103C1}"/>
                </a:ext>
              </a:extLst>
            </p:cNvPr>
            <p:cNvSpPr txBox="1"/>
            <p:nvPr/>
          </p:nvSpPr>
          <p:spPr>
            <a:xfrm>
              <a:off x="6397201" y="4826521"/>
              <a:ext cx="70683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4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51C56C-A05B-47A1-AD46-CAC4171E3A1E}"/>
              </a:ext>
            </a:extLst>
          </p:cNvPr>
          <p:cNvGrpSpPr/>
          <p:nvPr/>
        </p:nvGrpSpPr>
        <p:grpSpPr>
          <a:xfrm>
            <a:off x="8050802" y="4713982"/>
            <a:ext cx="1370227" cy="1077218"/>
            <a:chOff x="8050802" y="4713982"/>
            <a:chExt cx="1370227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3E8C14-1094-468B-95EB-974397151DB6}"/>
                </a:ext>
              </a:extLst>
            </p:cNvPr>
            <p:cNvSpPr txBox="1"/>
            <p:nvPr/>
          </p:nvSpPr>
          <p:spPr>
            <a:xfrm>
              <a:off x="8839417" y="4713982"/>
              <a:ext cx="5816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১৮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1D60333-B379-4DE9-A671-547237A0C60A}"/>
                </a:ext>
              </a:extLst>
            </p:cNvPr>
            <p:cNvCxnSpPr/>
            <p:nvPr/>
          </p:nvCxnSpPr>
          <p:spPr>
            <a:xfrm>
              <a:off x="8874954" y="5240786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57F2C6-0EF3-40C9-B084-A595B17A5DEB}"/>
                </a:ext>
              </a:extLst>
            </p:cNvPr>
            <p:cNvSpPr txBox="1"/>
            <p:nvPr/>
          </p:nvSpPr>
          <p:spPr>
            <a:xfrm>
              <a:off x="8050802" y="4826521"/>
              <a:ext cx="70683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400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7C8BA02-A489-4BAA-80C4-EFC42256BE8A}"/>
              </a:ext>
            </a:extLst>
          </p:cNvPr>
          <p:cNvSpPr txBox="1"/>
          <p:nvPr/>
        </p:nvSpPr>
        <p:spPr>
          <a:xfrm>
            <a:off x="9255954" y="1582212"/>
            <a:ext cx="215527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এখানে ক্লিক করুন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7" name="Frame 46">
            <a:extLst>
              <a:ext uri="{FF2B5EF4-FFF2-40B4-BE49-F238E27FC236}">
                <a16:creationId xmlns:a16="http://schemas.microsoft.com/office/drawing/2014/main" id="{73F64293-66BE-4BFB-9327-0D4C3BB04A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8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E90977-4995-42E5-B05E-C92F93D00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41"/>
            <a:ext cx="12192000" cy="6901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3C389E-677C-4E44-93F6-C122C2D890EE}"/>
              </a:ext>
            </a:extLst>
          </p:cNvPr>
          <p:cNvSpPr/>
          <p:nvPr/>
        </p:nvSpPr>
        <p:spPr>
          <a:xfrm>
            <a:off x="3733800" y="457200"/>
            <a:ext cx="434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E866A-6D50-4D2A-99A6-454C20134616}"/>
              </a:ext>
            </a:extLst>
          </p:cNvPr>
          <p:cNvSpPr txBox="1"/>
          <p:nvPr/>
        </p:nvSpPr>
        <p:spPr>
          <a:xfrm>
            <a:off x="1276350" y="1577564"/>
            <a:ext cx="9258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৪৯ পৃষ্টার ২ নং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করে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5B081-F120-40B0-B89B-DA3675B50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0" y="3526110"/>
            <a:ext cx="5410200" cy="2508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76F2E-DADC-489F-9151-4AD753B75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26110"/>
            <a:ext cx="4838700" cy="25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1E5989-400E-4E9C-80C4-DA7F47DE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41"/>
            <a:ext cx="12192000" cy="6901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CDE5F-6170-4CBD-B4CF-3F49956AE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4950"/>
            <a:ext cx="10515600" cy="5531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21381-CEF5-4109-968F-FD4C561DE6B8}"/>
              </a:ext>
            </a:extLst>
          </p:cNvPr>
          <p:cNvSpPr txBox="1"/>
          <p:nvPr/>
        </p:nvSpPr>
        <p:spPr>
          <a:xfrm>
            <a:off x="1524000" y="1828800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BD8CB0F-C3BC-4ED0-A0DE-AB203CC03D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4EBC7-C77B-43E0-BEE8-21FFE7397C1D}"/>
              </a:ext>
            </a:extLst>
          </p:cNvPr>
          <p:cNvSpPr/>
          <p:nvPr/>
        </p:nvSpPr>
        <p:spPr>
          <a:xfrm>
            <a:off x="3814559" y="507952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2C6B9-856F-4927-97B8-569CF62C22DE}"/>
              </a:ext>
            </a:extLst>
          </p:cNvPr>
          <p:cNvSpPr/>
          <p:nvPr/>
        </p:nvSpPr>
        <p:spPr>
          <a:xfrm>
            <a:off x="251145" y="3598428"/>
            <a:ext cx="50525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6" name="Picture 5" descr="Uzzol.jpg">
            <a:extLst>
              <a:ext uri="{FF2B5EF4-FFF2-40B4-BE49-F238E27FC236}">
                <a16:creationId xmlns:a16="http://schemas.microsoft.com/office/drawing/2014/main" id="{A97CD43D-7F8E-42C7-B577-80E8274B0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1066800" y="440228"/>
            <a:ext cx="2880496" cy="2814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5A493A-2A1B-4BCF-9D57-99C1DB1C17F1}"/>
              </a:ext>
            </a:extLst>
          </p:cNvPr>
          <p:cNvSpPr/>
          <p:nvPr/>
        </p:nvSpPr>
        <p:spPr>
          <a:xfrm>
            <a:off x="6629400" y="3367595"/>
            <a:ext cx="53677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6    </a:t>
            </a:r>
            <a:endParaRPr lang="bn-IN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4৫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মিনিট।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3D28C19E-7D64-4987-AB92-E62F0E035B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318" y="440228"/>
            <a:ext cx="2373256" cy="281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FF9479-CAA6-47AF-A136-E6335E4512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68013"/>
          <a:stretch/>
        </p:blipFill>
        <p:spPr>
          <a:xfrm>
            <a:off x="5642158" y="2667000"/>
            <a:ext cx="1246140" cy="38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0EB42E-9F0E-4264-85B2-F60E7903A3CE}"/>
              </a:ext>
            </a:extLst>
          </p:cNvPr>
          <p:cNvSpPr/>
          <p:nvPr/>
        </p:nvSpPr>
        <p:spPr>
          <a:xfrm>
            <a:off x="2890395" y="381000"/>
            <a:ext cx="5867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104FE5-D67A-48C7-AEFE-0E0A2B509653}"/>
              </a:ext>
            </a:extLst>
          </p:cNvPr>
          <p:cNvSpPr/>
          <p:nvPr/>
        </p:nvSpPr>
        <p:spPr>
          <a:xfrm>
            <a:off x="1257299" y="2057400"/>
            <a:ext cx="967740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ভগ্নাংশেকে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পূর্ণ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			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.২.২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পূর্ণ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২০.৫.১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ভগ্নাংশেকে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পূর্ণ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2BCE637-134F-43D1-BDE8-D0EE4DFAF3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1DD475D-B046-4C76-8F3E-8CE1604256F7}"/>
              </a:ext>
            </a:extLst>
          </p:cNvPr>
          <p:cNvGrpSpPr/>
          <p:nvPr/>
        </p:nvGrpSpPr>
        <p:grpSpPr>
          <a:xfrm>
            <a:off x="381000" y="1294003"/>
            <a:ext cx="9848704" cy="1077218"/>
            <a:chOff x="381000" y="1294003"/>
            <a:chExt cx="9848704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126259-72A3-4530-BDA0-2810EC557B52}"/>
                </a:ext>
              </a:extLst>
            </p:cNvPr>
            <p:cNvSpPr txBox="1"/>
            <p:nvPr/>
          </p:nvSpPr>
          <p:spPr>
            <a:xfrm>
              <a:off x="381000" y="1507083"/>
              <a:ext cx="9848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গ্লাসে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লিটার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এরূপ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গ্লাসে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লিটার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237BB2-61F9-4135-A117-6FB8C73BF853}"/>
                </a:ext>
              </a:extLst>
            </p:cNvPr>
            <p:cNvGrpSpPr/>
            <p:nvPr/>
          </p:nvGrpSpPr>
          <p:grpSpPr>
            <a:xfrm>
              <a:off x="2209800" y="1294003"/>
              <a:ext cx="381000" cy="1077218"/>
              <a:chOff x="2590800" y="1613356"/>
              <a:chExt cx="381000" cy="107721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8BC7AC-8FE2-4C09-991F-A7F8A44F00AA}"/>
                  </a:ext>
                </a:extLst>
              </p:cNvPr>
              <p:cNvSpPr txBox="1"/>
              <p:nvPr/>
            </p:nvSpPr>
            <p:spPr>
              <a:xfrm>
                <a:off x="2590800" y="1613356"/>
                <a:ext cx="38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7EE4C40-47B5-429A-B018-0F6AC4CDD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151965"/>
                <a:ext cx="3810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CD881D-DBD5-446F-8FB9-B15CF653B4ED}"/>
              </a:ext>
            </a:extLst>
          </p:cNvPr>
          <p:cNvGrpSpPr/>
          <p:nvPr/>
        </p:nvGrpSpPr>
        <p:grpSpPr>
          <a:xfrm>
            <a:off x="717674" y="2840837"/>
            <a:ext cx="10709021" cy="1808610"/>
            <a:chOff x="-650621" y="4058790"/>
            <a:chExt cx="12571375" cy="19610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EF6932-817E-431E-8E5E-D7E9B5D97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5427786" y="4058791"/>
              <a:ext cx="1405154" cy="19610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FE0549-1116-4946-8222-34AD8953F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4191000" y="4058791"/>
              <a:ext cx="1377526" cy="19610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9C1BA5-2C62-4845-91AA-72DC0374B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2971800" y="4058791"/>
              <a:ext cx="1405155" cy="19610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D62B1D-57B9-4000-A503-7A7DE965B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1752600" y="4058791"/>
              <a:ext cx="1405154" cy="19610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CEEC08-4A2C-4348-85E9-8B51CEBD7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576046" y="4058791"/>
              <a:ext cx="1405154" cy="19610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B8087D-0F8F-490B-A91B-C905BDDE6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6783417" y="4058791"/>
              <a:ext cx="1405154" cy="196101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674F63-06E0-49E4-B012-654BFB4CB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8062265" y="4058791"/>
              <a:ext cx="1405154" cy="19610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C57A62-785E-4EC2-ABC0-294BC3F50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9296400" y="4058790"/>
              <a:ext cx="1405154" cy="1961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B5E337-9192-41FD-B266-A3F4386CB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10515600" y="4058790"/>
              <a:ext cx="1405154" cy="196101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DBA9B7-FCAE-4F41-894E-3E3675EB9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-650621" y="4058790"/>
              <a:ext cx="1405154" cy="196101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553A65-3520-409F-8113-18252F1157D6}"/>
              </a:ext>
            </a:extLst>
          </p:cNvPr>
          <p:cNvGrpSpPr/>
          <p:nvPr/>
        </p:nvGrpSpPr>
        <p:grpSpPr>
          <a:xfrm>
            <a:off x="10338208" y="719109"/>
            <a:ext cx="1369221" cy="1910862"/>
            <a:chOff x="10491188" y="1053587"/>
            <a:chExt cx="1369221" cy="191086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BB34E89-0C54-43CF-B507-02FA6DF8E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6091" r="24210"/>
            <a:stretch/>
          </p:blipFill>
          <p:spPr>
            <a:xfrm>
              <a:off x="10491188" y="1053587"/>
              <a:ext cx="1369221" cy="1910862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4906DBC-5AA1-4F41-A4D1-0A47D822AFE4}"/>
                </a:ext>
              </a:extLst>
            </p:cNvPr>
            <p:cNvGrpSpPr/>
            <p:nvPr/>
          </p:nvGrpSpPr>
          <p:grpSpPr>
            <a:xfrm>
              <a:off x="11100321" y="1524000"/>
              <a:ext cx="381000" cy="1077218"/>
              <a:chOff x="2590800" y="1613356"/>
              <a:chExt cx="381000" cy="107721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B34E67-8E5E-463F-B93D-7AE836E34CF4}"/>
                  </a:ext>
                </a:extLst>
              </p:cNvPr>
              <p:cNvSpPr txBox="1"/>
              <p:nvPr/>
            </p:nvSpPr>
            <p:spPr>
              <a:xfrm>
                <a:off x="2590800" y="1613356"/>
                <a:ext cx="38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18C7BAD-5668-4168-9F76-CA0B9128C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151965"/>
                <a:ext cx="3810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43EB1D-82B9-4EFB-834A-47E4825CFEDA}"/>
              </a:ext>
            </a:extLst>
          </p:cNvPr>
          <p:cNvGrpSpPr/>
          <p:nvPr/>
        </p:nvGrpSpPr>
        <p:grpSpPr>
          <a:xfrm>
            <a:off x="10058400" y="5379331"/>
            <a:ext cx="2468995" cy="1319719"/>
            <a:chOff x="4636052" y="5629027"/>
            <a:chExt cx="1244902" cy="13197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EBC953F-F0BF-480E-940F-D5FCF4019627}"/>
                </a:ext>
              </a:extLst>
            </p:cNvPr>
            <p:cNvGrpSpPr/>
            <p:nvPr/>
          </p:nvGrpSpPr>
          <p:grpSpPr>
            <a:xfrm>
              <a:off x="4636052" y="5629027"/>
              <a:ext cx="408563" cy="1077218"/>
              <a:chOff x="2563237" y="1613356"/>
              <a:chExt cx="408563" cy="1077218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A40DFC-76CA-4C32-9B06-CF699FD7F706}"/>
                  </a:ext>
                </a:extLst>
              </p:cNvPr>
              <p:cNvSpPr txBox="1"/>
              <p:nvPr/>
            </p:nvSpPr>
            <p:spPr>
              <a:xfrm>
                <a:off x="2590800" y="1613356"/>
                <a:ext cx="38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6FDAE5-2E36-423E-B1D0-D512659FB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3237" y="2115586"/>
                <a:ext cx="32933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4AE45B-693F-41A9-811F-B7752C00E22B}"/>
                </a:ext>
              </a:extLst>
            </p:cNvPr>
            <p:cNvSpPr txBox="1"/>
            <p:nvPr/>
          </p:nvSpPr>
          <p:spPr>
            <a:xfrm>
              <a:off x="4965382" y="5748417"/>
              <a:ext cx="91557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36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2A25EE8-6E3D-40E4-BB62-E557C06E2AD5}"/>
              </a:ext>
            </a:extLst>
          </p:cNvPr>
          <p:cNvSpPr txBox="1"/>
          <p:nvPr/>
        </p:nvSpPr>
        <p:spPr>
          <a:xfrm>
            <a:off x="1222778" y="498417"/>
            <a:ext cx="8165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আমরা কীভাবে হিসাব করবো?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E77561-8838-4CEA-B67E-74E6BB079FEC}"/>
              </a:ext>
            </a:extLst>
          </p:cNvPr>
          <p:cNvSpPr txBox="1"/>
          <p:nvPr/>
        </p:nvSpPr>
        <p:spPr>
          <a:xfrm>
            <a:off x="1577945" y="5309176"/>
            <a:ext cx="1981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গ্লাসে দুধের পরিমান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6EC51B-1221-4D2C-A045-F83132569208}"/>
              </a:ext>
            </a:extLst>
          </p:cNvPr>
          <p:cNvSpPr txBox="1"/>
          <p:nvPr/>
        </p:nvSpPr>
        <p:spPr>
          <a:xfrm>
            <a:off x="4248651" y="5526258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গ্লাসের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9B6AA8-35AC-4CF6-BD1A-963026B7A55B}"/>
              </a:ext>
            </a:extLst>
          </p:cNvPr>
          <p:cNvSpPr txBox="1"/>
          <p:nvPr/>
        </p:nvSpPr>
        <p:spPr>
          <a:xfrm>
            <a:off x="3582988" y="5379331"/>
            <a:ext cx="608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BBFBF-4C3A-47DD-A1B4-15CC8D6F723B}"/>
              </a:ext>
            </a:extLst>
          </p:cNvPr>
          <p:cNvSpPr txBox="1"/>
          <p:nvPr/>
        </p:nvSpPr>
        <p:spPr>
          <a:xfrm>
            <a:off x="7009986" y="5350917"/>
            <a:ext cx="198119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দুধের পরিমান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B153F7-2046-4C87-9FF6-7037A6A62BA1}"/>
              </a:ext>
            </a:extLst>
          </p:cNvPr>
          <p:cNvSpPr txBox="1"/>
          <p:nvPr/>
        </p:nvSpPr>
        <p:spPr>
          <a:xfrm>
            <a:off x="6377715" y="5558395"/>
            <a:ext cx="592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/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83B8CA98-6665-41B8-BA25-B51F278B29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 animBg="1"/>
      <p:bldP spid="38" grpId="0" animBg="1"/>
      <p:bldP spid="40" grpId="0"/>
      <p:bldP spid="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BC377-34D1-47DB-8733-A8B23281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39933" r="31461"/>
          <a:stretch/>
        </p:blipFill>
        <p:spPr>
          <a:xfrm>
            <a:off x="9525000" y="1447800"/>
            <a:ext cx="1905000" cy="20368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508C4E7-2DFF-4C46-9961-734567D280C7}"/>
              </a:ext>
            </a:extLst>
          </p:cNvPr>
          <p:cNvGrpSpPr/>
          <p:nvPr/>
        </p:nvGrpSpPr>
        <p:grpSpPr>
          <a:xfrm>
            <a:off x="1470258" y="2089244"/>
            <a:ext cx="6653536" cy="1153418"/>
            <a:chOff x="1423664" y="3200400"/>
            <a:chExt cx="6653536" cy="11534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62BE9D-71C6-45A3-9290-016D604A7607}"/>
                </a:ext>
              </a:extLst>
            </p:cNvPr>
            <p:cNvSpPr txBox="1"/>
            <p:nvPr/>
          </p:nvSpPr>
          <p:spPr>
            <a:xfrm>
              <a:off x="1485900" y="3276600"/>
              <a:ext cx="65913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লিটার শরবত ২ জনকে সমানভাবে ভাগ করে দিলে 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প্রত্যেকে কত লিটার করে শরবত পাবে।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D9B64B-8BC3-477A-944C-F5060800C811}"/>
                </a:ext>
              </a:extLst>
            </p:cNvPr>
            <p:cNvGrpSpPr/>
            <p:nvPr/>
          </p:nvGrpSpPr>
          <p:grpSpPr>
            <a:xfrm>
              <a:off x="1423664" y="3200400"/>
              <a:ext cx="328936" cy="830997"/>
              <a:chOff x="1752600" y="1828800"/>
              <a:chExt cx="328936" cy="8309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6D292-98D9-47D2-9127-DBE71308897F}"/>
                  </a:ext>
                </a:extLst>
              </p:cNvPr>
              <p:cNvSpPr txBox="1"/>
              <p:nvPr/>
            </p:nvSpPr>
            <p:spPr>
              <a:xfrm>
                <a:off x="1752600" y="1828800"/>
                <a:ext cx="3289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6AC5987-2B48-4035-B50F-ECB52567F60E}"/>
                  </a:ext>
                </a:extLst>
              </p:cNvPr>
              <p:cNvCxnSpPr/>
              <p:nvPr/>
            </p:nvCxnSpPr>
            <p:spPr>
              <a:xfrm>
                <a:off x="1752600" y="2211473"/>
                <a:ext cx="3048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BB02A0-AEEF-494E-9967-2DB0B9795D98}"/>
              </a:ext>
            </a:extLst>
          </p:cNvPr>
          <p:cNvSpPr txBox="1"/>
          <p:nvPr/>
        </p:nvSpPr>
        <p:spPr>
          <a:xfrm>
            <a:off x="1117451" y="820792"/>
            <a:ext cx="7637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সমস্যাটি আমরা কীভাবে হিসাব করবো?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C8BAC6-E7FA-47D2-ADA3-09C989920E46}"/>
              </a:ext>
            </a:extLst>
          </p:cNvPr>
          <p:cNvGrpSpPr/>
          <p:nvPr/>
        </p:nvGrpSpPr>
        <p:grpSpPr>
          <a:xfrm>
            <a:off x="1845212" y="4021570"/>
            <a:ext cx="8323255" cy="1089625"/>
            <a:chOff x="1905000" y="4901771"/>
            <a:chExt cx="8323255" cy="10896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D84C01-422E-455A-B045-827ED2C6D512}"/>
                </a:ext>
              </a:extLst>
            </p:cNvPr>
            <p:cNvSpPr txBox="1"/>
            <p:nvPr/>
          </p:nvSpPr>
          <p:spPr>
            <a:xfrm>
              <a:off x="1905000" y="4914178"/>
              <a:ext cx="2286000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মোট শরবতের পরিমান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ED1BF4-F0BC-4A7D-90A5-4065ACF3DC21}"/>
                </a:ext>
              </a:extLst>
            </p:cNvPr>
            <p:cNvSpPr txBox="1"/>
            <p:nvPr/>
          </p:nvSpPr>
          <p:spPr>
            <a:xfrm>
              <a:off x="4797026" y="5128840"/>
              <a:ext cx="1981200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লোকসংখ্যা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06AC77-64FC-4818-9271-2D2BCAEE1867}"/>
                </a:ext>
              </a:extLst>
            </p:cNvPr>
            <p:cNvSpPr txBox="1"/>
            <p:nvPr/>
          </p:nvSpPr>
          <p:spPr>
            <a:xfrm>
              <a:off x="7272867" y="4901771"/>
              <a:ext cx="2955388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 জনের জন্য শরবতের পরিমান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F37478-4EB6-4BC3-8BC3-3710A6F60935}"/>
                </a:ext>
              </a:extLst>
            </p:cNvPr>
            <p:cNvSpPr txBox="1"/>
            <p:nvPr/>
          </p:nvSpPr>
          <p:spPr>
            <a:xfrm>
              <a:off x="4185081" y="4991122"/>
              <a:ext cx="61194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5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A00600-33E4-4A7E-AF0B-F5FD74421004}"/>
                </a:ext>
              </a:extLst>
            </p:cNvPr>
            <p:cNvSpPr txBox="1"/>
            <p:nvPr/>
          </p:nvSpPr>
          <p:spPr>
            <a:xfrm>
              <a:off x="6769361" y="5117215"/>
              <a:ext cx="5927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3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0F8610-E150-4E11-AD42-87C1FDE45ACD}"/>
              </a:ext>
            </a:extLst>
          </p:cNvPr>
          <p:cNvGrpSpPr/>
          <p:nvPr/>
        </p:nvGrpSpPr>
        <p:grpSpPr>
          <a:xfrm>
            <a:off x="2438400" y="5270040"/>
            <a:ext cx="377026" cy="1077218"/>
            <a:chOff x="2514600" y="5303025"/>
            <a:chExt cx="377026" cy="10772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C187E1-00DA-40A2-BBFF-05704295ABF2}"/>
                </a:ext>
              </a:extLst>
            </p:cNvPr>
            <p:cNvSpPr txBox="1"/>
            <p:nvPr/>
          </p:nvSpPr>
          <p:spPr>
            <a:xfrm>
              <a:off x="2514600" y="5303025"/>
              <a:ext cx="37702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9DBA60-1978-47A9-9A95-8DA58B7F9924}"/>
                </a:ext>
              </a:extLst>
            </p:cNvPr>
            <p:cNvCxnSpPr/>
            <p:nvPr/>
          </p:nvCxnSpPr>
          <p:spPr>
            <a:xfrm>
              <a:off x="2526667" y="5824185"/>
              <a:ext cx="3048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B23ECC-B422-40C8-BF23-255B135042C8}"/>
              </a:ext>
            </a:extLst>
          </p:cNvPr>
          <p:cNvGrpSpPr/>
          <p:nvPr/>
        </p:nvGrpSpPr>
        <p:grpSpPr>
          <a:xfrm>
            <a:off x="2988212" y="5306877"/>
            <a:ext cx="2388710" cy="1017723"/>
            <a:chOff x="2988212" y="5306877"/>
            <a:chExt cx="2388710" cy="101772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F23EEC-B78E-4D91-A9E9-CF899EE2D125}"/>
                </a:ext>
              </a:extLst>
            </p:cNvPr>
            <p:cNvSpPr txBox="1"/>
            <p:nvPr/>
          </p:nvSpPr>
          <p:spPr>
            <a:xfrm>
              <a:off x="2988212" y="5329535"/>
              <a:ext cx="54877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5400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A705B2A-D7F9-462F-9419-AB171377279F}"/>
                </a:ext>
              </a:extLst>
            </p:cNvPr>
            <p:cNvGrpSpPr/>
            <p:nvPr/>
          </p:nvGrpSpPr>
          <p:grpSpPr>
            <a:xfrm>
              <a:off x="3536991" y="5468034"/>
              <a:ext cx="1720810" cy="725318"/>
              <a:chOff x="3536991" y="5468034"/>
              <a:chExt cx="1720810" cy="72531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B124A6-E7EB-433E-9A3A-4EFBF51C98BA}"/>
                  </a:ext>
                </a:extLst>
              </p:cNvPr>
              <p:cNvSpPr txBox="1"/>
              <p:nvPr/>
            </p:nvSpPr>
            <p:spPr>
              <a:xfrm>
                <a:off x="3536991" y="5485466"/>
                <a:ext cx="54877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6C4A38-D7B9-471C-A467-EB052D087323}"/>
                  </a:ext>
                </a:extLst>
              </p:cNvPr>
              <p:cNvSpPr txBox="1"/>
              <p:nvPr/>
            </p:nvSpPr>
            <p:spPr>
              <a:xfrm>
                <a:off x="4041759" y="5468034"/>
                <a:ext cx="59279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3600" dirty="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E1FDC52-44F1-4908-948C-BD25D2A37058}"/>
                  </a:ext>
                </a:extLst>
              </p:cNvPr>
              <p:cNvCxnSpPr/>
              <p:nvPr/>
            </p:nvCxnSpPr>
            <p:spPr>
              <a:xfrm>
                <a:off x="4953000" y="5791200"/>
                <a:ext cx="3048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8F8415-F085-4FF4-8AF2-2C90CBBA08C5}"/>
                </a:ext>
              </a:extLst>
            </p:cNvPr>
            <p:cNvSpPr/>
            <p:nvPr/>
          </p:nvSpPr>
          <p:spPr>
            <a:xfrm>
              <a:off x="4828143" y="5306877"/>
              <a:ext cx="548779" cy="101772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ame 24">
            <a:extLst>
              <a:ext uri="{FF2B5EF4-FFF2-40B4-BE49-F238E27FC236}">
                <a16:creationId xmlns:a16="http://schemas.microsoft.com/office/drawing/2014/main" id="{0A0928C2-B4D1-4C07-950A-A6B16AAB0B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9162B9-12F7-4582-A814-58844BE78E20}"/>
              </a:ext>
            </a:extLst>
          </p:cNvPr>
          <p:cNvGrpSpPr/>
          <p:nvPr/>
        </p:nvGrpSpPr>
        <p:grpSpPr>
          <a:xfrm>
            <a:off x="762000" y="448457"/>
            <a:ext cx="10354335" cy="1304143"/>
            <a:chOff x="773583" y="369759"/>
            <a:chExt cx="10354335" cy="13041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5CDC6B4-C38B-439D-8707-005D24627B7D}"/>
                </a:ext>
              </a:extLst>
            </p:cNvPr>
            <p:cNvSpPr/>
            <p:nvPr/>
          </p:nvSpPr>
          <p:spPr>
            <a:xfrm>
              <a:off x="2023671" y="369759"/>
              <a:ext cx="7854159" cy="1304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শিখবঃ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3943DB-B86F-434D-94FA-652BF62BF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773583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1F5F3B-5839-4654-A6A9-3385852D0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10132661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0710B0D-342E-4DA9-A2BB-18ADAD0B65CD}"/>
              </a:ext>
            </a:extLst>
          </p:cNvPr>
          <p:cNvSpPr/>
          <p:nvPr/>
        </p:nvSpPr>
        <p:spPr>
          <a:xfrm>
            <a:off x="762000" y="2695323"/>
            <a:ext cx="9640284" cy="30469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পূর্ণ সংখ্যা দিয়ে গুণ ও ভাগ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A115CB4-EDA0-495F-B9A5-B277AB489D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3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3F79E-D63C-4FF3-B14C-278A153384A0}"/>
              </a:ext>
            </a:extLst>
          </p:cNvPr>
          <p:cNvSpPr txBox="1"/>
          <p:nvPr/>
        </p:nvSpPr>
        <p:spPr>
          <a:xfrm>
            <a:off x="762000" y="1676400"/>
            <a:ext cx="7153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ভগ্নাংশকে পূর্ণ সংখ্যা দ্বারা গুণ করার সময় হরকে ঠিক রেখে লবকে পূর্ণ সংখ্যা দ্বারা গুণ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3E521-78E6-491B-9790-2D474A0EE244}"/>
              </a:ext>
            </a:extLst>
          </p:cNvPr>
          <p:cNvSpPr txBox="1"/>
          <p:nvPr/>
        </p:nvSpPr>
        <p:spPr>
          <a:xfrm>
            <a:off x="990600" y="457200"/>
            <a:ext cx="937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হিসাব দু’টি ভালো করে বুঝে নিইঃ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3A1315-F32A-4A25-8A14-DE7828A30ED1}"/>
              </a:ext>
            </a:extLst>
          </p:cNvPr>
          <p:cNvGrpSpPr/>
          <p:nvPr/>
        </p:nvGrpSpPr>
        <p:grpSpPr>
          <a:xfrm>
            <a:off x="3065397" y="4164773"/>
            <a:ext cx="1267326" cy="1077218"/>
            <a:chOff x="2895600" y="4459307"/>
            <a:chExt cx="1267326" cy="10772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A9EE60-6BB5-4EFF-92B8-68DCAFCE986A}"/>
                </a:ext>
              </a:extLst>
            </p:cNvPr>
            <p:cNvSpPr txBox="1"/>
            <p:nvPr/>
          </p:nvSpPr>
          <p:spPr>
            <a:xfrm>
              <a:off x="3629526" y="4459307"/>
              <a:ext cx="5334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D2AD80-4019-423F-B7CE-D3A0145326AA}"/>
                </a:ext>
              </a:extLst>
            </p:cNvPr>
            <p:cNvSpPr txBox="1"/>
            <p:nvPr/>
          </p:nvSpPr>
          <p:spPr>
            <a:xfrm>
              <a:off x="2895600" y="4705528"/>
              <a:ext cx="381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32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828A1E-35F1-4862-A66B-A77C0A24DB93}"/>
                </a:ext>
              </a:extLst>
            </p:cNvPr>
            <p:cNvCxnSpPr/>
            <p:nvPr/>
          </p:nvCxnSpPr>
          <p:spPr>
            <a:xfrm>
              <a:off x="3733800" y="49530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E1906F-45E5-41FD-BB42-919C74CFFB94}"/>
              </a:ext>
            </a:extLst>
          </p:cNvPr>
          <p:cNvGrpSpPr/>
          <p:nvPr/>
        </p:nvGrpSpPr>
        <p:grpSpPr>
          <a:xfrm>
            <a:off x="1965239" y="3283371"/>
            <a:ext cx="2438400" cy="954108"/>
            <a:chOff x="1828800" y="3541692"/>
            <a:chExt cx="2438400" cy="9541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19F8C5-320A-4FB6-8A1A-AF44BE938875}"/>
                </a:ext>
              </a:extLst>
            </p:cNvPr>
            <p:cNvSpPr txBox="1"/>
            <p:nvPr/>
          </p:nvSpPr>
          <p:spPr>
            <a:xfrm>
              <a:off x="1828800" y="3541693"/>
              <a:ext cx="53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6E24376-C045-4C34-9804-8938860A2714}"/>
                </a:ext>
              </a:extLst>
            </p:cNvPr>
            <p:cNvGrpSpPr/>
            <p:nvPr/>
          </p:nvGrpSpPr>
          <p:grpSpPr>
            <a:xfrm>
              <a:off x="1905000" y="3541692"/>
              <a:ext cx="2362200" cy="954107"/>
              <a:chOff x="1828800" y="3502967"/>
              <a:chExt cx="2362200" cy="95410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655835-995B-455A-9F4A-872E572A1981}"/>
                  </a:ext>
                </a:extLst>
              </p:cNvPr>
              <p:cNvSpPr txBox="1"/>
              <p:nvPr/>
            </p:nvSpPr>
            <p:spPr>
              <a:xfrm>
                <a:off x="2133600" y="3705998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৪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DCEA19-069E-4268-9D07-42AD3473D222}"/>
                  </a:ext>
                </a:extLst>
              </p:cNvPr>
              <p:cNvSpPr txBox="1"/>
              <p:nvPr/>
            </p:nvSpPr>
            <p:spPr>
              <a:xfrm>
                <a:off x="3276600" y="3502967"/>
                <a:ext cx="91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×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</a:t>
                </a:r>
              </a:p>
              <a:p>
                <a:pPr algn="ctr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F1E309F-331B-46F9-A344-66035052AC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2800" y="3937395"/>
                <a:ext cx="723900" cy="2500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72D64E5-EFFB-4145-B66B-2BBD44503D3C}"/>
                  </a:ext>
                </a:extLst>
              </p:cNvPr>
              <p:cNvCxnSpPr/>
              <p:nvPr/>
            </p:nvCxnSpPr>
            <p:spPr>
              <a:xfrm>
                <a:off x="1828800" y="3962400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35AAEB-184E-4CBA-9F68-4C61A668E250}"/>
              </a:ext>
            </a:extLst>
          </p:cNvPr>
          <p:cNvGrpSpPr/>
          <p:nvPr/>
        </p:nvGrpSpPr>
        <p:grpSpPr>
          <a:xfrm>
            <a:off x="8385586" y="4327979"/>
            <a:ext cx="1038726" cy="954107"/>
            <a:chOff x="8521285" y="4508964"/>
            <a:chExt cx="1038726" cy="95410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6BD750D-7C5B-4868-BF61-1D6F55A6A65B}"/>
                </a:ext>
              </a:extLst>
            </p:cNvPr>
            <p:cNvGrpSpPr/>
            <p:nvPr/>
          </p:nvGrpSpPr>
          <p:grpSpPr>
            <a:xfrm>
              <a:off x="8521285" y="4508964"/>
              <a:ext cx="1038726" cy="954107"/>
              <a:chOff x="8448174" y="4495800"/>
              <a:chExt cx="1038726" cy="95410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4244B9-1F37-463A-BBB5-B38FFE4B2706}"/>
                  </a:ext>
                </a:extLst>
              </p:cNvPr>
              <p:cNvSpPr txBox="1"/>
              <p:nvPr/>
            </p:nvSpPr>
            <p:spPr>
              <a:xfrm>
                <a:off x="8953500" y="4495800"/>
                <a:ext cx="53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২৪</a:t>
                </a:r>
              </a:p>
              <a:p>
                <a:pPr algn="ctr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7B0C7E-8FED-4D3C-9D7A-F45DC708DA70}"/>
                  </a:ext>
                </a:extLst>
              </p:cNvPr>
              <p:cNvSpPr txBox="1"/>
              <p:nvPr/>
            </p:nvSpPr>
            <p:spPr>
              <a:xfrm>
                <a:off x="8448174" y="4725650"/>
                <a:ext cx="381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3200" dirty="0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C8C0A3-8A98-4CD1-BF63-02BCFA607FD3}"/>
                </a:ext>
              </a:extLst>
            </p:cNvPr>
            <p:cNvCxnSpPr>
              <a:cxnSpLocks/>
              <a:endCxn id="22" idx="3"/>
            </p:cNvCxnSpPr>
            <p:nvPr/>
          </p:nvCxnSpPr>
          <p:spPr>
            <a:xfrm flipV="1">
              <a:off x="9039997" y="4986018"/>
              <a:ext cx="520014" cy="52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190394-BAA4-4FB4-A8C4-2F8F93B01D00}"/>
              </a:ext>
            </a:extLst>
          </p:cNvPr>
          <p:cNvGrpSpPr/>
          <p:nvPr/>
        </p:nvGrpSpPr>
        <p:grpSpPr>
          <a:xfrm>
            <a:off x="8576086" y="5258311"/>
            <a:ext cx="1069889" cy="954107"/>
            <a:chOff x="8582797" y="5553001"/>
            <a:chExt cx="1069889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49D43E-5888-442B-BB76-A3EDD8558F88}"/>
                </a:ext>
              </a:extLst>
            </p:cNvPr>
            <p:cNvSpPr txBox="1"/>
            <p:nvPr/>
          </p:nvSpPr>
          <p:spPr>
            <a:xfrm>
              <a:off x="9119286" y="5553001"/>
              <a:ext cx="53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2FAF05-7AE7-4219-98B7-6418DDCE4ABA}"/>
                </a:ext>
              </a:extLst>
            </p:cNvPr>
            <p:cNvSpPr txBox="1"/>
            <p:nvPr/>
          </p:nvSpPr>
          <p:spPr>
            <a:xfrm>
              <a:off x="8582797" y="5737666"/>
              <a:ext cx="381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32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CA88C21-B7C6-491B-8157-F051C61966A1}"/>
                </a:ext>
              </a:extLst>
            </p:cNvPr>
            <p:cNvCxnSpPr>
              <a:cxnSpLocks/>
            </p:cNvCxnSpPr>
            <p:nvPr/>
          </p:nvCxnSpPr>
          <p:spPr>
            <a:xfrm>
              <a:off x="9119286" y="6014919"/>
              <a:ext cx="3676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CECAAF-2D7E-407A-BD63-819F647A22AE}"/>
              </a:ext>
            </a:extLst>
          </p:cNvPr>
          <p:cNvGrpSpPr/>
          <p:nvPr/>
        </p:nvGrpSpPr>
        <p:grpSpPr>
          <a:xfrm>
            <a:off x="7014519" y="3283372"/>
            <a:ext cx="2590800" cy="990600"/>
            <a:chOff x="7086600" y="3429000"/>
            <a:chExt cx="2590800" cy="9906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6B28BF-53DB-4E7E-9F38-F850827C1C52}"/>
                </a:ext>
              </a:extLst>
            </p:cNvPr>
            <p:cNvSpPr txBox="1"/>
            <p:nvPr/>
          </p:nvSpPr>
          <p:spPr>
            <a:xfrm>
              <a:off x="7086600" y="3429000"/>
              <a:ext cx="53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085769-093B-4621-9BA6-8FE07E19411E}"/>
                </a:ext>
              </a:extLst>
            </p:cNvPr>
            <p:cNvSpPr txBox="1"/>
            <p:nvPr/>
          </p:nvSpPr>
          <p:spPr>
            <a:xfrm>
              <a:off x="7468604" y="3644443"/>
              <a:ext cx="1276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৬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BAFB55-0B59-4327-B806-6FC076E2FD8C}"/>
                </a:ext>
              </a:extLst>
            </p:cNvPr>
            <p:cNvSpPr txBox="1"/>
            <p:nvPr/>
          </p:nvSpPr>
          <p:spPr>
            <a:xfrm>
              <a:off x="8763000" y="3465493"/>
              <a:ext cx="91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৬</a:t>
              </a:r>
            </a:p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ED6CBF6-5BA6-47AF-9A32-C1E0F8AE9F8F}"/>
                </a:ext>
              </a:extLst>
            </p:cNvPr>
            <p:cNvCxnSpPr>
              <a:cxnSpLocks/>
            </p:cNvCxnSpPr>
            <p:nvPr/>
          </p:nvCxnSpPr>
          <p:spPr>
            <a:xfrm>
              <a:off x="8821423" y="3927468"/>
              <a:ext cx="838200" cy="198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A94DA6-F55B-4B9F-AB71-69C2FB89212B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>
              <a:off x="7086600" y="3906054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330166-851E-4EB8-8BDC-52D21D3824AA}"/>
              </a:ext>
            </a:extLst>
          </p:cNvPr>
          <p:cNvCxnSpPr>
            <a:cxnSpLocks/>
          </p:cNvCxnSpPr>
          <p:nvPr/>
        </p:nvCxnSpPr>
        <p:spPr>
          <a:xfrm flipV="1">
            <a:off x="9022499" y="4894197"/>
            <a:ext cx="367578" cy="2306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009D52-301C-4FB5-9BE9-5DA9704FA36C}"/>
              </a:ext>
            </a:extLst>
          </p:cNvPr>
          <p:cNvCxnSpPr>
            <a:cxnSpLocks/>
          </p:cNvCxnSpPr>
          <p:nvPr/>
        </p:nvCxnSpPr>
        <p:spPr>
          <a:xfrm flipV="1">
            <a:off x="9019392" y="4491916"/>
            <a:ext cx="367578" cy="2306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A6CB412-87A1-4B17-8CE3-F2ABC750362A}"/>
              </a:ext>
            </a:extLst>
          </p:cNvPr>
          <p:cNvSpPr txBox="1"/>
          <p:nvPr/>
        </p:nvSpPr>
        <p:spPr>
          <a:xfrm>
            <a:off x="8822181" y="4217382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EAC655-84AA-4E6E-A965-231A07EDC4EE}"/>
              </a:ext>
            </a:extLst>
          </p:cNvPr>
          <p:cNvSpPr txBox="1"/>
          <p:nvPr/>
        </p:nvSpPr>
        <p:spPr>
          <a:xfrm>
            <a:off x="9140664" y="5043948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912E41-2E18-4056-AA6F-CCE476F34E20}"/>
              </a:ext>
            </a:extLst>
          </p:cNvPr>
          <p:cNvSpPr txBox="1"/>
          <p:nvPr/>
        </p:nvSpPr>
        <p:spPr>
          <a:xfrm>
            <a:off x="1150705" y="5683246"/>
            <a:ext cx="7234881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লঘিষ্ঠ আকারে প্রকাশ করলে হিসাব সহজ হয়।</a:t>
            </a:r>
            <a:endParaRPr lang="en-US" sz="32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6B7764B-BF73-4285-883E-C592F1C4E8C6}"/>
              </a:ext>
            </a:extLst>
          </p:cNvPr>
          <p:cNvCxnSpPr>
            <a:cxnSpLocks/>
          </p:cNvCxnSpPr>
          <p:nvPr/>
        </p:nvCxnSpPr>
        <p:spPr>
          <a:xfrm flipH="1">
            <a:off x="5031345" y="3211016"/>
            <a:ext cx="19994" cy="220226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3F705AC-7F8A-4CC4-9658-72D8614ED65F}"/>
              </a:ext>
            </a:extLst>
          </p:cNvPr>
          <p:cNvCxnSpPr>
            <a:cxnSpLocks/>
          </p:cNvCxnSpPr>
          <p:nvPr/>
        </p:nvCxnSpPr>
        <p:spPr>
          <a:xfrm flipV="1">
            <a:off x="5202960" y="2916195"/>
            <a:ext cx="23948" cy="21434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875A731-3C71-411F-89E0-3641A9544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8"/>
          <a:stretch/>
        </p:blipFill>
        <p:spPr>
          <a:xfrm>
            <a:off x="8004126" y="1701567"/>
            <a:ext cx="3283698" cy="1141937"/>
          </a:xfrm>
          <a:prstGeom prst="rect">
            <a:avLst/>
          </a:prstGeom>
        </p:spPr>
      </p:pic>
      <p:sp>
        <p:nvSpPr>
          <p:cNvPr id="39" name="Frame 38">
            <a:extLst>
              <a:ext uri="{FF2B5EF4-FFF2-40B4-BE49-F238E27FC236}">
                <a16:creationId xmlns:a16="http://schemas.microsoft.com/office/drawing/2014/main" id="{DE8F3B9E-A269-4792-8FC8-A69FAFB4F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0" grpId="0"/>
      <p:bldP spid="42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831645-1738-4684-83D0-4DB753A636DB}"/>
              </a:ext>
            </a:extLst>
          </p:cNvPr>
          <p:cNvSpPr/>
          <p:nvPr/>
        </p:nvSpPr>
        <p:spPr>
          <a:xfrm>
            <a:off x="3486092" y="830647"/>
            <a:ext cx="466011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F2356-9599-467B-B9DE-06804A038EBF}"/>
              </a:ext>
            </a:extLst>
          </p:cNvPr>
          <p:cNvSpPr txBox="1"/>
          <p:nvPr/>
        </p:nvSpPr>
        <p:spPr>
          <a:xfrm>
            <a:off x="3511894" y="2763216"/>
            <a:ext cx="3832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হিসাব করঃ</a:t>
            </a:r>
            <a:endParaRPr lang="en-US" sz="60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29DBA-F61E-4C9B-B71E-B3869D6D27AE}"/>
              </a:ext>
            </a:extLst>
          </p:cNvPr>
          <p:cNvGrpSpPr/>
          <p:nvPr/>
        </p:nvGrpSpPr>
        <p:grpSpPr>
          <a:xfrm>
            <a:off x="6973330" y="3621322"/>
            <a:ext cx="2246870" cy="1077218"/>
            <a:chOff x="6973330" y="3174540"/>
            <a:chExt cx="2246870" cy="10772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3E7E9F-49ED-409E-9290-C4C70231B3C5}"/>
                </a:ext>
              </a:extLst>
            </p:cNvPr>
            <p:cNvSpPr txBox="1"/>
            <p:nvPr/>
          </p:nvSpPr>
          <p:spPr>
            <a:xfrm>
              <a:off x="6973330" y="3420762"/>
              <a:ext cx="224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(৩)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৬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ED8417-4523-4511-AD72-6A007E060CB6}"/>
                </a:ext>
              </a:extLst>
            </p:cNvPr>
            <p:cNvSpPr txBox="1"/>
            <p:nvPr/>
          </p:nvSpPr>
          <p:spPr>
            <a:xfrm>
              <a:off x="7715765" y="3174540"/>
              <a:ext cx="38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CDB302-FE33-4562-BA66-7CAD922D9A40}"/>
                </a:ext>
              </a:extLst>
            </p:cNvPr>
            <p:cNvCxnSpPr/>
            <p:nvPr/>
          </p:nvCxnSpPr>
          <p:spPr>
            <a:xfrm>
              <a:off x="7667368" y="3713149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007929-B6AA-42B0-B48D-BFF01291E309}"/>
              </a:ext>
            </a:extLst>
          </p:cNvPr>
          <p:cNvGrpSpPr/>
          <p:nvPr/>
        </p:nvGrpSpPr>
        <p:grpSpPr>
          <a:xfrm>
            <a:off x="6956854" y="5094982"/>
            <a:ext cx="2339546" cy="1077218"/>
            <a:chOff x="7033054" y="4564326"/>
            <a:chExt cx="2339546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E46300-6603-460E-B90D-38C09FAB7BEC}"/>
                </a:ext>
              </a:extLst>
            </p:cNvPr>
            <p:cNvSpPr txBox="1"/>
            <p:nvPr/>
          </p:nvSpPr>
          <p:spPr>
            <a:xfrm>
              <a:off x="7033054" y="4769136"/>
              <a:ext cx="23395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(৪)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1E2C42-5314-45B5-B2ED-9E62B920C5FC}"/>
                </a:ext>
              </a:extLst>
            </p:cNvPr>
            <p:cNvSpPr txBox="1"/>
            <p:nvPr/>
          </p:nvSpPr>
          <p:spPr>
            <a:xfrm>
              <a:off x="7688992" y="4564326"/>
              <a:ext cx="38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576CD9-EFC2-44A0-8B58-7E39CB2338C4}"/>
                </a:ext>
              </a:extLst>
            </p:cNvPr>
            <p:cNvCxnSpPr/>
            <p:nvPr/>
          </p:nvCxnSpPr>
          <p:spPr>
            <a:xfrm>
              <a:off x="7688992" y="5102935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86B1CC-57A5-47DE-BFD3-7CAE751CDB7D}"/>
              </a:ext>
            </a:extLst>
          </p:cNvPr>
          <p:cNvGrpSpPr/>
          <p:nvPr/>
        </p:nvGrpSpPr>
        <p:grpSpPr>
          <a:xfrm>
            <a:off x="2296297" y="4969696"/>
            <a:ext cx="2862650" cy="1077218"/>
            <a:chOff x="2296297" y="4522914"/>
            <a:chExt cx="2862650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B8B5C4-1923-4683-9600-15127F3F3CD4}"/>
                </a:ext>
              </a:extLst>
            </p:cNvPr>
            <p:cNvSpPr txBox="1"/>
            <p:nvPr/>
          </p:nvSpPr>
          <p:spPr>
            <a:xfrm>
              <a:off x="2296297" y="4794310"/>
              <a:ext cx="2862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C01E8C-741F-4C03-AF01-2DBC67D36DB9}"/>
                </a:ext>
              </a:extLst>
            </p:cNvPr>
            <p:cNvSpPr txBox="1"/>
            <p:nvPr/>
          </p:nvSpPr>
          <p:spPr>
            <a:xfrm>
              <a:off x="2971800" y="4522914"/>
              <a:ext cx="38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8599C3-BCDB-4250-863F-A7D825FFEDF9}"/>
                </a:ext>
              </a:extLst>
            </p:cNvPr>
            <p:cNvCxnSpPr/>
            <p:nvPr/>
          </p:nvCxnSpPr>
          <p:spPr>
            <a:xfrm>
              <a:off x="2921343" y="5061523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8515F4-1A07-498A-8B8A-41C30765C89E}"/>
              </a:ext>
            </a:extLst>
          </p:cNvPr>
          <p:cNvGrpSpPr/>
          <p:nvPr/>
        </p:nvGrpSpPr>
        <p:grpSpPr>
          <a:xfrm>
            <a:off x="2286000" y="3778815"/>
            <a:ext cx="2246870" cy="1077218"/>
            <a:chOff x="2286000" y="3335178"/>
            <a:chExt cx="2246870" cy="10772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D6B999-9790-4CD6-A5AE-6FBF8CF41B6E}"/>
                </a:ext>
              </a:extLst>
            </p:cNvPr>
            <p:cNvSpPr txBox="1"/>
            <p:nvPr/>
          </p:nvSpPr>
          <p:spPr>
            <a:xfrm>
              <a:off x="2286000" y="3581400"/>
              <a:ext cx="224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2528C5-EFA7-47DA-89C1-57ABB2EE92BA}"/>
                </a:ext>
              </a:extLst>
            </p:cNvPr>
            <p:cNvSpPr txBox="1"/>
            <p:nvPr/>
          </p:nvSpPr>
          <p:spPr>
            <a:xfrm>
              <a:off x="2957384" y="3335178"/>
              <a:ext cx="38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ADCFF9-062D-462F-92D9-9C45FFE5D65E}"/>
                </a:ext>
              </a:extLst>
            </p:cNvPr>
            <p:cNvCxnSpPr/>
            <p:nvPr/>
          </p:nvCxnSpPr>
          <p:spPr>
            <a:xfrm>
              <a:off x="2913105" y="3873787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ame 20">
            <a:extLst>
              <a:ext uri="{FF2B5EF4-FFF2-40B4-BE49-F238E27FC236}">
                <a16:creationId xmlns:a16="http://schemas.microsoft.com/office/drawing/2014/main" id="{4BD3A6EE-47C8-4C20-8B35-802BEBA6F1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697524-FC74-4217-80FD-A35D191FA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4" y="271572"/>
            <a:ext cx="3548330" cy="21256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759947-1786-4FE7-9686-3E369D2C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0247" y="269135"/>
            <a:ext cx="3548330" cy="21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ABB45-F76B-402E-BEA4-3217E9219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6" t="49129" r="11966" b="27374"/>
          <a:stretch/>
        </p:blipFill>
        <p:spPr>
          <a:xfrm>
            <a:off x="3733800" y="3576566"/>
            <a:ext cx="11430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68756-BB92-4205-9B9A-BEB75FDD3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4" t="6408" r="5286" b="54238"/>
          <a:stretch/>
        </p:blipFill>
        <p:spPr>
          <a:xfrm>
            <a:off x="3505200" y="1828800"/>
            <a:ext cx="1600200" cy="14038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1645EA-BDBA-410F-92D7-62676FC0AE79}"/>
              </a:ext>
            </a:extLst>
          </p:cNvPr>
          <p:cNvGrpSpPr/>
          <p:nvPr/>
        </p:nvGrpSpPr>
        <p:grpSpPr>
          <a:xfrm>
            <a:off x="6248008" y="1960613"/>
            <a:ext cx="2111328" cy="1072009"/>
            <a:chOff x="2296297" y="4609644"/>
            <a:chExt cx="2862650" cy="10720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6C4771-E60D-49EB-96EE-340E2E5DA232}"/>
                </a:ext>
              </a:extLst>
            </p:cNvPr>
            <p:cNvSpPr txBox="1"/>
            <p:nvPr/>
          </p:nvSpPr>
          <p:spPr>
            <a:xfrm>
              <a:off x="2296297" y="4794310"/>
              <a:ext cx="2862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     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D5D0E3-C869-4AAC-AC11-D2F0EE5A4374}"/>
                </a:ext>
              </a:extLst>
            </p:cNvPr>
            <p:cNvSpPr txBox="1"/>
            <p:nvPr/>
          </p:nvSpPr>
          <p:spPr>
            <a:xfrm>
              <a:off x="3170083" y="4609644"/>
              <a:ext cx="552422" cy="107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CBE724-5A5A-464F-A762-656D5BA0B43D}"/>
                </a:ext>
              </a:extLst>
            </p:cNvPr>
            <p:cNvCxnSpPr/>
            <p:nvPr/>
          </p:nvCxnSpPr>
          <p:spPr>
            <a:xfrm>
              <a:off x="3228207" y="5130271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D75479-06BC-42DD-96CF-E4B0016D8F72}"/>
              </a:ext>
            </a:extLst>
          </p:cNvPr>
          <p:cNvGrpSpPr/>
          <p:nvPr/>
        </p:nvGrpSpPr>
        <p:grpSpPr>
          <a:xfrm>
            <a:off x="1143000" y="2133600"/>
            <a:ext cx="1828800" cy="794264"/>
            <a:chOff x="1143000" y="1458529"/>
            <a:chExt cx="1828800" cy="794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2C2446-5D40-4A0B-B524-BC97F6B65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00" t="14952" r="27572" b="62783"/>
            <a:stretch/>
          </p:blipFill>
          <p:spPr>
            <a:xfrm>
              <a:off x="1828800" y="1458529"/>
              <a:ext cx="1143000" cy="79426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7DE6CD-924E-4D0B-B09B-AD6DF8EC780C}"/>
                </a:ext>
              </a:extLst>
            </p:cNvPr>
            <p:cNvSpPr txBox="1"/>
            <p:nvPr/>
          </p:nvSpPr>
          <p:spPr>
            <a:xfrm>
              <a:off x="1143000" y="1458529"/>
              <a:ext cx="82329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36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564691-CF86-45CE-ADE2-CC76646B300C}"/>
              </a:ext>
            </a:extLst>
          </p:cNvPr>
          <p:cNvGrpSpPr/>
          <p:nvPr/>
        </p:nvGrpSpPr>
        <p:grpSpPr>
          <a:xfrm>
            <a:off x="8991600" y="1981200"/>
            <a:ext cx="1394384" cy="1077218"/>
            <a:chOff x="9553397" y="2730582"/>
            <a:chExt cx="1394384" cy="10772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B87BAD-D541-42C2-9A6E-4804D292C6F5}"/>
                </a:ext>
              </a:extLst>
            </p:cNvPr>
            <p:cNvSpPr txBox="1"/>
            <p:nvPr/>
          </p:nvSpPr>
          <p:spPr>
            <a:xfrm>
              <a:off x="9553397" y="2730582"/>
              <a:ext cx="13943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৪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8C229B-F099-4101-9241-CF5D53AD5EE5}"/>
                </a:ext>
              </a:extLst>
            </p:cNvPr>
            <p:cNvCxnSpPr>
              <a:cxnSpLocks/>
            </p:cNvCxnSpPr>
            <p:nvPr/>
          </p:nvCxnSpPr>
          <p:spPr>
            <a:xfrm>
              <a:off x="9591770" y="3269191"/>
              <a:ext cx="9094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88509A5-8A94-4929-AF79-57A585AEC065}"/>
              </a:ext>
            </a:extLst>
          </p:cNvPr>
          <p:cNvSpPr txBox="1"/>
          <p:nvPr/>
        </p:nvSpPr>
        <p:spPr>
          <a:xfrm>
            <a:off x="8305800" y="2133600"/>
            <a:ext cx="7068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87CEF8-7DD1-454F-AD2A-7B7326655C8B}"/>
              </a:ext>
            </a:extLst>
          </p:cNvPr>
          <p:cNvGrpSpPr/>
          <p:nvPr/>
        </p:nvGrpSpPr>
        <p:grpSpPr>
          <a:xfrm>
            <a:off x="8615150" y="3236844"/>
            <a:ext cx="1098856" cy="1072009"/>
            <a:chOff x="8589565" y="3347591"/>
            <a:chExt cx="1098856" cy="107200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84C1B6-7F61-4726-9424-EDB8F0184E45}"/>
                </a:ext>
              </a:extLst>
            </p:cNvPr>
            <p:cNvGrpSpPr/>
            <p:nvPr/>
          </p:nvGrpSpPr>
          <p:grpSpPr>
            <a:xfrm>
              <a:off x="9280986" y="3347591"/>
              <a:ext cx="407435" cy="1072009"/>
              <a:chOff x="9843154" y="4267200"/>
              <a:chExt cx="407435" cy="107200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B2D770-EE0E-4C34-BCEF-4BEC895D1DCF}"/>
                  </a:ext>
                </a:extLst>
              </p:cNvPr>
              <p:cNvSpPr txBox="1"/>
              <p:nvPr/>
            </p:nvSpPr>
            <p:spPr>
              <a:xfrm>
                <a:off x="9843154" y="4267200"/>
                <a:ext cx="407435" cy="107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04645DB-B054-4623-9503-A71564D54397}"/>
                  </a:ext>
                </a:extLst>
              </p:cNvPr>
              <p:cNvCxnSpPr/>
              <p:nvPr/>
            </p:nvCxnSpPr>
            <p:spPr>
              <a:xfrm>
                <a:off x="9906000" y="4800600"/>
                <a:ext cx="2810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214819-D769-49E1-89C1-1D0AA9FB398E}"/>
                </a:ext>
              </a:extLst>
            </p:cNvPr>
            <p:cNvSpPr txBox="1"/>
            <p:nvPr/>
          </p:nvSpPr>
          <p:spPr>
            <a:xfrm>
              <a:off x="8589565" y="3496270"/>
              <a:ext cx="70683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4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C87FA92-D255-4603-A37C-00BEA950A30F}"/>
              </a:ext>
            </a:extLst>
          </p:cNvPr>
          <p:cNvSpPr txBox="1"/>
          <p:nvPr/>
        </p:nvSpPr>
        <p:spPr>
          <a:xfrm>
            <a:off x="1966291" y="591025"/>
            <a:ext cx="87001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হিসাব দু’টি ভালো করে বুঝে নিইঃ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C7E9B1-CF99-4487-9EDF-D0A94ACFD676}"/>
              </a:ext>
            </a:extLst>
          </p:cNvPr>
          <p:cNvCxnSpPr>
            <a:cxnSpLocks/>
          </p:cNvCxnSpPr>
          <p:nvPr/>
        </p:nvCxnSpPr>
        <p:spPr>
          <a:xfrm flipV="1">
            <a:off x="9727124" y="2583249"/>
            <a:ext cx="161233" cy="3772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7086EE-1E8A-4794-BDF3-DF19278E4CF5}"/>
              </a:ext>
            </a:extLst>
          </p:cNvPr>
          <p:cNvCxnSpPr>
            <a:cxnSpLocks/>
          </p:cNvCxnSpPr>
          <p:nvPr/>
        </p:nvCxnSpPr>
        <p:spPr>
          <a:xfrm flipV="1">
            <a:off x="9410049" y="2107750"/>
            <a:ext cx="183789" cy="285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E3BA1C-C506-434D-8B95-63E88C178C37}"/>
              </a:ext>
            </a:extLst>
          </p:cNvPr>
          <p:cNvSpPr txBox="1"/>
          <p:nvPr/>
        </p:nvSpPr>
        <p:spPr>
          <a:xfrm>
            <a:off x="9769817" y="2747825"/>
            <a:ext cx="376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ED1FC-86E4-4F5B-AF57-39800B62612D}"/>
              </a:ext>
            </a:extLst>
          </p:cNvPr>
          <p:cNvSpPr txBox="1"/>
          <p:nvPr/>
        </p:nvSpPr>
        <p:spPr>
          <a:xfrm>
            <a:off x="9108758" y="1753016"/>
            <a:ext cx="376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82D20D-B8CF-41B3-8DCE-421B259DB264}"/>
              </a:ext>
            </a:extLst>
          </p:cNvPr>
          <p:cNvSpPr txBox="1"/>
          <p:nvPr/>
        </p:nvSpPr>
        <p:spPr>
          <a:xfrm>
            <a:off x="679493" y="4724400"/>
            <a:ext cx="70104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ভগ্নাংশকে পূর্ণ সংখ্যা দ্বারা ভাগ করার সময় লবকে ঠিক রেখে হরকে পূর্ণ সংখ্যা দ্বারা গুণ করতে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42CE31B-B952-4AA2-875A-E85C42819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4724400"/>
            <a:ext cx="4099902" cy="1754325"/>
          </a:xfrm>
          <a:prstGeom prst="rect">
            <a:avLst/>
          </a:prstGeom>
        </p:spPr>
      </p:pic>
      <p:sp>
        <p:nvSpPr>
          <p:cNvPr id="29" name="Frame 28">
            <a:extLst>
              <a:ext uri="{FF2B5EF4-FFF2-40B4-BE49-F238E27FC236}">
                <a16:creationId xmlns:a16="http://schemas.microsoft.com/office/drawing/2014/main" id="{66DAD669-CBF7-43B7-9A10-7D80C5C32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9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602</Words>
  <Application>Microsoft Office PowerPoint</Application>
  <PresentationFormat>Widescreen</PresentationFormat>
  <Paragraphs>178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dcterms:created xsi:type="dcterms:W3CDTF">2021-02-01T16:54:06Z</dcterms:created>
  <dcterms:modified xsi:type="dcterms:W3CDTF">2021-02-19T08:07:55Z</dcterms:modified>
</cp:coreProperties>
</file>