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1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13" r:id="rId3"/>
    <p:sldMasterId id="2147483748" r:id="rId4"/>
    <p:sldMasterId id="2147483766" r:id="rId5"/>
    <p:sldMasterId id="2147483783" r:id="rId6"/>
    <p:sldMasterId id="2147483813" r:id="rId7"/>
    <p:sldMasterId id="2147483831" r:id="rId8"/>
    <p:sldMasterId id="2147483849" r:id="rId9"/>
    <p:sldMasterId id="2147483861" r:id="rId10"/>
    <p:sldMasterId id="2147483879" r:id="rId11"/>
    <p:sldMasterId id="2147483909" r:id="rId12"/>
  </p:sldMasterIdLst>
  <p:notesMasterIdLst>
    <p:notesMasterId r:id="rId25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 snapToGrid="0">
      <p:cViewPr varScale="1">
        <p:scale>
          <a:sx n="69" d="100"/>
          <a:sy n="69" d="100"/>
        </p:scale>
        <p:origin x="75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DA1F3-8BC8-4479-ABE2-551A3FEA694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D1B6D-AD28-439A-BA59-7ADB14E23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2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1B6D-AD28-439A-BA59-7ADB14E23C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5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1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4077-1EC2-45A2-984D-CD11F7BDEBF4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D51-48F6-4279-8AFD-7121716816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2561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4077-1EC2-45A2-984D-CD11F7BDEBF4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D51-48F6-4279-8AFD-712171681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508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4077-1EC2-45A2-984D-CD11F7BDEBF4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D51-48F6-4279-8AFD-712171681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988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4077-1EC2-45A2-984D-CD11F7BDEBF4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D51-48F6-4279-8AFD-712171681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57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0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1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62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39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4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0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0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3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181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299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6415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362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35584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27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848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1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5566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8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21552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2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7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101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7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4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8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09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2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6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5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6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10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69400"/>
      </p:ext>
    </p:extLst>
  </p:cSld>
  <p:clrMapOvr>
    <a:masterClrMapping/>
  </p:clrMapOvr>
  <p:hf hdr="0" ft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71892"/>
      </p:ext>
    </p:extLst>
  </p:cSld>
  <p:clrMapOvr>
    <a:masterClrMapping/>
  </p:clrMapOvr>
  <p:hf hdr="0" ft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13354"/>
      </p:ext>
    </p:extLst>
  </p:cSld>
  <p:clrMapOvr>
    <a:masterClrMapping/>
  </p:clrMapOvr>
  <p:hf hdr="0" ft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51714"/>
      </p:ext>
    </p:extLst>
  </p:cSld>
  <p:clrMapOvr>
    <a:masterClrMapping/>
  </p:clrMapOvr>
  <p:hf hdr="0" ft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99786"/>
      </p:ext>
    </p:extLst>
  </p:cSld>
  <p:clrMapOvr>
    <a:masterClrMapping/>
  </p:clrMapOvr>
  <p:hf hdr="0" ft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684"/>
      </p:ext>
    </p:extLst>
  </p:cSld>
  <p:clrMapOvr>
    <a:masterClrMapping/>
  </p:clrMapOvr>
  <p:hf hdr="0" ft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04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2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4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3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8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7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1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4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108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777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3086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89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82280"/>
      </p:ext>
    </p:extLst>
  </p:cSld>
  <p:clrMapOvr>
    <a:masterClrMapping/>
  </p:clrMapOvr>
  <p:hf hdr="0" ftr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18312"/>
      </p:ext>
    </p:extLst>
  </p:cSld>
  <p:clrMapOvr>
    <a:masterClrMapping/>
  </p:clrMapOvr>
  <p:hf hdr="0" ftr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95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5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9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8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13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1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3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9669"/>
      </p:ext>
    </p:extLst>
  </p:cSld>
  <p:clrMapOvr>
    <a:masterClrMapping/>
  </p:clrMapOvr>
  <p:hf hdr="0" ftr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29259"/>
      </p:ext>
    </p:extLst>
  </p:cSld>
  <p:clrMapOvr>
    <a:masterClrMapping/>
  </p:clrMapOvr>
  <p:hf hdr="0" ftr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07794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44234"/>
      </p:ext>
    </p:extLst>
  </p:cSld>
  <p:clrMapOvr>
    <a:masterClrMapping/>
  </p:clrMapOvr>
  <p:hf hdr="0" ftr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96549"/>
      </p:ext>
    </p:extLst>
  </p:cSld>
  <p:clrMapOvr>
    <a:masterClrMapping/>
  </p:clrMapOvr>
  <p:hf hdr="0" ftr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21391"/>
      </p:ext>
    </p:extLst>
  </p:cSld>
  <p:clrMapOvr>
    <a:masterClrMapping/>
  </p:clrMapOvr>
  <p:hf hdr="0" ftr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9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3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1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73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295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762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248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2616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801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0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5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3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6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77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4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681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3514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685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8782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885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7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1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6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5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6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431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001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137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866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7161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442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8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9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5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7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9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7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2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367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533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726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0008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205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7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17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87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3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5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1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8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8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0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1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1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7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65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9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2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01 জানু.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4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4077-1EC2-45A2-984D-CD11F7BDEBF4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D51-48F6-4279-8AFD-712171681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982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4077-1EC2-45A2-984D-CD11F7BDEBF4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D51-48F6-4279-8AFD-712171681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384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uble Wave 9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487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3" name="wind.wav"/>
          </p:stSnd>
        </p:sndAc>
      </p:transition>
    </mc:Choice>
    <mc:Fallback xmlns="">
      <p:transition spd="slow">
        <p:fade/>
        <p:sndAc>
          <p:stSnd>
            <p:snd r:embed="rId1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ouble Wave 8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4227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Double Wave 49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7874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uble Wave 9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8846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ouble Wave 14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1870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Double Wave 30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567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ouble Wave 14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6650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Double Wave 37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14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4077-1EC2-45A2-984D-CD11F7BDEBF4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ABD51-48F6-4279-8AFD-7121716816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ouble Wave 8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31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Double Wave 16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9192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ouble Wave 14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5378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Double Wave 12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245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4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51"/>
            <a:ext cx="2060812" cy="501650"/>
          </a:xfrm>
        </p:spPr>
        <p:txBody>
          <a:bodyPr/>
          <a:lstStyle/>
          <a:p>
            <a:fld id="{5D3F69A3-1260-4EFE-B686-8009F51063FA}" type="datetime8">
              <a:rPr lang="bn-BD" sz="2400" smtClean="0">
                <a:solidFill>
                  <a:srgbClr val="FF0000"/>
                </a:solidFill>
              </a:rPr>
              <a:t>01 জানু. 21</a:t>
            </a:fld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64118" y="6325550"/>
            <a:ext cx="632347" cy="501649"/>
          </a:xfrm>
        </p:spPr>
        <p:txBody>
          <a:bodyPr/>
          <a:lstStyle/>
          <a:p>
            <a:fld id="{A85E1ED1-A87B-4174-89F0-4BD4645B6C29}" type="slidenum">
              <a:rPr lang="en-US" sz="3200" smtClean="0">
                <a:solidFill>
                  <a:srgbClr val="FF0000"/>
                </a:solidFill>
              </a:rPr>
              <a:t>1</a:t>
            </a:fld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898"/>
            <a:ext cx="12192000" cy="5759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5534" y="1405719"/>
            <a:ext cx="11859905" cy="45089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700" dirty="0" err="1" smtClean="0">
                <a:solidFill>
                  <a:srgbClr val="0070C0"/>
                </a:solidFill>
              </a:rPr>
              <a:t>স্বাগতম</a:t>
            </a:r>
            <a:endParaRPr lang="en-US" sz="28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2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75542"/>
            <a:ext cx="2634018" cy="377825"/>
          </a:xfrm>
        </p:spPr>
        <p:txBody>
          <a:bodyPr/>
          <a:lstStyle/>
          <a:p>
            <a:fld id="{5D3F69A3-1260-4EFE-B686-8009F51063FA}" type="datetime8">
              <a:rPr lang="bn-BD" sz="2800" smtClean="0">
                <a:solidFill>
                  <a:srgbClr val="FFFF00"/>
                </a:solidFill>
              </a:rPr>
              <a:t>01 জানু. 21</a:t>
            </a:fld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54687" y="6375541"/>
            <a:ext cx="936247" cy="377825"/>
          </a:xfrm>
        </p:spPr>
        <p:txBody>
          <a:bodyPr/>
          <a:lstStyle/>
          <a:p>
            <a:fld id="{A85E1ED1-A87B-4174-89F0-4BD4645B6C29}" type="slidenum">
              <a:rPr lang="en-US" sz="4000" smtClean="0">
                <a:solidFill>
                  <a:srgbClr val="FFFF00"/>
                </a:solidFill>
              </a:rPr>
              <a:t>10</a:t>
            </a:fld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74663" y="344916"/>
            <a:ext cx="7749446" cy="7218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D”Pvi‡Yi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bgybv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en-US" sz="44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880" y="1537395"/>
            <a:ext cx="12074238" cy="4784639"/>
            <a:chOff x="180936" y="1698407"/>
            <a:chExt cx="11956473" cy="4045527"/>
          </a:xfrm>
        </p:grpSpPr>
        <p:grpSp>
          <p:nvGrpSpPr>
            <p:cNvPr id="14" name="Group 13"/>
            <p:cNvGrpSpPr/>
            <p:nvPr/>
          </p:nvGrpSpPr>
          <p:grpSpPr>
            <a:xfrm>
              <a:off x="180936" y="1698407"/>
              <a:ext cx="11956473" cy="4045527"/>
              <a:chOff x="235527" y="1690255"/>
              <a:chExt cx="11956473" cy="404552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35527" y="1690255"/>
                <a:ext cx="11956473" cy="3948545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SutonnyMJ" pitchFamily="2" charset="0"/>
                  <a:cs typeface="SutonnyMJ" pitchFamily="2" charset="0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90945" y="2438400"/>
                <a:ext cx="11901055" cy="1385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770909" y="1690255"/>
                <a:ext cx="27709" cy="394854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888182" y="1690255"/>
                <a:ext cx="83127" cy="394854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8880764" y="1690255"/>
                <a:ext cx="83127" cy="40455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510788" y="1799425"/>
              <a:ext cx="2094693" cy="565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SutonnyMJ" pitchFamily="2" charset="0"/>
                  <a:cs typeface="SutonnyMJ" pitchFamily="2" charset="0"/>
                </a:rPr>
                <a:t>cÖ`Ë kã</a:t>
              </a:r>
              <a:endParaRPr lang="en-US" sz="44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37164" y="1799425"/>
              <a:ext cx="2646218" cy="565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utonnyMJ" pitchFamily="2" charset="0"/>
                  <a:cs typeface="SutonnyMJ" pitchFamily="2" charset="0"/>
                </a:rPr>
                <a:t>D”PviY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54388" y="1783905"/>
              <a:ext cx="2094693" cy="565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cÖ`Ë kã</a:t>
              </a:r>
              <a:endPara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80764" y="1783905"/>
              <a:ext cx="2646218" cy="565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D”PviY</a:t>
              </a:r>
              <a:endPara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16834" y="2553312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AwfÁ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1618" y="3429000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AiY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1618" y="4265095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AvKv•ÿv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4024" y="5159005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Dw³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36006" y="2545590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wfM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84920" y="3427355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A‡ivb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17408" y="4276897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AvKvOK&amp;Lv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72188" y="5295494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DK&amp;wZ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4304" y="2512471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™¢`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15204" y="3368689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Kj¨vY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51104" y="4246159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MÖx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¯§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93179" y="5173945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wRÁvmv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30034" y="2513605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D`&amp;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wf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089482" y="3354201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Kvj&amp;j¨vb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073161" y="4246159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wMÖk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073161" y="5251267"/>
            <a:ext cx="2502400" cy="731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wRM&amp;Muvkv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5368" y="6439372"/>
            <a:ext cx="2743200" cy="365125"/>
          </a:xfrm>
        </p:spPr>
        <p:txBody>
          <a:bodyPr/>
          <a:lstStyle/>
          <a:p>
            <a:fld id="{5D3F69A3-1260-4EFE-B686-8009F51063FA}" type="datetime8">
              <a:rPr lang="bn-BD" sz="3200" smtClean="0"/>
              <a:t>01 জানু. 21</a:t>
            </a:fld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163" y="6439371"/>
            <a:ext cx="771089" cy="365125"/>
          </a:xfrm>
        </p:spPr>
        <p:txBody>
          <a:bodyPr/>
          <a:lstStyle/>
          <a:p>
            <a:fld id="{A85E1ED1-A87B-4174-89F0-4BD4645B6C29}" type="slidenum">
              <a:rPr lang="en-US" sz="3600" smtClean="0">
                <a:solidFill>
                  <a:srgbClr val="FFFF00"/>
                </a:solidFill>
              </a:rPr>
              <a:t>11</a:t>
            </a:fld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507474" y="1"/>
            <a:ext cx="4271749" cy="1487606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707209" y="1735542"/>
            <a:ext cx="6072014" cy="1228298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ZË¡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886690" y="3323437"/>
            <a:ext cx="9955421" cy="1792102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D”Pvi‡Yi</a:t>
            </a:r>
            <a:r>
              <a:rPr lang="en-US" sz="4000" b="1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Av‡jvP</a:t>
            </a:r>
            <a:r>
              <a:rPr lang="en-US" sz="4000" b="1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 </a:t>
            </a:r>
            <a:r>
              <a:rPr lang="en-US" sz="4000" b="1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b="1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000" b="1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ms½v `</a:t>
            </a:r>
            <a:r>
              <a:rPr lang="en-US" sz="4000" b="1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b="1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0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7667" y="6291029"/>
            <a:ext cx="2743200" cy="365125"/>
          </a:xfrm>
        </p:spPr>
        <p:txBody>
          <a:bodyPr/>
          <a:lstStyle/>
          <a:p>
            <a:fld id="{5D3F69A3-1260-4EFE-B686-8009F51063FA}" type="datetime8">
              <a:rPr lang="bn-BD" sz="3200" smtClean="0">
                <a:solidFill>
                  <a:srgbClr val="FFFF00"/>
                </a:solidFill>
              </a:rPr>
              <a:t>01 জানু. 21</a:t>
            </a:fld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23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6982" y="568036"/>
            <a:ext cx="11914909" cy="470898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0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30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0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5320" y="6324599"/>
            <a:ext cx="2091970" cy="365125"/>
          </a:xfrm>
        </p:spPr>
        <p:txBody>
          <a:bodyPr/>
          <a:lstStyle/>
          <a:p>
            <a:fld id="{5D3F69A3-1260-4EFE-B686-8009F51063FA}" type="datetime8">
              <a:rPr lang="bn-BD" sz="2400" smtClean="0">
                <a:solidFill>
                  <a:srgbClr val="FFFF00"/>
                </a:solidFill>
              </a:rPr>
              <a:t>01 জানু. 21</a:t>
            </a:fld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33489" y="6019799"/>
            <a:ext cx="1142245" cy="669925"/>
          </a:xfrm>
        </p:spPr>
        <p:txBody>
          <a:bodyPr/>
          <a:lstStyle/>
          <a:p>
            <a:fld id="{A85E1ED1-A87B-4174-89F0-4BD4645B6C29}" type="slidenum">
              <a:rPr lang="en-US" sz="4000" smtClean="0">
                <a:solidFill>
                  <a:srgbClr val="FFFF00"/>
                </a:solidFill>
              </a:rPr>
              <a:t>2</a:t>
            </a:fld>
            <a:endParaRPr lang="en-US" sz="400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16915" r="58308" b="44876"/>
          <a:stretch/>
        </p:blipFill>
        <p:spPr>
          <a:xfrm>
            <a:off x="0" y="0"/>
            <a:ext cx="3739488" cy="358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lowchart: Terminator 4"/>
          <p:cNvSpPr/>
          <p:nvPr/>
        </p:nvSpPr>
        <p:spPr>
          <a:xfrm>
            <a:off x="4176214" y="1"/>
            <a:ext cx="4435523" cy="1514902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7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05320" y="3679209"/>
            <a:ext cx="6660107" cy="2439699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মোঃ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সাবিউল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ইসলাম</a:t>
            </a:r>
            <a:endParaRPr lang="en-U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সহকারী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শিক্ষক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লুৎফুর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রহমান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হাই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স্কুল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এন্ড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কলেজ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6765427" y="1514903"/>
            <a:ext cx="5531891" cy="4504896"/>
          </a:xfrm>
          <a:prstGeom prst="verticalScroll">
            <a:avLst>
              <a:gd name="adj" fmla="val 1514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শ্রেণিঃ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একাদশ</a:t>
            </a:r>
            <a:endParaRPr lang="en-US" sz="3600" b="1" dirty="0" smtClean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1000" b="1" dirty="0" smtClean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বিষয়ঃ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বাংলা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২য়</a:t>
            </a:r>
          </a:p>
          <a:p>
            <a:pPr algn="ctr"/>
            <a:endParaRPr lang="en-US" sz="900" b="1" dirty="0" smtClean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পাঠঃ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উচ্চারণ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তত্ত্ব</a:t>
            </a:r>
            <a:endParaRPr lang="en-US" sz="3600" b="1" dirty="0" smtClean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1000" b="1" dirty="0" smtClean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মোট</a:t>
            </a:r>
            <a:r>
              <a:rPr lang="en-US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শিক্ষার্থীঃ</a:t>
            </a:r>
            <a:r>
              <a:rPr lang="en-US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১২০</a:t>
            </a:r>
          </a:p>
          <a:p>
            <a:pPr algn="ctr"/>
            <a:endParaRPr lang="en-US" sz="1000" b="1" dirty="0" smtClean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তারিখঃ</a:t>
            </a:r>
            <a:r>
              <a:rPr lang="en-US" sz="28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০০/০০/২০১</a:t>
            </a:r>
            <a:endParaRPr lang="en-US" sz="28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26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9491" y="6406487"/>
            <a:ext cx="2048049" cy="365125"/>
          </a:xfrm>
        </p:spPr>
        <p:txBody>
          <a:bodyPr/>
          <a:lstStyle/>
          <a:p>
            <a:pPr algn="l"/>
            <a:fld id="{5D3F69A3-1260-4EFE-B686-8009F51063FA}" type="datetime8">
              <a:rPr lang="bn-BD" sz="2400" smtClean="0">
                <a:solidFill>
                  <a:srgbClr val="00B050"/>
                </a:solidFill>
              </a:rPr>
              <a:pPr algn="l"/>
              <a:t>01 জানু. 21</a:t>
            </a:fld>
            <a:endParaRPr lang="en-US" sz="240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91164" y="6223380"/>
            <a:ext cx="866981" cy="548232"/>
          </a:xfrm>
        </p:spPr>
        <p:txBody>
          <a:bodyPr/>
          <a:lstStyle/>
          <a:p>
            <a:fld id="{A85E1ED1-A87B-4174-89F0-4BD4645B6C29}" type="slidenum">
              <a:rPr lang="en-US" sz="3200" smtClean="0">
                <a:solidFill>
                  <a:srgbClr val="00B050"/>
                </a:solidFill>
              </a:rPr>
              <a:t>3</a:t>
            </a:fld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261815" y="0"/>
            <a:ext cx="3193576" cy="1528549"/>
          </a:xfrm>
          <a:prstGeom prst="horizontalScroll">
            <a:avLst>
              <a:gd name="adj" fmla="val 17819"/>
            </a:avLst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শিখন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ফল</a:t>
            </a:r>
            <a:endParaRPr lang="en-US" sz="40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160059" y="1528549"/>
            <a:ext cx="7670042" cy="1228298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ZË¡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00251" y="2852382"/>
            <a:ext cx="10153934" cy="941696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D”Pvi‡Yi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Av‡jvP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3889613"/>
            <a:ext cx="11191164" cy="1278132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Aÿi‡K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fv½‡Z I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3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511188" cy="609600"/>
          </a:xfrm>
        </p:spPr>
        <p:txBody>
          <a:bodyPr/>
          <a:lstStyle/>
          <a:p>
            <a:fld id="{5D3F69A3-1260-4EFE-B686-8009F51063FA}" type="datetime8">
              <a:rPr lang="bn-BD" sz="2800" smtClean="0">
                <a:solidFill>
                  <a:srgbClr val="FF0000"/>
                </a:solidFill>
              </a:rPr>
              <a:t>01 জানু. 21</a:t>
            </a:fld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50054" y="6069794"/>
            <a:ext cx="1142245" cy="669925"/>
          </a:xfrm>
        </p:spPr>
        <p:txBody>
          <a:bodyPr/>
          <a:lstStyle/>
          <a:p>
            <a:fld id="{A85E1ED1-A87B-4174-89F0-4BD4645B6C29}" type="slidenum">
              <a:rPr lang="en-US" sz="3600" smtClean="0">
                <a:solidFill>
                  <a:srgbClr val="FF0000"/>
                </a:solidFill>
              </a:rPr>
              <a:t>4</a:t>
            </a:fld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1128" y="136477"/>
            <a:ext cx="4980399" cy="10508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ZË¡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26" y="1404581"/>
            <a:ext cx="11942173" cy="21028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ZË¡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†f‡½ †f‡½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`- †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avb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bvev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`&amp; ,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A¨vKwU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9690" y="3749674"/>
            <a:ext cx="11336565" cy="1944543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D”PviYZË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ixwZ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Aÿi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3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72955" y="6318913"/>
            <a:ext cx="2715905" cy="402610"/>
          </a:xfrm>
        </p:spPr>
        <p:txBody>
          <a:bodyPr/>
          <a:lstStyle/>
          <a:p>
            <a:pPr algn="l"/>
            <a:fld id="{5D3F69A3-1260-4EFE-B686-8009F51063FA}" type="datetime8">
              <a:rPr lang="bn-BD" sz="3200" smtClean="0">
                <a:solidFill>
                  <a:srgbClr val="FF0000"/>
                </a:solidFill>
              </a:rPr>
              <a:pPr algn="l"/>
              <a:t>01 জানু. 21</a:t>
            </a:fld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04311" y="6127846"/>
            <a:ext cx="1587690" cy="593678"/>
          </a:xfrm>
        </p:spPr>
        <p:txBody>
          <a:bodyPr/>
          <a:lstStyle/>
          <a:p>
            <a:fld id="{A85E1ED1-A87B-4174-89F0-4BD4645B6C29}" type="slidenum">
              <a:rPr lang="en-US" sz="4000" smtClean="0">
                <a:solidFill>
                  <a:srgbClr val="FF0000"/>
                </a:solidFill>
              </a:rPr>
              <a:t>5</a:t>
            </a:fld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51379" y="1"/>
            <a:ext cx="8816454" cy="147395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: †h †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fvlvi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D”PvwiZ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†h †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9329" y="1763456"/>
            <a:ext cx="9412198" cy="117370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eY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©: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iƒc‡K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eY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6909" y="3618930"/>
            <a:ext cx="10155382" cy="16042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Aÿi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 ¯^í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cÖqv‡m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D”PvwiZ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mgwó‡K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Aÿi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Aÿi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= AK&amp; + Li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wind.wav"/>
          </p:stSnd>
        </p:sndAc>
      </p:transition>
    </mc:Choice>
    <mc:Fallback xmlns="">
      <p:transition spd="slow">
        <p:dissolv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225" y="6356349"/>
            <a:ext cx="2743200" cy="365125"/>
          </a:xfrm>
        </p:spPr>
        <p:txBody>
          <a:bodyPr/>
          <a:lstStyle/>
          <a:p>
            <a:fld id="{5D3F69A3-1260-4EFE-B686-8009F51063FA}" type="datetime8">
              <a:rPr lang="bn-BD" sz="2800" smtClean="0">
                <a:solidFill>
                  <a:srgbClr val="FF0000"/>
                </a:solidFill>
              </a:rPr>
              <a:t>01 জানু. 21</a:t>
            </a:fld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93771" y="6247166"/>
            <a:ext cx="598229" cy="525391"/>
          </a:xfrm>
        </p:spPr>
        <p:txBody>
          <a:bodyPr/>
          <a:lstStyle/>
          <a:p>
            <a:fld id="{A85E1ED1-A87B-4174-89F0-4BD4645B6C29}" type="slidenum">
              <a:rPr lang="en-US" sz="4000" smtClean="0">
                <a:solidFill>
                  <a:srgbClr val="FF0000"/>
                </a:solidFill>
              </a:rPr>
              <a:t>6</a:t>
            </a:fld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3167" y="-5120"/>
            <a:ext cx="9130869" cy="93337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e¨ÄbaŸwbi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vb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: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1225" y="1037710"/>
            <a:ext cx="12049212" cy="180247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: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AvUwU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mwVK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D”Pvi‡Yi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cÖ‡qvR‡b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 ¯^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iaŸwbi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vb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Rvbv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|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‡¤œ ¯^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iaŸwbi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vb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wb‡k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©`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80512"/>
              </p:ext>
            </p:extLst>
          </p:nvPr>
        </p:nvGraphicFramePr>
        <p:xfrm>
          <a:off x="568035" y="2911791"/>
          <a:ext cx="11208327" cy="3627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36109"/>
                <a:gridCol w="3736109"/>
                <a:gridCol w="3736109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¯^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iaŸwb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mg~n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D”PviY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¯_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vb</a:t>
                      </a:r>
                      <a:endParaRPr lang="en-US" sz="2800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aŸwbi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SutonnyMJ" pitchFamily="2" charset="0"/>
                          <a:cs typeface="SutonnyMJ" pitchFamily="2" charset="0"/>
                        </a:rPr>
                        <a:t>bvg</a:t>
                      </a:r>
                      <a:endParaRPr lang="en-US" sz="2800" dirty="0">
                        <a:solidFill>
                          <a:srgbClr val="FF0000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A, Av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KÚ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KÚaŸwb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B,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C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Zvjy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Zvje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aŸwb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D,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E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Iô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IôaŸwb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F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g~av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g~a©b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aŸwb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G,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H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KÚ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Zvjy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KÚ-</a:t>
                      </a:r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Zvje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aŸwb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I, J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KÚ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Iô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SutonnyMJ" pitchFamily="2" charset="0"/>
                          <a:cs typeface="SutonnyMJ" pitchFamily="2" charset="0"/>
                        </a:rPr>
                        <a:t>K‡ÉŠô</a:t>
                      </a:r>
                      <a:r>
                        <a:rPr lang="en-US" sz="2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28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aŸwb</a:t>
                      </a:r>
                      <a:endParaRPr lang="en-US" sz="28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5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wind.wav"/>
          </p:stSnd>
        </p:sndAc>
      </p:transition>
    </mc:Choice>
    <mc:Fallback xmlns="">
      <p:transition spd="slow">
        <p:checker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277971"/>
            <a:ext cx="2442949" cy="389530"/>
          </a:xfrm>
        </p:spPr>
        <p:txBody>
          <a:bodyPr/>
          <a:lstStyle/>
          <a:p>
            <a:fld id="{5D3F69A3-1260-4EFE-B686-8009F51063FA}" type="datetime8">
              <a:rPr lang="bn-BD" sz="2800" smtClean="0">
                <a:solidFill>
                  <a:srgbClr val="FFFF00">
                    <a:alpha val="60000"/>
                  </a:srgbClr>
                </a:solidFill>
              </a:rPr>
              <a:t>01 জানু. 21</a:t>
            </a:fld>
            <a:endParaRPr lang="en-US" sz="2800">
              <a:solidFill>
                <a:srgbClr val="FFFF00">
                  <a:alpha val="60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53801" y="6090313"/>
            <a:ext cx="838199" cy="767687"/>
          </a:xfrm>
        </p:spPr>
        <p:txBody>
          <a:bodyPr/>
          <a:lstStyle/>
          <a:p>
            <a:fld id="{A85E1ED1-A87B-4174-89F0-4BD4645B6C29}" type="slidenum">
              <a:rPr lang="en-US" sz="4400" smtClean="0">
                <a:solidFill>
                  <a:srgbClr val="FFFF00"/>
                </a:solidFill>
              </a:rPr>
              <a:t>7</a:t>
            </a:fld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7482" y="0"/>
            <a:ext cx="10646700" cy="17872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e¨ÄbaŸwb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: †h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Qvov</a:t>
            </a:r>
            <a:r>
              <a:rPr lang="en-US" sz="4000" b="1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D”PvwiZ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e¨ÄbaŸwb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‡¤œ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e¨ÄbaŸwbi</a:t>
            </a:r>
            <a:r>
              <a:rPr lang="en-US" sz="4000" b="1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kªwYKiY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-</a:t>
            </a:r>
            <a:endParaRPr lang="en-US" sz="4000" b="1" dirty="0">
              <a:ln w="127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31573"/>
              </p:ext>
            </p:extLst>
          </p:nvPr>
        </p:nvGraphicFramePr>
        <p:xfrm>
          <a:off x="96982" y="1911923"/>
          <a:ext cx="11940344" cy="52030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5086"/>
                <a:gridCol w="2985086"/>
                <a:gridCol w="2985086"/>
                <a:gridCol w="2985086"/>
              </a:tblGrid>
              <a:tr h="5908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kÖwYi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bvg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aŸwb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mg~n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D”Pvi‡Yi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¯’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vb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D”PviK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089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1.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wRnŸv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g~jxq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K, L, M, N, O, 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Kvgj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Zvjy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wR‡fi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g~j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08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2.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Zvje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P, Q, R, S, T, k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AMÖZvjy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wR‡fi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cvZv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08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3. `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šÍ¨g~jxq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U, V, W, X, Y, o, p, l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šÍ¨g~j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(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cðvr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wR‡fi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WMv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08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4. `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šÍ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Z, _, `, a, b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Ic‡ii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`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vuZ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wR‡fi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WMv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08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5.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Iô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c, d, e, f, g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Ic‡ii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VuvU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wb‡Pi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VuvU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08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6. `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šÍ¨g~jxq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h,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i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, j, m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šÍ¨g~j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(AMÖ)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wR‡fi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WMv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5908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7. KÚ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n, t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KÉ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wR‡fi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WMv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45922"/>
      </p:ext>
    </p:extLst>
  </p:cSld>
  <p:clrMapOvr>
    <a:masterClrMapping/>
  </p:clrMapOvr>
  <p:transition spd="slow">
    <p:wheel spokes="1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67664" y="6246125"/>
            <a:ext cx="2333316" cy="464071"/>
          </a:xfrm>
        </p:spPr>
        <p:txBody>
          <a:bodyPr/>
          <a:lstStyle/>
          <a:p>
            <a:fld id="{5D3F69A3-1260-4EFE-B686-8009F51063FA}" type="datetime8">
              <a:rPr lang="bn-BD" sz="2800" smtClean="0">
                <a:solidFill>
                  <a:srgbClr val="FF0000"/>
                </a:solidFill>
              </a:rPr>
              <a:t>01 জানু. 21</a:t>
            </a:fld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440872" y="195053"/>
            <a:ext cx="9327196" cy="117654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e¨Äbe‡Y©i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K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g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cuwPkwU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eY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©‡K ¯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úk©eY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76741"/>
              </p:ext>
            </p:extLst>
          </p:nvPr>
        </p:nvGraphicFramePr>
        <p:xfrm>
          <a:off x="144507" y="1570880"/>
          <a:ext cx="11887200" cy="4907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1200"/>
                <a:gridCol w="1981200"/>
                <a:gridCol w="1981200"/>
                <a:gridCol w="1981200"/>
                <a:gridCol w="2120722"/>
                <a:gridCol w="1841678"/>
              </a:tblGrid>
              <a:tr h="6536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A‡Nvl</a:t>
                      </a:r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eY</a:t>
                      </a:r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40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Nvl</a:t>
                      </a:r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eY</a:t>
                      </a:r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D”PviY</a:t>
                      </a: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¯’</a:t>
                      </a:r>
                      <a:r>
                        <a:rPr lang="en-US" sz="40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vb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365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1.Aí</a:t>
                      </a:r>
                      <a:r>
                        <a:rPr lang="en-US" sz="4000" b="1" baseline="0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cÖvY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2.gnvcÖvY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3.AícÖvY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4.gnvcÖvY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5.bvwmK¨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5365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K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L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M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N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O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KÉ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5365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P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Q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R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S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T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Zvjy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5365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U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V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W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X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Y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g~a©v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5365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Z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_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a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b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`</a:t>
                      </a:r>
                      <a:r>
                        <a:rPr lang="en-US" sz="40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šÍ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5365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c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d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e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f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g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Iô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8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6710" y="6373013"/>
            <a:ext cx="2329722" cy="348462"/>
          </a:xfrm>
        </p:spPr>
        <p:txBody>
          <a:bodyPr/>
          <a:lstStyle/>
          <a:p>
            <a:fld id="{5D3F69A3-1260-4EFE-B686-8009F51063FA}" type="datetime8">
              <a:rPr lang="bn-BD" sz="2400" smtClean="0">
                <a:solidFill>
                  <a:srgbClr val="FF0000"/>
                </a:solidFill>
              </a:rPr>
              <a:t>01 জানু. 21</a:t>
            </a:fld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72299" y="6375679"/>
            <a:ext cx="1057701" cy="345796"/>
          </a:xfrm>
        </p:spPr>
        <p:txBody>
          <a:bodyPr/>
          <a:lstStyle/>
          <a:p>
            <a:fld id="{A85E1ED1-A87B-4174-89F0-4BD4645B6C29}" type="slidenum">
              <a:rPr lang="en-US" sz="3600" smtClean="0">
                <a:solidFill>
                  <a:srgbClr val="FF0000"/>
                </a:solidFill>
              </a:rPr>
              <a:t>9</a:t>
            </a:fld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030" y="2133677"/>
            <a:ext cx="2867115" cy="37733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ÿ =        </a:t>
            </a:r>
          </a:p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þ= </a:t>
            </a:r>
          </a:p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Á= </a:t>
            </a:r>
          </a:p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Ä= </a:t>
            </a:r>
          </a:p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n„=</a:t>
            </a:r>
            <a:endParaRPr lang="en-US" sz="4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33298" y="296995"/>
            <a:ext cx="9321138" cy="136803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GKK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eY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hy³eY©‡K †f‡½ †`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Lv‡bv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5684" y="2131011"/>
            <a:ext cx="2867115" cy="37733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Â= </a:t>
            </a:r>
          </a:p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Ã=</a:t>
            </a:r>
          </a:p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nè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=</a:t>
            </a:r>
          </a:p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ý=</a:t>
            </a:r>
          </a:p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Ù=</a:t>
            </a:r>
            <a:endParaRPr lang="en-US" sz="4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7321" y="2133677"/>
            <a:ext cx="2867115" cy="37733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ò=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djv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(   ¦ )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g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djv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( ¥ )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h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djv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( ¨ )</a:t>
            </a:r>
          </a:p>
          <a:p>
            <a:pPr algn="ctr"/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djv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(  ª )</a:t>
            </a:r>
            <a:endParaRPr lang="en-US" sz="4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47632" y="2345194"/>
            <a:ext cx="1634967" cy="5982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T+P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20765" y="2350729"/>
            <a:ext cx="1675380" cy="5982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K+l</a:t>
            </a:r>
            <a:endParaRPr lang="en-US" sz="4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90456" y="5142842"/>
            <a:ext cx="1675380" cy="5982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n+F</a:t>
            </a:r>
            <a:endParaRPr lang="en-US" sz="4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20765" y="3063010"/>
            <a:ext cx="1675380" cy="5982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n+g</a:t>
            </a:r>
            <a:endParaRPr lang="en-US" sz="4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40959" y="3718280"/>
            <a:ext cx="1675380" cy="5982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R+T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4603" y="4403982"/>
            <a:ext cx="1675380" cy="5982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T+R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13434" y="3058384"/>
            <a:ext cx="1634967" cy="5982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T+Q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13433" y="3718280"/>
            <a:ext cx="1634967" cy="5982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n+Y</a:t>
            </a:r>
            <a:endParaRPr lang="en-US" sz="4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13433" y="4336970"/>
            <a:ext cx="1634967" cy="5982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n+b</a:t>
            </a:r>
            <a:endParaRPr lang="en-US" sz="4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91185" y="5017188"/>
            <a:ext cx="1634967" cy="5982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`+g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866753" y="2375804"/>
            <a:ext cx="1634967" cy="5982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l+Y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2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1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8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9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647</Words>
  <Application>Microsoft Office PowerPoint</Application>
  <PresentationFormat>Widescreen</PresentationFormat>
  <Paragraphs>197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Gill Sans MT</vt:lpstr>
      <vt:lpstr>Impact</vt:lpstr>
      <vt:lpstr>SutonnyMJ</vt:lpstr>
      <vt:lpstr>Trebuchet MS</vt:lpstr>
      <vt:lpstr>Tw Cen MT</vt:lpstr>
      <vt:lpstr>Vrinda</vt:lpstr>
      <vt:lpstr>Wingdings 3</vt:lpstr>
      <vt:lpstr>Office Theme</vt:lpstr>
      <vt:lpstr>Slice</vt:lpstr>
      <vt:lpstr>Facet</vt:lpstr>
      <vt:lpstr>1_Slice</vt:lpstr>
      <vt:lpstr>Wisp</vt:lpstr>
      <vt:lpstr>1_Office Theme</vt:lpstr>
      <vt:lpstr>Ion</vt:lpstr>
      <vt:lpstr>2_Slice</vt:lpstr>
      <vt:lpstr>Badge</vt:lpstr>
      <vt:lpstr>Celestial</vt:lpstr>
      <vt:lpstr>Circuit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65</cp:revision>
  <dcterms:created xsi:type="dcterms:W3CDTF">2020-10-03T03:48:04Z</dcterms:created>
  <dcterms:modified xsi:type="dcterms:W3CDTF">2021-01-01T05:21:06Z</dcterms:modified>
</cp:coreProperties>
</file>