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9" r:id="rId18"/>
    <p:sldId id="272" r:id="rId19"/>
    <p:sldId id="273" r:id="rId20"/>
    <p:sldId id="274" r:id="rId21"/>
    <p:sldId id="275" r:id="rId22"/>
    <p:sldId id="277" r:id="rId23"/>
    <p:sldId id="276" r:id="rId24"/>
    <p:sldId id="278" r:id="rId25"/>
    <p:sldId id="282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92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BBD5-2E8B-4FC2-9ADF-267FAE505070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0127-8266-49AA-B4ED-DB282338E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7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BBD5-2E8B-4FC2-9ADF-267FAE505070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0127-8266-49AA-B4ED-DB282338E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8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BBD5-2E8B-4FC2-9ADF-267FAE505070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0127-8266-49AA-B4ED-DB282338E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8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BBD5-2E8B-4FC2-9ADF-267FAE505070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0127-8266-49AA-B4ED-DB282338E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6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BBD5-2E8B-4FC2-9ADF-267FAE505070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0127-8266-49AA-B4ED-DB282338E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8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BBD5-2E8B-4FC2-9ADF-267FAE505070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0127-8266-49AA-B4ED-DB282338E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3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BBD5-2E8B-4FC2-9ADF-267FAE505070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0127-8266-49AA-B4ED-DB282338E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BBD5-2E8B-4FC2-9ADF-267FAE505070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0127-8266-49AA-B4ED-DB282338E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9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BBD5-2E8B-4FC2-9ADF-267FAE505070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0127-8266-49AA-B4ED-DB282338E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3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BBD5-2E8B-4FC2-9ADF-267FAE505070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0127-8266-49AA-B4ED-DB282338E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7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BBD5-2E8B-4FC2-9ADF-267FAE505070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0127-8266-49AA-B4ED-DB282338E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7BBD5-2E8B-4FC2-9ADF-267FAE505070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60127-8266-49AA-B4ED-DB282338E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1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7" Type="http://schemas.openxmlformats.org/officeDocument/2006/relationships/image" Target="../media/image24.jpg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fif"/><Relationship Id="rId5" Type="http://schemas.openxmlformats.org/officeDocument/2006/relationships/image" Target="../media/image17.jfif"/><Relationship Id="rId4" Type="http://schemas.openxmlformats.org/officeDocument/2006/relationships/image" Target="../media/image22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fif"/><Relationship Id="rId5" Type="http://schemas.openxmlformats.org/officeDocument/2006/relationships/image" Target="../media/image16.jfif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9.jpeg"/><Relationship Id="rId7" Type="http://schemas.openxmlformats.org/officeDocument/2006/relationships/image" Target="../media/image32.jf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fif"/><Relationship Id="rId5" Type="http://schemas.openxmlformats.org/officeDocument/2006/relationships/image" Target="../media/image9.jfif"/><Relationship Id="rId10" Type="http://schemas.openxmlformats.org/officeDocument/2006/relationships/image" Target="../media/image11.jfif"/><Relationship Id="rId4" Type="http://schemas.openxmlformats.org/officeDocument/2006/relationships/image" Target="../media/image30.jfif"/><Relationship Id="rId9" Type="http://schemas.openxmlformats.org/officeDocument/2006/relationships/image" Target="../media/image34.jf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9" y="332508"/>
            <a:ext cx="11313969" cy="6262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8909" y="4239490"/>
            <a:ext cx="8756073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6723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836" y="1094509"/>
            <a:ext cx="5624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ভার্টিব্রাটা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(Vertebrata):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2945" y="2479964"/>
            <a:ext cx="9642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ভার্টিব্রাটা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উপ-পর্বকে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৭টি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উপ-পর্বের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প্রাণিরাই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পরিচিত।Vertebrata;ল্যাটিন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Vertebratus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435" y="4850304"/>
            <a:ext cx="7439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ভার্টিব্রাটার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99747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9963" y="2538266"/>
            <a:ext cx="64700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সাইক্লোস্টোমাটা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Cyclostomata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কন্ড্রিকথিস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Chondrichthyes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অস্টিকথিস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Osteichthyes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Amphibia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সরীসৃপ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Reptilia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পক্ষীকুল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(Aves)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(Mammalia)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8827" y="678873"/>
            <a:ext cx="2812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(Class):</a:t>
            </a:r>
          </a:p>
        </p:txBody>
      </p:sp>
      <p:sp>
        <p:nvSpPr>
          <p:cNvPr id="4" name="Down Arrow 3"/>
          <p:cNvSpPr/>
          <p:nvPr/>
        </p:nvSpPr>
        <p:spPr>
          <a:xfrm>
            <a:off x="4447309" y="1263649"/>
            <a:ext cx="574964" cy="98223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9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5" y="969818"/>
            <a:ext cx="573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সাইক্লোস্টোমাটা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Cyclostomata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)ঃ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4563" y="1745673"/>
            <a:ext cx="61375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মূখছিদ্র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চোয়াল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ছিদ্রের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অনুপস্থিত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Petromyzon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sp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494" y="777153"/>
            <a:ext cx="4141163" cy="275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9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9927" y="846569"/>
            <a:ext cx="6151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কন্ড্রিকথিস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Chondrichthyes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1272" y="2355273"/>
            <a:ext cx="61514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কঙ্কাল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তরুনাস্থিময়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প্লাকয়েড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৫-৭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হাঙ্গর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হাতুরি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কুরাল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55" y="1138957"/>
            <a:ext cx="4050290" cy="2609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55" y="4064690"/>
            <a:ext cx="4050290" cy="26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6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745" y="568036"/>
            <a:ext cx="6109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অস্টিকথিস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Osteichthyes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7744" y="1759527"/>
            <a:ext cx="57634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অধিকাংশই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সাইক্লয়েড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গ্যানয়েড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টিনয়েড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কানকোয়া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শ্বাসকার্য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Catla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catla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কাতলা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Hilsha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sp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)।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34" y="1493261"/>
            <a:ext cx="4918366" cy="2053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284" y="3887213"/>
            <a:ext cx="3982316" cy="2844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272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45" y="983673"/>
            <a:ext cx="5818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Amphibia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2545" y="2022763"/>
            <a:ext cx="55141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দেহত্বক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রক্তবিশিষ্ট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গ্রন্থিযুক্ত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Bufo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melanostictus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কুনোব্যাঙ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কুলাব্যাঙ,সোনাব্যাঙ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24" y="983673"/>
            <a:ext cx="3517322" cy="27899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25" y="4012190"/>
            <a:ext cx="3517321" cy="24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945" y="734291"/>
            <a:ext cx="5375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সরিসৃপ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Reptilia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2244437"/>
            <a:ext cx="63038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শুস্ক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আইশযুক্ত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নখরযুক্ত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টিকটিকি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67" y="734291"/>
            <a:ext cx="4396295" cy="2604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67" y="3724274"/>
            <a:ext cx="4396295" cy="25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20662"/>
            <a:ext cx="2951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2327" y="1634837"/>
            <a:ext cx="858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" y="2477291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022" y="2477291"/>
            <a:ext cx="2443596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788" y="2667791"/>
            <a:ext cx="2270357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18" y="2529678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145" y="2667791"/>
            <a:ext cx="2156114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36" y="209260"/>
            <a:ext cx="1706903" cy="11379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10672469" y="209260"/>
            <a:ext cx="120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81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909" y="338319"/>
            <a:ext cx="376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পক্ষীকুল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(Aves):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8759" y="1823171"/>
            <a:ext cx="76530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চঞ্চু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বায়ুথলি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উড়তে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উষ্ণ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ফাপা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Copsychus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saularis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হাস,কাক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82" y="3712512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706" y="598343"/>
            <a:ext cx="3051931" cy="2449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190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593" y="158108"/>
            <a:ext cx="4197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(Mammalia):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8593" y="1108363"/>
            <a:ext cx="62479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উষ্ণ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চোয়ালে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দুগ্ধ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হৃদপিন্ড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প্রকোষ্ঠ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Homo sapiens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Panthera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tigris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হরিণ,গরু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858" y="1234496"/>
            <a:ext cx="3476541" cy="2326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3708689"/>
            <a:ext cx="3540457" cy="2124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81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ফেরদৌস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01710196402 </a:t>
            </a:r>
          </a:p>
          <a:p>
            <a:pPr marL="0" indent="0">
              <a:buNone/>
            </a:pPr>
            <a:r>
              <a:rPr lang="en-US" dirty="0">
                <a:latin typeface="+mj-lt"/>
                <a:cs typeface="NikoshBAN" panose="02000000000000000000" pitchFamily="2" charset="0"/>
              </a:rPr>
              <a:t>Email:ferdauswahid402@gmail.com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63"/>
          <a:stretch/>
        </p:blipFill>
        <p:spPr>
          <a:xfrm>
            <a:off x="7407419" y="1825625"/>
            <a:ext cx="3290742" cy="3261518"/>
          </a:xfrm>
        </p:spPr>
      </p:pic>
    </p:spTree>
    <p:extLst>
      <p:ext uri="{BB962C8B-B14F-4D97-AF65-F5344CB8AC3E}">
        <p14:creationId xmlns:p14="http://schemas.microsoft.com/office/powerpoint/2010/main" val="3343683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7127" y="678873"/>
            <a:ext cx="2673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1" y="348459"/>
            <a:ext cx="2604653" cy="19534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15" y="2673424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14" y="2673424"/>
            <a:ext cx="25431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14" y="2606749"/>
            <a:ext cx="2533650" cy="1809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789" y="2599318"/>
            <a:ext cx="2619375" cy="1743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1055" y="5084618"/>
            <a:ext cx="10512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35323" y="127149"/>
            <a:ext cx="1856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3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418" y="775855"/>
            <a:ext cx="9393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7418" y="2535383"/>
            <a:ext cx="94210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মহাবিশ্বে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প্রাণীগোষ্টিকে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আলদাভাবে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অসম্ভব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অনেকটাই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৭টি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সম্বন্ধে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বিজ্ঞানসম্মত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পরিশ্রমে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29455" y="443345"/>
            <a:ext cx="1537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50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309" y="1330037"/>
            <a:ext cx="1100050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প্রাণিকুলের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প্রাণিকুলের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বিন্যস্ত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গোষ্ঠীভূক্ত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প্রণির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অমিলের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বিত্তিতে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সামগ্রিক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এককোষী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বহুকোষী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৯টি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73693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8691" y="1343891"/>
            <a:ext cx="84512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জগত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/Kingdom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/Phylum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/Class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/Order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/Family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/Genus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/Species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9526" y="443345"/>
            <a:ext cx="6567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08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2449" y="43822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27" y="-26841"/>
            <a:ext cx="1868892" cy="19707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32697"/>
            <a:ext cx="2176186" cy="1651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665" y="2185988"/>
            <a:ext cx="2134900" cy="1530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36" y="2185988"/>
            <a:ext cx="2283150" cy="1374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7" y="2185988"/>
            <a:ext cx="2330725" cy="1530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" y="4241295"/>
            <a:ext cx="2795012" cy="1397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5" r="26262" b="33517"/>
          <a:stretch/>
        </p:blipFill>
        <p:spPr>
          <a:xfrm>
            <a:off x="3240665" y="4120255"/>
            <a:ext cx="2287299" cy="1676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36" y="4111373"/>
            <a:ext cx="2283150" cy="16521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356" y="4128496"/>
            <a:ext cx="2371725" cy="16681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6082145"/>
            <a:ext cx="10751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(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69927" y="595745"/>
            <a:ext cx="236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03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9127" y="886691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(Evaluation):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9127" y="2119745"/>
            <a:ext cx="66086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ভার্টিব্রাটা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2425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582" y="678873"/>
            <a:ext cx="2978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399" y="794220"/>
            <a:ext cx="2537270" cy="16898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45127" y="3255818"/>
            <a:ext cx="10030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লইট্যা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রুপচাদা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কোরাল,পাবদা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কৈ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কর।এগুলো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শ্রেণিভূক্ত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0720584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1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1309" y="2978727"/>
            <a:ext cx="6539346" cy="110799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reflection stA="45000" endPos="0" dist="50800" dir="5400000" sy="-100000" algn="bl" rotWithShape="0"/>
          </a:effectLst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8654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7427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প্রাণিজগতের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9" t="3292" r="25508" b="3171"/>
          <a:stretch/>
        </p:blipFill>
        <p:spPr>
          <a:xfrm>
            <a:off x="7703128" y="1690688"/>
            <a:ext cx="2798618" cy="3642320"/>
          </a:xfrm>
        </p:spPr>
      </p:pic>
    </p:spTree>
    <p:extLst>
      <p:ext uri="{BB962C8B-B14F-4D97-AF65-F5344CB8AC3E}">
        <p14:creationId xmlns:p14="http://schemas.microsoft.com/office/powerpoint/2010/main" val="328103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9381"/>
            <a:ext cx="3736108" cy="2563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696" y="249381"/>
            <a:ext cx="3309504" cy="2589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87" y="249381"/>
            <a:ext cx="4635051" cy="2563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5234"/>
            <a:ext cx="3736109" cy="2747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613" y="3085234"/>
            <a:ext cx="3416588" cy="2747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87" y="3085234"/>
            <a:ext cx="4563426" cy="27475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6473" y="6026727"/>
            <a:ext cx="7675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20063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655" y="1246909"/>
            <a:ext cx="647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8073" y="3241964"/>
            <a:ext cx="6954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52866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709" y="1565564"/>
            <a:ext cx="10099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………………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১।মেরুদন্ডী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জগতের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5189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091" y="1066801"/>
            <a:ext cx="10196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প্রাণিজগতকে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৯টি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৮টি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NonChordata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(Chordata)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9091" y="3131128"/>
            <a:ext cx="95042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শিরদাড়া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ডাঙ্গায়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(Chordata)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সমদ্রে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বৃক্ষবাসী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ম্রুবাসী,মেরুবাসী,গৃহবাসী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খেচর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33709" y="540327"/>
            <a:ext cx="185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80203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036" y="443346"/>
            <a:ext cx="113191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প্রণির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ভ্রূণ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নটোকর্ড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নটোকর্ড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নমনীয়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দন্ডাকার,দৃঢ়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অখন্ডায়িত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২।পৃষ্ঠদেশে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ফাপা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স্নায়ুরজ্জু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পার্শ্বীয়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গলবিলীয়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8036" y="3957092"/>
            <a:ext cx="101969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(Chordata)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উপ-পর্বে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(Sub-Phylum)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ইউরোকর্ডাটা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UroChordata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সেফালোকর্ডাটা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Cephalochordata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ভার্টিব্রাটা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(Vertebrata) </a:t>
            </a:r>
          </a:p>
        </p:txBody>
      </p:sp>
    </p:spTree>
    <p:extLst>
      <p:ext uri="{BB962C8B-B14F-4D97-AF65-F5344CB8AC3E}">
        <p14:creationId xmlns:p14="http://schemas.microsoft.com/office/powerpoint/2010/main" val="213987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9928" y="511176"/>
            <a:ext cx="6262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ইউরোকর্ডাটা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UrochorData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8145" y="1130343"/>
            <a:ext cx="65809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Oura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লেজ,chorda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রজ্জু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রন্ধ্র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ফাপা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স্নায়ুরজ্জু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লার্ভা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নটোকর্ড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Ascidia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mentula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3"/>
          <a:stretch/>
        </p:blipFill>
        <p:spPr>
          <a:xfrm>
            <a:off x="7992774" y="803564"/>
            <a:ext cx="3657844" cy="26226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1890" y="3918612"/>
            <a:ext cx="6483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সেফালোকর্ডাটা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Cephalochordata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580" y="4607918"/>
            <a:ext cx="66640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Kephale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মাথা,chorda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রজ্জু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নটোকর্ড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Branchiostoma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sp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82" y="3918612"/>
            <a:ext cx="3553936" cy="275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1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1037</Words>
  <Application>Microsoft Office PowerPoint</Application>
  <PresentationFormat>Widescreen</PresentationFormat>
  <Paragraphs>139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শিক্ষক পরিচিতি</vt:lpstr>
      <vt:lpstr>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HP</cp:lastModifiedBy>
  <cp:revision>136</cp:revision>
  <dcterms:created xsi:type="dcterms:W3CDTF">2018-10-20T09:09:15Z</dcterms:created>
  <dcterms:modified xsi:type="dcterms:W3CDTF">2020-01-22T12:33:15Z</dcterms:modified>
</cp:coreProperties>
</file>