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AE80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620"/>
    <p:restoredTop sz="94162" autoAdjust="0"/>
  </p:normalViewPr>
  <p:slideViewPr>
    <p:cSldViewPr snapToGrid="0">
      <p:cViewPr varScale="1">
        <p:scale>
          <a:sx n="67" d="100"/>
          <a:sy n="67" d="100"/>
        </p:scale>
        <p:origin x="756" y="72"/>
      </p:cViewPr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-864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77AF8F-E177-42B3-8343-CFD578A59700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FEBD94-8546-4158-974C-DC37FE7A7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 orient="horz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77AF8F-E177-42B3-8343-CFD578A59700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FEBD94-8546-4158-974C-DC37FE7A7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 orient="horz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77AF8F-E177-42B3-8343-CFD578A59700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FEBD94-8546-4158-974C-DC37FE7A7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 orient="horz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77AF8F-E177-42B3-8343-CFD578A59700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FEBD94-8546-4158-974C-DC37FE7A7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 orient="horz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77AF8F-E177-42B3-8343-CFD578A59700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FEBD94-8546-4158-974C-DC37FE7A7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 orient="horz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77AF8F-E177-42B3-8343-CFD578A59700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FEBD94-8546-4158-974C-DC37FE7A7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 orient="horz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1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3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77AF8F-E177-42B3-8343-CFD578A59700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104864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FEBD94-8546-4158-974C-DC37FE7A7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 orient="horz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77AF8F-E177-42B3-8343-CFD578A59700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104860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FEBD94-8546-4158-974C-DC37FE7A7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 orient="horz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77AF8F-E177-42B3-8343-CFD578A59700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FEBD94-8546-4158-974C-DC37FE7A7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 orient="horz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77AF8F-E177-42B3-8343-CFD578A59700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10486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FEBD94-8546-4158-974C-DC37FE7A7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 orient="horz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8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77AF8F-E177-42B3-8343-CFD578A59700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10486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FEBD94-8546-4158-974C-DC37FE7A7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 orient="horz"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7AF8F-E177-42B3-8343-CFD578A59700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EBD94-8546-4158-974C-DC37FE7A7092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dir="in" orient="horz"/>
  </p:transition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gif"/><Relationship Id="rId3" Type="http://schemas.openxmlformats.org/officeDocument/2006/relationships/slideLayout" Target="../slideLayouts/slideLayout6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dir="out"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765205" y="301279"/>
            <a:ext cx="9446423" cy="1289150"/>
          </a:xfrm>
          <a:prstGeom prst="rect"/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2367844"/>
            <a:ext cx="12192000" cy="2122311"/>
          </a:xfrm>
          <a:prstGeom prst="rect"/>
        </p:spPr>
      </p:pic>
    </p:spTree>
  </p:cSld>
  <p:clrMapOvr>
    <a:masterClrMapping/>
  </p:clrMapOvr>
  <p:transition spd="slow">
    <p:wipe dir="l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p>
            <a:pPr algn="ctr"/>
            <a:r>
              <a:rPr dirty="0" sz="7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dirty="0" sz="7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7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dirty="0" sz="7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4" name="TextBox 3"/>
          <p:cNvSpPr txBox="1"/>
          <p:nvPr/>
        </p:nvSpPr>
        <p:spPr>
          <a:xfrm>
            <a:off x="1" y="2598057"/>
            <a:ext cx="12191999" cy="751840"/>
          </a:xfrm>
          <a:prstGeom prst="rect"/>
          <a:noFill/>
        </p:spPr>
        <p:txBody>
          <a:bodyPr rtlCol="0" wrap="square">
            <a:spAutoFit/>
          </a:bodyPr>
          <a:p>
            <a:pPr indent="2859088"/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য়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নিক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altLang="en-US" sz="4400" lang="zh-CN"/>
          </a:p>
        </p:txBody>
      </p:sp>
    </p:spTree>
  </p:cSld>
  <p:clrMapOvr>
    <a:masterClrMapping/>
  </p:clrMapOvr>
  <p:transition spd="slow">
    <p:split dir="in" orient="horz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82960" y="0"/>
            <a:ext cx="11473191" cy="6858000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73636" y="0"/>
            <a:ext cx="6244727" cy="2066885"/>
          </a:xfrm>
          <a:prstGeom prst="rect"/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2066884"/>
            <a:ext cx="12192000" cy="3957472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3"/>
          <p:cNvSpPr>
            <a:spLocks noGrp="1"/>
          </p:cNvSpPr>
          <p:nvPr>
            <p:ph type="title"/>
          </p:nvPr>
        </p:nvSpPr>
        <p:spPr>
          <a:blipFill>
            <a:blip xmlns:r="http://schemas.openxmlformats.org/officeDocument/2006/relationships" r:embed="rId1"/>
            <a:tile algn="tl" flip="none" sx="100000" sy="100000" tx="0" ty="0"/>
          </a:blipFill>
        </p:spPr>
        <p:txBody>
          <a:bodyPr/>
          <a:p>
            <a:pPr algn="ctr"/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6" name="Content Placeholder 7"/>
          <p:cNvSpPr>
            <a:spLocks noGrp="1"/>
          </p:cNvSpPr>
          <p:nvPr>
            <p:ph idx="1"/>
          </p:nvPr>
        </p:nvSpPr>
        <p:spPr>
          <a:blipFill>
            <a:blip xmlns:r="http://schemas.openxmlformats.org/officeDocument/2006/relationships" r:embed="rId2"/>
            <a:tile algn="tl" flip="none" sx="100000" sy="100000" tx="0" ty="0"/>
          </a:blipFill>
        </p:spPr>
        <p:txBody>
          <a:bodyPr/>
          <a:p>
            <a:endParaRPr dirty="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dirty="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0" marL="0">
              <a:buNone/>
            </a:pPr>
            <a:endParaRPr dirty="0" sz="360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তায়াম্মুমের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altLang="en-US" lang="zh-CN"/>
          </a:p>
        </p:txBody>
      </p:sp>
    </p:spTree>
  </p:cSld>
  <p:clrMapOvr>
    <a:masterClrMapping/>
  </p:clrMapOvr>
  <p:transition spd="slow">
    <p:split dir="in" orient="horz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p>
            <a:pPr algn="ctr"/>
            <a:r>
              <a:rPr dirty="0" sz="8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dirty="0" sz="8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766454" y="2060864"/>
            <a:ext cx="8659091" cy="2736272"/>
          </a:xfrm>
          <a:prstGeom prst="rect"/>
        </p:spPr>
      </p:pic>
      <p:sp>
        <p:nvSpPr>
          <p:cNvPr id="1048608" name=""/>
          <p:cNvSpPr txBox="1"/>
          <p:nvPr/>
        </p:nvSpPr>
        <p:spPr>
          <a:xfrm>
            <a:off x="4028422" y="5425977"/>
            <a:ext cx="4135154" cy="574040"/>
          </a:xfrm>
          <a:prstGeom prst="rect"/>
          <a:solidFill>
            <a:srgbClr val="92D050"/>
          </a:solidFill>
        </p:spPr>
        <p:txBody>
          <a:bodyPr rtlCol="0" wrap="square">
            <a:spAutoFit/>
          </a:bodyPr>
          <a:p>
            <a:r>
              <a:rPr sz="3200" lang="en-US">
                <a:solidFill>
                  <a:srgbClr val="000000"/>
                </a:solidFill>
              </a:rPr>
              <a:t>এ</a:t>
            </a:r>
            <a:r>
              <a:rPr sz="3200" lang="en-US">
                <a:solidFill>
                  <a:srgbClr val="000000"/>
                </a:solidFill>
              </a:rPr>
              <a:t>ই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ল</a:t>
            </a:r>
            <a:r>
              <a:rPr sz="3200" lang="en-US">
                <a:solidFill>
                  <a:srgbClr val="000000"/>
                </a:solidFill>
              </a:rPr>
              <a:t>ো</a:t>
            </a:r>
            <a:r>
              <a:rPr sz="3200" lang="en-US">
                <a:solidFill>
                  <a:srgbClr val="000000"/>
                </a:solidFill>
              </a:rPr>
              <a:t>ক</a:t>
            </a:r>
            <a:r>
              <a:rPr sz="3200" lang="en-US">
                <a:solidFill>
                  <a:srgbClr val="000000"/>
                </a:solidFill>
              </a:rPr>
              <a:t>টি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ক</a:t>
            </a:r>
            <a:r>
              <a:rPr sz="3200" lang="en-US">
                <a:solidFill>
                  <a:srgbClr val="000000"/>
                </a:solidFill>
              </a:rPr>
              <a:t>ি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ক</a:t>
            </a:r>
            <a:r>
              <a:rPr sz="3200" lang="en-US">
                <a:solidFill>
                  <a:srgbClr val="000000"/>
                </a:solidFill>
              </a:rPr>
              <a:t>র</a:t>
            </a:r>
            <a:r>
              <a:rPr sz="3200" lang="en-US">
                <a:solidFill>
                  <a:srgbClr val="000000"/>
                </a:solidFill>
              </a:rPr>
              <a:t>ছ</a:t>
            </a:r>
            <a:r>
              <a:rPr sz="3200" lang="en-US">
                <a:solidFill>
                  <a:srgbClr val="000000"/>
                </a:solidFill>
              </a:rPr>
              <a:t>ে</a:t>
            </a:r>
            <a:r>
              <a:rPr sz="3200" lang="en-US">
                <a:solidFill>
                  <a:srgbClr val="000000"/>
                </a:solidFill>
              </a:rPr>
              <a:t>?</a:t>
            </a:r>
            <a:endParaRPr sz="32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dir="in" orient="horz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dirty="0" sz="6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dirty="0" sz="6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6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dirty="0" sz="6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0" name="TextBox 4"/>
          <p:cNvSpPr txBox="1"/>
          <p:nvPr/>
        </p:nvSpPr>
        <p:spPr>
          <a:xfrm>
            <a:off x="0" y="3286131"/>
            <a:ext cx="12058650" cy="1158239"/>
          </a:xfrm>
          <a:prstGeom prst="rect"/>
          <a:noFill/>
        </p:spPr>
        <p:txBody>
          <a:bodyPr rtlCol="0" wrap="square">
            <a:spAutoFit/>
          </a:bodyPr>
          <a:p>
            <a:pPr algn="ctr" indent="-685800" marL="685800">
              <a:buFont typeface="Wingdings" panose="05000000000000000000" pitchFamily="2" charset="2"/>
              <a:buChar char="q"/>
            </a:pP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ড়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য়ে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য়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্ধতি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ীলন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করবে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6" name="Content Placeholder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43187" y="1535451"/>
            <a:ext cx="3028950" cy="151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dir="in" orient="horz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extBox 1"/>
          <p:cNvSpPr txBox="1"/>
          <p:nvPr/>
        </p:nvSpPr>
        <p:spPr>
          <a:xfrm>
            <a:off x="2770098" y="283805"/>
            <a:ext cx="6248400" cy="1805941"/>
          </a:xfrm>
          <a:prstGeom prst="rect"/>
          <a:solidFill>
            <a:schemeClr val="accent6"/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pPr algn="ctr"/>
            <a:r>
              <a:rPr dirty="0" sz="115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973761" y="1644874"/>
            <a:ext cx="7327886" cy="5213126"/>
          </a:xfrm>
          <a:prstGeom prst="rect"/>
        </p:spPr>
      </p:pic>
    </p:spTree>
  </p:cSld>
  <p:clrMapOvr>
    <a:masterClrMapping/>
  </p:clrMapOvr>
  <p:transition spd="slow">
    <p:split dir="in" orient="horz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93133"/>
            <a:ext cx="12192000" cy="6671733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9413" y="0"/>
            <a:ext cx="12192000" cy="5846738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extBox 1"/>
          <p:cNvSpPr txBox="1"/>
          <p:nvPr/>
        </p:nvSpPr>
        <p:spPr>
          <a:xfrm>
            <a:off x="1" y="0"/>
            <a:ext cx="12191999" cy="8359140"/>
          </a:xfrm>
          <a:prstGeom prst="rect"/>
          <a:solidFill>
            <a:srgbClr val="00B0F0"/>
          </a:solidFill>
          <a:ln>
            <a:solidFill>
              <a:srgbClr val="FF0000"/>
            </a:solidFill>
          </a:ln>
        </p:spPr>
        <p:txBody>
          <a:bodyPr rtlCol="0" wrap="square">
            <a:spAutoFit/>
          </a:bodyPr>
          <a:p>
            <a:endParaRPr dirty="0" sz="320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2627313">
              <a:tabLst>
                <a:tab algn="l" pos="914400"/>
              </a:tabLst>
            </a:pPr>
            <a:r>
              <a:rPr dirty="0" sz="5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dirty="0" sz="5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5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dirty="0" sz="540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2627313">
              <a:tabLst>
                <a:tab algn="l" pos="914400"/>
              </a:tabLst>
            </a:pP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2627313">
              <a:tabLst>
                <a:tab algn="l" pos="914400"/>
              </a:tabLst>
            </a:pP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মাহবুবুল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indent="2627313">
              <a:tabLst>
                <a:tab algn="l" pos="914400"/>
              </a:tabLst>
            </a:pP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dirty="0" sz="2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indent="2627313"/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ভাংবাড়ী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dirty="0" sz="320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2627313"/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মাদারগঞ্জ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2627313"/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০১৭১২-৩৮৪৩৪৩</a:t>
            </a:r>
          </a:p>
          <a:p>
            <a:pPr indent="2627313"/>
            <a:r>
              <a:rPr dirty="0" sz="3200"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dirty="0" sz="3200"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shohaghan4343@gmail.com</a:t>
            </a:r>
            <a:endParaRPr dirty="0" sz="3200"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27313"/>
            <a:endParaRPr dirty="0" sz="3200"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sz="320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sz="3200"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sz="320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sz="3200"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sz="320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sz="320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8810222" y="853225"/>
            <a:ext cx="1371600" cy="1828800"/>
          </a:xfrm>
          <a:prstGeom prst="rect"/>
        </p:spPr>
      </p:pic>
    </p:spTree>
  </p:cSld>
  <p:clrMapOvr>
    <a:masterClrMapping/>
  </p:clrMapOvr>
  <p:transition spd="slow">
    <p:split dir="in" orient="horz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277514" cy="137093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p>
            <a:pPr algn="ctr"/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79366" cy="4484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p>
            <a:pPr indent="1951038">
              <a:buNone/>
            </a:pPr>
            <a:endParaRPr dirty="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825875">
              <a:buNone/>
            </a:pP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dirty="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825875">
              <a:buNone/>
            </a:pP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্চম</a:t>
            </a:r>
            <a:endParaRPr dirty="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825875">
              <a:buNone/>
            </a:pP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তীয়</a:t>
            </a:r>
            <a:endParaRPr dirty="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825875">
              <a:buNone/>
            </a:pP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dirty="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825875">
              <a:buNone/>
            </a:pP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altLang="en-US" dirty="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altLang="en-US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altLang="en-US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altLang="en-US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altLang="en-US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altLang="en-US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altLang="en-US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altLang="en-US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altLang="en-US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altLang="en-US" lang="zh-CN"/>
          </a:p>
          <a:p>
            <a:pPr indent="0" marL="0">
              <a:buNone/>
            </a:pPr>
            <a:endParaRPr dirty="0"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38198" y="1825624"/>
            <a:ext cx="3414529" cy="4504493"/>
          </a:xfrm>
          <a:prstGeom prst="rect"/>
        </p:spPr>
      </p:pic>
    </p:spTree>
  </p:cSld>
  <p:clrMapOvr>
    <a:masterClrMapping/>
  </p:clrMapOvr>
  <p:transition spd="slow">
    <p:split dir="in" orient="horz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6636406" y="0"/>
            <a:ext cx="5380985" cy="6918486"/>
          </a:xfrm>
          <a:prstGeom prst="rect"/>
        </p:spPr>
      </p:pic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0"/>
            <a:ext cx="6636406" cy="6831587"/>
          </a:xfrm>
          <a:prstGeom prst="rect"/>
        </p:spPr>
      </p:pic>
    </p:spTree>
  </p:cSld>
  <p:clrMapOvr>
    <a:masterClrMapping/>
  </p:clrMapOvr>
  <p:transition spd="slow">
    <p:split dir="in" orient="horz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156101"/>
            <a:ext cx="12046097" cy="6701899"/>
          </a:xfrm>
          <a:prstGeom prst="rect"/>
        </p:spPr>
      </p:pic>
    </p:spTree>
  </p:cSld>
  <p:clrMapOvr>
    <a:masterClrMapping/>
  </p:clrMapOvr>
  <p:transition spd="slow">
    <p:split dir="in" orient="horz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1"/>
          <p:cNvSpPr txBox="1"/>
          <p:nvPr/>
        </p:nvSpPr>
        <p:spPr>
          <a:xfrm>
            <a:off x="2757488" y="628650"/>
            <a:ext cx="5372100" cy="15138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9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dirty="0" sz="9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2" name="Content Placeholder 3"/>
          <p:cNvSpPr>
            <a:spLocks noGrp="1"/>
          </p:cNvSpPr>
          <p:nvPr>
            <p:ph idx="1"/>
          </p:nvPr>
        </p:nvSpPr>
        <p:spPr>
          <a:xfrm>
            <a:off x="595313" y="2282825"/>
            <a:ext cx="10515600" cy="4351338"/>
          </a:xfrm>
        </p:spPr>
        <p:txBody>
          <a:bodyPr/>
          <a:p>
            <a:pPr indent="1828800" marL="0">
              <a:buNone/>
            </a:pP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indent="2628900" marL="0">
              <a:buNone/>
            </a:pP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য়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dirty="0" sz="320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য়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য়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altLang="en-US" lang="zh-CN"/>
          </a:p>
        </p:txBody>
      </p:sp>
    </p:spTree>
  </p:cSld>
  <p:clrMapOvr>
    <a:masterClrMapping/>
  </p:clrMapOvr>
  <p:transition spd="slow">
    <p:split dir="in" orient="horz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92046" y="176234"/>
            <a:ext cx="11138140" cy="6444388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DOEL</dc:creator>
  <cp:lastModifiedBy>DOEL</cp:lastModifiedBy>
  <dcterms:created xsi:type="dcterms:W3CDTF">2013-01-23T06:08:10Z</dcterms:created>
  <dcterms:modified xsi:type="dcterms:W3CDTF">2021-02-02T08:53:56Z</dcterms:modified>
</cp:coreProperties>
</file>