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1" r:id="rId3"/>
    <p:sldId id="257" r:id="rId4"/>
    <p:sldId id="258" r:id="rId5"/>
    <p:sldId id="259" r:id="rId6"/>
    <p:sldId id="260" r:id="rId7"/>
    <p:sldId id="268" r:id="rId8"/>
    <p:sldId id="269" r:id="rId9"/>
    <p:sldId id="270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68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BFFC9-2027-42F6-8595-5525CB1CDB00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2258C-1CEF-487E-8DE7-9324D7075F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E-mail: azizabidpur@gmail.com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4C54D-3FA3-4775-A737-E148BE54FE0E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8C3BF-4196-4A6C-9380-8E934257AB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cd-rai-jago-a-collection-of-bengali-folk-songs-1421-600x3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7066644" cy="3709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valu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800" y="1524000"/>
            <a:ext cx="3488869" cy="3200400"/>
          </a:xfrm>
        </p:spPr>
      </p:pic>
      <p:sp>
        <p:nvSpPr>
          <p:cNvPr id="5" name="TextBox 4"/>
          <p:cNvSpPr txBox="1"/>
          <p:nvPr/>
        </p:nvSpPr>
        <p:spPr>
          <a:xfrm>
            <a:off x="381000" y="609600"/>
            <a:ext cx="123758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Evaluation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609600"/>
            <a:ext cx="77457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5 min 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5105400"/>
            <a:ext cx="54587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 dirty="0" smtClean="0"/>
              <a:t>Can </a:t>
            </a:r>
            <a:r>
              <a:rPr lang="en-US" sz="2000" b="1" dirty="0" smtClean="0"/>
              <a:t>you tell some musical instruments name? 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5715000"/>
            <a:ext cx="72755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Ektara</a:t>
            </a:r>
            <a:r>
              <a:rPr lang="en-US" sz="2000" dirty="0" smtClean="0"/>
              <a:t>, </a:t>
            </a:r>
            <a:r>
              <a:rPr lang="en-US" sz="2000" dirty="0" err="1" smtClean="0"/>
              <a:t>dotara</a:t>
            </a:r>
            <a:r>
              <a:rPr lang="en-US" sz="2000" dirty="0" smtClean="0"/>
              <a:t>, bamboo flute, violin, harmonium and </a:t>
            </a:r>
            <a:r>
              <a:rPr lang="en-US" sz="2000" dirty="0" err="1" smtClean="0"/>
              <a:t>sarinda</a:t>
            </a:r>
            <a:r>
              <a:rPr lang="en-US" sz="2000" dirty="0" smtClean="0"/>
              <a:t> go well</a:t>
            </a:r>
          </a:p>
          <a:p>
            <a:r>
              <a:rPr lang="en-US" sz="2000" dirty="0" smtClean="0"/>
              <a:t>with the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folk</a:t>
            </a:r>
            <a:r>
              <a:rPr lang="en-US" sz="2000" dirty="0" smtClean="0"/>
              <a:t> songs.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jme work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2621280" cy="1280160"/>
          </a:xfrm>
        </p:spPr>
      </p:pic>
      <p:sp>
        <p:nvSpPr>
          <p:cNvPr id="5" name="TextBox 4"/>
          <p:cNvSpPr txBox="1"/>
          <p:nvPr/>
        </p:nvSpPr>
        <p:spPr>
          <a:xfrm>
            <a:off x="381000" y="685800"/>
            <a:ext cx="1326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Work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429000"/>
            <a:ext cx="579633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Write a short paragraph on “Our Folk Songs”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47800" y="4495800"/>
            <a:ext cx="476194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E-mail: azizabidpur@gmail.com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67fb22aa0142b62effc23870f80cf39d--thank-you-friend-thank-you-f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990600"/>
            <a:ext cx="7040926" cy="47966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9629" y="147577"/>
            <a:ext cx="8841971" cy="6558023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" y="381000"/>
            <a:ext cx="8531726" cy="61676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0"/>
          <p:cNvGrpSpPr/>
          <p:nvPr/>
        </p:nvGrpSpPr>
        <p:grpSpPr>
          <a:xfrm>
            <a:off x="4419600" y="1524000"/>
            <a:ext cx="380999" cy="4343400"/>
            <a:chOff x="4419601" y="762794"/>
            <a:chExt cx="306210" cy="5410200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1866900" y="3467100"/>
              <a:ext cx="541020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2591506" y="3504497"/>
              <a:ext cx="4267200" cy="1411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2286705" y="3504496"/>
              <a:ext cx="4267201" cy="141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914400" y="1524000"/>
            <a:ext cx="29718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ABDUL AZIZ</a:t>
            </a:r>
          </a:p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(HON’S),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(ENGLISH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Assistant Teacher (English)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MADHAIA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BAZAR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SADIM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HIGH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azizabidpur@gmail.com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86400" y="1447800"/>
            <a:ext cx="24384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743200" y="457200"/>
            <a:ext cx="3505200" cy="762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Aziz gpe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600200"/>
            <a:ext cx="990600" cy="12194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4" name="Rounded Rectangle 13"/>
          <p:cNvSpPr/>
          <p:nvPr/>
        </p:nvSpPr>
        <p:spPr>
          <a:xfrm>
            <a:off x="5562600" y="2514600"/>
            <a:ext cx="2286000" cy="1371600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–Eight </a:t>
            </a:r>
          </a:p>
          <a:p>
            <a:pPr algn="ctr"/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1</a:t>
            </a:r>
            <a:r>
              <a:rPr lang="en-US" b="1" baseline="300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Paper </a:t>
            </a:r>
            <a:endParaRPr lang="en-US" b="1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01, 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: 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  <a:endParaRPr lang="en-US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4EE84-E913-4574-BAF6-905AE838FBE2}" type="datetime1">
              <a:rPr lang="en-US" smtClean="0"/>
              <a:pPr/>
              <a:t>2/2/2021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at the pictures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56f98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634" y="1600201"/>
            <a:ext cx="3387566" cy="2590800"/>
          </a:xfrm>
        </p:spPr>
      </p:pic>
      <p:pic>
        <p:nvPicPr>
          <p:cNvPr id="5" name="Picture 4" descr="lal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600200"/>
            <a:ext cx="3276600" cy="2514600"/>
          </a:xfrm>
          <a:prstGeom prst="rect">
            <a:avLst/>
          </a:prstGeom>
        </p:spPr>
      </p:pic>
      <p:pic>
        <p:nvPicPr>
          <p:cNvPr id="6" name="Picture 5" descr="Radha ram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4724400"/>
            <a:ext cx="2667000" cy="184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4114800"/>
            <a:ext cx="26757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Hason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Raja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4114800"/>
            <a:ext cx="2478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Lalon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Fakir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6400800"/>
            <a:ext cx="2273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Radha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Romon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00633" y="5410200"/>
            <a:ext cx="574336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are composer and Singer of Folk songs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22328" y="0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min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struement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81000"/>
            <a:ext cx="3809999" cy="3124200"/>
          </a:xfrm>
        </p:spPr>
      </p:pic>
      <p:pic>
        <p:nvPicPr>
          <p:cNvPr id="5" name="Picture 4" descr="instrumen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457200"/>
            <a:ext cx="4374430" cy="3276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4800600"/>
            <a:ext cx="643881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These are the instrument to sing folk songs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“Our Folk Songs” 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After the end of the lesson </a:t>
            </a:r>
            <a:r>
              <a:rPr lang="en-US" dirty="0" err="1" smtClean="0"/>
              <a:t>ss</a:t>
            </a:r>
            <a:r>
              <a:rPr lang="en-US" dirty="0" smtClean="0"/>
              <a:t> will be able to-</a:t>
            </a:r>
          </a:p>
          <a:p>
            <a:r>
              <a:rPr lang="en-US" dirty="0" smtClean="0"/>
              <a:t>Explain our folk songs </a:t>
            </a:r>
          </a:p>
          <a:p>
            <a:r>
              <a:rPr lang="en-US" dirty="0" smtClean="0"/>
              <a:t>Tell about our folk songs singers </a:t>
            </a:r>
          </a:p>
          <a:p>
            <a:r>
              <a:rPr lang="en-US" dirty="0" smtClean="0"/>
              <a:t>Participate any debate on folk songs</a:t>
            </a:r>
            <a:endParaRPr lang="en-US" dirty="0"/>
          </a:p>
        </p:txBody>
      </p:sp>
      <p:pic>
        <p:nvPicPr>
          <p:cNvPr id="4" name="Picture 3" descr="hq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4038600"/>
            <a:ext cx="24384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Read the text (</a:t>
            </a:r>
            <a:r>
              <a:rPr lang="en-US" dirty="0" smtClean="0">
                <a:solidFill>
                  <a:srgbClr val="FFFF00"/>
                </a:solidFill>
              </a:rPr>
              <a:t>Silent reading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/>
              <a:t>   Folk songs are songs sung in the traditional style of a community or country. Here the traditional style includes the themes, words and tunes of the songs that have existed for a long time among the common people. </a:t>
            </a:r>
          </a:p>
          <a:p>
            <a:pPr algn="just">
              <a:buNone/>
            </a:pPr>
            <a:r>
              <a:rPr lang="en-US" dirty="0" smtClean="0"/>
              <a:t>    We have a rich history and collection of folk songs in Bangladesh. Of them, </a:t>
            </a:r>
            <a:r>
              <a:rPr lang="en-US" i="1" dirty="0" err="1" smtClean="0"/>
              <a:t>palligiti</a:t>
            </a:r>
            <a:r>
              <a:rPr lang="en-US" i="1" dirty="0" smtClean="0"/>
              <a:t>, </a:t>
            </a:r>
            <a:r>
              <a:rPr lang="en-US" i="1" dirty="0" err="1" smtClean="0"/>
              <a:t>Bhatiali</a:t>
            </a:r>
            <a:r>
              <a:rPr lang="en-US" i="1" dirty="0" smtClean="0"/>
              <a:t>, </a:t>
            </a:r>
            <a:r>
              <a:rPr lang="en-US" i="1" dirty="0" err="1" smtClean="0"/>
              <a:t>Bhawaiya</a:t>
            </a:r>
            <a:r>
              <a:rPr lang="en-US" i="1" dirty="0" smtClean="0"/>
              <a:t>, </a:t>
            </a:r>
            <a:r>
              <a:rPr lang="en-US" i="1" dirty="0" err="1" smtClean="0"/>
              <a:t>jari</a:t>
            </a:r>
            <a:r>
              <a:rPr lang="en-US" i="1" dirty="0" smtClean="0"/>
              <a:t>, Sari, </a:t>
            </a:r>
            <a:r>
              <a:rPr lang="en-US" i="1" dirty="0" err="1" smtClean="0"/>
              <a:t>Gambhira,lalongiti</a:t>
            </a:r>
            <a:r>
              <a:rPr lang="en-US" i="1" dirty="0" smtClean="0"/>
              <a:t>, </a:t>
            </a:r>
            <a:r>
              <a:rPr lang="en-US" i="1" dirty="0" err="1" smtClean="0"/>
              <a:t>palagaan</a:t>
            </a:r>
            <a:r>
              <a:rPr lang="en-US" i="1" dirty="0" smtClean="0"/>
              <a:t> and songs of </a:t>
            </a:r>
            <a:r>
              <a:rPr lang="en-US" i="1" dirty="0" err="1" smtClean="0"/>
              <a:t>Hasan</a:t>
            </a:r>
            <a:r>
              <a:rPr lang="en-US" i="1" dirty="0" smtClean="0"/>
              <a:t> Raja are very popular. The traditional musical instruments are </a:t>
            </a:r>
            <a:r>
              <a:rPr lang="en-US" i="1" dirty="0" err="1" smtClean="0"/>
              <a:t>usally</a:t>
            </a:r>
            <a:r>
              <a:rPr lang="en-US" i="1" dirty="0" smtClean="0"/>
              <a:t> played with these songs.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 meaning 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Traditional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conventional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 means a group of people living in the same place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tune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melody that characterizes a certain piece of music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continue to be or live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Rich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having a lot of something good or useful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Questions and Answers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Who usually likes our folk songs?</a:t>
            </a:r>
          </a:p>
          <a:p>
            <a:r>
              <a:rPr lang="en-US" dirty="0" err="1" smtClean="0"/>
              <a:t>Ans</a:t>
            </a:r>
            <a:r>
              <a:rPr lang="en-US" dirty="0" smtClean="0"/>
              <a:t>: Common people usually likes our folk songs</a:t>
            </a:r>
          </a:p>
          <a:p>
            <a:r>
              <a:rPr lang="en-US" dirty="0" smtClean="0"/>
              <a:t>Can you name some well-known folk singers? </a:t>
            </a:r>
          </a:p>
          <a:p>
            <a:r>
              <a:rPr lang="en-US" dirty="0" err="1" smtClean="0"/>
              <a:t>Ans</a:t>
            </a:r>
            <a:r>
              <a:rPr lang="en-US" dirty="0" smtClean="0"/>
              <a:t>: Yes, I can. Abdul </a:t>
            </a:r>
            <a:r>
              <a:rPr lang="en-US" dirty="0" err="1" smtClean="0"/>
              <a:t>Alim</a:t>
            </a:r>
            <a:r>
              <a:rPr lang="en-US" dirty="0" smtClean="0"/>
              <a:t> </a:t>
            </a:r>
            <a:r>
              <a:rPr lang="en-US" dirty="0" err="1" smtClean="0"/>
              <a:t>Abbas</a:t>
            </a:r>
            <a:r>
              <a:rPr lang="en-US" dirty="0" smtClean="0"/>
              <a:t> </a:t>
            </a:r>
            <a:r>
              <a:rPr lang="en-US" dirty="0" err="1" smtClean="0"/>
              <a:t>Uddin</a:t>
            </a:r>
            <a:r>
              <a:rPr lang="en-US" dirty="0" smtClean="0"/>
              <a:t>, </a:t>
            </a:r>
            <a:r>
              <a:rPr lang="en-US" dirty="0" err="1" smtClean="0"/>
              <a:t>Ferdousi</a:t>
            </a:r>
            <a:r>
              <a:rPr lang="en-US" dirty="0" smtClean="0"/>
              <a:t> </a:t>
            </a:r>
            <a:r>
              <a:rPr lang="en-US" dirty="0" err="1" smtClean="0"/>
              <a:t>Rahman</a:t>
            </a:r>
            <a:r>
              <a:rPr lang="en-US" dirty="0" smtClean="0"/>
              <a:t>, </a:t>
            </a:r>
            <a:r>
              <a:rPr lang="en-US" dirty="0" err="1" smtClean="0"/>
              <a:t>Momtaj</a:t>
            </a:r>
            <a:r>
              <a:rPr lang="en-US" dirty="0" smtClean="0"/>
              <a:t> Begum, </a:t>
            </a:r>
            <a:r>
              <a:rPr lang="en-US" dirty="0" err="1" smtClean="0"/>
              <a:t>Kangalini</a:t>
            </a:r>
            <a:r>
              <a:rPr lang="en-US" dirty="0" smtClean="0"/>
              <a:t> </a:t>
            </a:r>
            <a:r>
              <a:rPr lang="en-US" dirty="0" err="1" smtClean="0"/>
              <a:t>Sufia</a:t>
            </a:r>
            <a:r>
              <a:rPr lang="en-US" dirty="0" smtClean="0"/>
              <a:t> are a few well-known folk singers. </a:t>
            </a:r>
          </a:p>
          <a:p>
            <a:pPr>
              <a:buNone/>
            </a:pPr>
            <a:r>
              <a:rPr lang="en-US" dirty="0" smtClean="0"/>
              <a:t>Do you like folk songs? if do who is your favorite singer? </a:t>
            </a:r>
          </a:p>
          <a:p>
            <a:pPr>
              <a:buNone/>
            </a:pPr>
            <a:r>
              <a:rPr lang="en-US" dirty="0" err="1" smtClean="0"/>
              <a:t>Ans</a:t>
            </a:r>
            <a:r>
              <a:rPr lang="en-US" dirty="0" smtClean="0"/>
              <a:t>: Yes, I like folk songs. My favorite singer is  Abdul </a:t>
            </a:r>
            <a:r>
              <a:rPr lang="en-US" dirty="0" err="1" smtClean="0"/>
              <a:t>Alim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373</Words>
  <Application>Microsoft Office PowerPoint</Application>
  <PresentationFormat>On-screen Show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Welcome</vt:lpstr>
      <vt:lpstr>Slide 2</vt:lpstr>
      <vt:lpstr>Look at the pictures</vt:lpstr>
      <vt:lpstr>Slide 4</vt:lpstr>
      <vt:lpstr>“Our Folk Songs” </vt:lpstr>
      <vt:lpstr>Learning Outcomes</vt:lpstr>
      <vt:lpstr>Read the text (Silent reading)</vt:lpstr>
      <vt:lpstr>Word meaning </vt:lpstr>
      <vt:lpstr>Questions and Answers 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HP</dc:creator>
  <cp:lastModifiedBy>SCC</cp:lastModifiedBy>
  <cp:revision>24</cp:revision>
  <dcterms:created xsi:type="dcterms:W3CDTF">2019-04-30T00:32:14Z</dcterms:created>
  <dcterms:modified xsi:type="dcterms:W3CDTF">2021-02-02T01:17:04Z</dcterms:modified>
</cp:coreProperties>
</file>