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515CD-9875-42FF-A36A-D1BBA01E535D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3D7B5-DE1B-4424-8667-517D058F8080}">
      <dgm:prSet phldrT="[Text]" phldr="1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7047F7-054C-4AEC-B78B-60EE4D8E86E9}" type="parTrans" cxnId="{668F11F0-E5E5-4DA7-AAE6-76F39D90E866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63B6E8-EA8A-4D2B-B5D6-4FB9F6BB5BAE}" type="sibTrans" cxnId="{668F11F0-E5E5-4DA7-AAE6-76F39D90E866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291469-259B-47CF-985F-48E76CD11EAA}">
      <dgm:prSet phldrT="[Text]" custT="1"/>
      <dgm:spPr/>
      <dgm:t>
        <a:bodyPr/>
        <a:lstStyle/>
        <a:p>
          <a:r>
            <a:rPr lang="bn-BD" sz="1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মানিক </a:t>
          </a:r>
          <a:r>
            <a:rPr lang="en-US" sz="1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বন্দ্যোপাধ্যায়</a:t>
          </a:r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0A0348-3B54-4813-B479-435AB32D138A}" type="parTrans" cxnId="{EE26A9B4-D0F9-46F8-A594-CBDC748F3528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35DD7-3039-4609-9BD8-4F8D3F5F0D41}" type="sibTrans" cxnId="{EE26A9B4-D0F9-46F8-A594-CBDC748F3528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264451-7C5F-45E3-90BC-968F9C3DB0C1}">
      <dgm:prSet phldrT="[Text]" custT="1"/>
      <dgm:spPr/>
      <dgm:t>
        <a:bodyPr/>
        <a:lstStyle/>
        <a:p>
          <a:r>
            <a:rPr lang="bn-IN" sz="1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লেখালেখির প্রতি এতোই মগ্ন হলেন যে অনার্স পাস করা হয়নি।</a:t>
          </a:r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0099FE-7911-4B96-B30A-EEA1D6F6EEE2}" type="parTrans" cxnId="{B211D978-AFAA-4272-AF9D-02FD68E324A3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703B7F-F8CD-48B1-92D5-D2F011BE91BA}" type="sibTrans" cxnId="{B211D978-AFAA-4272-AF9D-02FD68E324A3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035D5-9964-4370-A0C0-709ADC39B69F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1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পদ্মা নদীর মাঝি ও পুতুল নাচের ইতিকথা তাঁর বিখ্যাত লেখনি</a:t>
          </a:r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C37A95-D3AC-4E0B-B536-3F48C5A2623F}" type="parTrans" cxnId="{FBEAF03B-BB9F-4ABA-893F-5A494A80D78F}">
      <dgm:prSet custT="1"/>
      <dgm:spPr>
        <a:solidFill>
          <a:srgbClr val="00B0F0"/>
        </a:solidFill>
      </dgm:spPr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3024CC-E28E-46C8-A319-A7D4C4BBC024}" type="sibTrans" cxnId="{FBEAF03B-BB9F-4ABA-893F-5A494A80D78F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81C09-916D-4E48-9D69-7DFDB1850982}">
      <dgm:prSet phldrT="[Text]" custT="1"/>
      <dgm:spPr/>
      <dgm:t>
        <a:bodyPr/>
        <a:lstStyle/>
        <a:p>
          <a:r>
            <a:rPr lang="bn-IN" sz="1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 ১৯৫৬ সাল ৩রা ডিসেম্বর</a:t>
          </a:r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A15F84-8BFA-4929-BF37-E96F14C7C9FF}" type="parTrans" cxnId="{D1E3B754-A25D-4698-A12B-716CFF5CB083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633A32-4CDC-46F6-A0E9-53A29BFC219A}" type="sibTrans" cxnId="{D1E3B754-A25D-4698-A12B-716CFF5CB083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4DC96C-2A23-4BF6-8078-84E633A58FF1}">
      <dgm:prSet custT="1"/>
      <dgm:spPr>
        <a:solidFill>
          <a:srgbClr val="00CC00"/>
        </a:solidFill>
      </dgm:spPr>
      <dgm:t>
        <a:bodyPr/>
        <a:lstStyle/>
        <a:p>
          <a:r>
            <a:rPr lang="bn-IN" sz="1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 ১৯০৮ সাল, বিহার</a:t>
          </a:r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A3A91-F33A-4475-9475-6D50BCAE4CDF}" type="parTrans" cxnId="{5CE8ED34-C2B8-41C8-9B81-444C2F367CEC}">
      <dgm:prSet custT="1"/>
      <dgm:spPr>
        <a:solidFill>
          <a:srgbClr val="00CC00"/>
        </a:solidFill>
      </dgm:spPr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348BA3-1CFF-4ABA-A2BE-DA1CA868DB0E}" type="sibTrans" cxnId="{5CE8ED34-C2B8-41C8-9B81-444C2F367CEC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69F4C-7189-4D02-A0A5-3A41CDEEB299}">
      <dgm:prSet custT="1"/>
      <dgm:spPr/>
      <dgm:t>
        <a:bodyPr/>
        <a:lstStyle/>
        <a:p>
          <a:r>
            <a:rPr lang="bn-IN" sz="1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২১ বছর বয়সে ‘দিবারাত্রি কাব্য’ রচনা করেন</a:t>
          </a:r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C3251C-A0D8-43BA-B1DB-306632EAF6AD}" type="parTrans" cxnId="{30FD429F-35A7-4D77-8AF0-4AD911078C11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CCF4B7-F94E-4340-88F6-2DE011149200}" type="sibTrans" cxnId="{30FD429F-35A7-4D77-8AF0-4AD911078C11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A57A90-0FA9-47B8-B2E3-8756A90DC4BC}">
      <dgm:prSet custT="1"/>
      <dgm:spPr/>
      <dgm:t>
        <a:bodyPr/>
        <a:lstStyle/>
        <a:p>
          <a:r>
            <a:rPr lang="bn-IN" sz="1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১৯২৮ সালে আইএসসি</a:t>
          </a:r>
          <a:endParaRPr lang="en-US" sz="1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946B78-479E-4A06-B241-22E31B546954}" type="parTrans" cxnId="{6CF1C7BB-43C2-4D37-AE53-1F30FFFE2116}">
      <dgm:prSet custT="1"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3091B-1633-429A-BABB-E22E79A958C2}" type="sibTrans" cxnId="{6CF1C7BB-43C2-4D37-AE53-1F30FFFE2116}">
      <dgm:prSet/>
      <dgm:spPr/>
      <dgm:t>
        <a:bodyPr/>
        <a:lstStyle/>
        <a:p>
          <a:endParaRPr lang="en-US" sz="1600" b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C666CE-0040-48B1-A9DA-40046F3611C0}" type="pres">
      <dgm:prSet presAssocID="{675515CD-9875-42FF-A36A-D1BBA01E53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39540-20EE-4976-90F9-C1605E02E3CD}" type="pres">
      <dgm:prSet presAssocID="{2D93D7B5-DE1B-4424-8667-517D058F8080}" presName="centerShape" presStyleLbl="node0" presStyleIdx="0" presStyleCnt="1" custScaleX="99987" custScaleY="118941"/>
      <dgm:spPr/>
      <dgm:t>
        <a:bodyPr/>
        <a:lstStyle/>
        <a:p>
          <a:endParaRPr lang="en-US"/>
        </a:p>
      </dgm:t>
    </dgm:pt>
    <dgm:pt modelId="{241C5FEF-683F-438C-9DC0-2FFFF100DF5E}" type="pres">
      <dgm:prSet presAssocID="{A00A0348-3B54-4813-B479-435AB32D138A}" presName="parTrans" presStyleLbl="sibTrans2D1" presStyleIdx="0" presStyleCnt="7"/>
      <dgm:spPr/>
      <dgm:t>
        <a:bodyPr/>
        <a:lstStyle/>
        <a:p>
          <a:endParaRPr lang="en-US"/>
        </a:p>
      </dgm:t>
    </dgm:pt>
    <dgm:pt modelId="{DDDB013E-6BBF-4EC0-9D44-6F9701EEEF70}" type="pres">
      <dgm:prSet presAssocID="{A00A0348-3B54-4813-B479-435AB32D138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AC806F9-48F0-40A1-ADB1-7C9029A7FCF7}" type="pres">
      <dgm:prSet presAssocID="{19291469-259B-47CF-985F-48E76CD11EAA}" presName="node" presStyleLbl="node1" presStyleIdx="0" presStyleCnt="7" custScaleX="12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AA29C-A997-48C9-90C8-4B9C2E23E08D}" type="pres">
      <dgm:prSet presAssocID="{163A3A91-F33A-4475-9475-6D50BCAE4CDF}" presName="parTrans" presStyleLbl="sibTrans2D1" presStyleIdx="1" presStyleCnt="7"/>
      <dgm:spPr/>
      <dgm:t>
        <a:bodyPr/>
        <a:lstStyle/>
        <a:p>
          <a:endParaRPr lang="en-US"/>
        </a:p>
      </dgm:t>
    </dgm:pt>
    <dgm:pt modelId="{327CCFC7-233D-4B99-93C9-A752557C81E4}" type="pres">
      <dgm:prSet presAssocID="{163A3A91-F33A-4475-9475-6D50BCAE4CD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634E526-9631-4885-9C5B-FBB3B3F4870D}" type="pres">
      <dgm:prSet presAssocID="{E24DC96C-2A23-4BF6-8078-84E633A58FF1}" presName="node" presStyleLbl="node1" presStyleIdx="1" presStyleCnt="7" custScaleX="12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6DAD-768F-4403-BC05-1396D0AE8B4C}" type="pres">
      <dgm:prSet presAssocID="{36946B78-479E-4A06-B241-22E31B546954}" presName="parTrans" presStyleLbl="sibTrans2D1" presStyleIdx="2" presStyleCnt="7"/>
      <dgm:spPr/>
      <dgm:t>
        <a:bodyPr/>
        <a:lstStyle/>
        <a:p>
          <a:endParaRPr lang="en-US"/>
        </a:p>
      </dgm:t>
    </dgm:pt>
    <dgm:pt modelId="{1B5B94F7-AAE4-4E97-91A0-5338B0C890E5}" type="pres">
      <dgm:prSet presAssocID="{36946B78-479E-4A06-B241-22E31B546954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15DB3D4-4F63-4810-A965-888CE584357E}" type="pres">
      <dgm:prSet presAssocID="{D6A57A90-0FA9-47B8-B2E3-8756A90DC4BC}" presName="node" presStyleLbl="node1" presStyleIdx="2" presStyleCnt="7" custScaleX="12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3F5DD-298D-4129-AAC2-8EAA7A1C324D}" type="pres">
      <dgm:prSet presAssocID="{80C3251C-A0D8-43BA-B1DB-306632EAF6A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6FF4A48F-4392-4EEE-95BB-C3A6864A480A}" type="pres">
      <dgm:prSet presAssocID="{80C3251C-A0D8-43BA-B1DB-306632EAF6A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F68EF7C2-4115-4A9B-BD64-8202F06E2026}" type="pres">
      <dgm:prSet presAssocID="{89869F4C-7189-4D02-A0A5-3A41CDEEB299}" presName="node" presStyleLbl="node1" presStyleIdx="3" presStyleCnt="7" custScaleX="12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4A284-534A-4250-9EF7-3EB742890164}" type="pres">
      <dgm:prSet presAssocID="{B60099FE-7911-4B96-B30A-EEA1D6F6EEE2}" presName="parTrans" presStyleLbl="sibTrans2D1" presStyleIdx="4" presStyleCnt="7"/>
      <dgm:spPr/>
      <dgm:t>
        <a:bodyPr/>
        <a:lstStyle/>
        <a:p>
          <a:endParaRPr lang="en-US"/>
        </a:p>
      </dgm:t>
    </dgm:pt>
    <dgm:pt modelId="{E2AA3779-0839-497B-AA07-D29F16081E80}" type="pres">
      <dgm:prSet presAssocID="{B60099FE-7911-4B96-B30A-EEA1D6F6EEE2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7144BAF-8DC6-4436-A6F2-9BB4C6B86623}" type="pres">
      <dgm:prSet presAssocID="{36264451-7C5F-45E3-90BC-968F9C3DB0C1}" presName="node" presStyleLbl="node1" presStyleIdx="4" presStyleCnt="7" custScaleX="12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75A0-F9DC-4B08-B2FF-3ED8F1FB80E9}" type="pres">
      <dgm:prSet presAssocID="{AFC37A95-D3AC-4E0B-B536-3F48C5A2623F}" presName="parTrans" presStyleLbl="sibTrans2D1" presStyleIdx="5" presStyleCnt="7"/>
      <dgm:spPr/>
      <dgm:t>
        <a:bodyPr/>
        <a:lstStyle/>
        <a:p>
          <a:endParaRPr lang="en-US"/>
        </a:p>
      </dgm:t>
    </dgm:pt>
    <dgm:pt modelId="{CD97B88D-1BB4-47BA-BD94-78F00DF1367E}" type="pres">
      <dgm:prSet presAssocID="{AFC37A95-D3AC-4E0B-B536-3F48C5A2623F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2B5037E-E744-4AF1-8B6E-552673F96DA4}" type="pres">
      <dgm:prSet presAssocID="{9F6035D5-9964-4370-A0C0-709ADC39B69F}" presName="node" presStyleLbl="node1" presStyleIdx="5" presStyleCnt="7" custScaleX="12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B1D02-45FC-4180-B5C7-F3E3BF8C1D0C}" type="pres">
      <dgm:prSet presAssocID="{F3A15F84-8BFA-4929-BF37-E96F14C7C9F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241D0B2-895D-486D-BC41-6C6E6BD91B94}" type="pres">
      <dgm:prSet presAssocID="{F3A15F84-8BFA-4929-BF37-E96F14C7C9F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345597B1-25CD-450D-A93E-C485B9E8ADB1}" type="pres">
      <dgm:prSet presAssocID="{79881C09-916D-4E48-9D69-7DFDB1850982}" presName="node" presStyleLbl="node1" presStyleIdx="6" presStyleCnt="7" custScaleX="129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951405-8BD1-47CC-A05C-637101EF77B8}" type="presOf" srcId="{AFC37A95-D3AC-4E0B-B536-3F48C5A2623F}" destId="{FF8D75A0-F9DC-4B08-B2FF-3ED8F1FB80E9}" srcOrd="0" destOrd="0" presId="urn:microsoft.com/office/officeart/2005/8/layout/radial5"/>
    <dgm:cxn modelId="{2AAB2D59-88D3-4BFF-A4CA-5B633D479A88}" type="presOf" srcId="{36264451-7C5F-45E3-90BC-968F9C3DB0C1}" destId="{47144BAF-8DC6-4436-A6F2-9BB4C6B86623}" srcOrd="0" destOrd="0" presId="urn:microsoft.com/office/officeart/2005/8/layout/radial5"/>
    <dgm:cxn modelId="{668F11F0-E5E5-4DA7-AAE6-76F39D90E866}" srcId="{675515CD-9875-42FF-A36A-D1BBA01E535D}" destId="{2D93D7B5-DE1B-4424-8667-517D058F8080}" srcOrd="0" destOrd="0" parTransId="{1E7047F7-054C-4AEC-B78B-60EE4D8E86E9}" sibTransId="{0B63B6E8-EA8A-4D2B-B5D6-4FB9F6BB5BAE}"/>
    <dgm:cxn modelId="{6A2078F4-05DC-4AA1-AC34-D0FBDA866579}" type="presOf" srcId="{E24DC96C-2A23-4BF6-8078-84E633A58FF1}" destId="{3634E526-9631-4885-9C5B-FBB3B3F4870D}" srcOrd="0" destOrd="0" presId="urn:microsoft.com/office/officeart/2005/8/layout/radial5"/>
    <dgm:cxn modelId="{F896552F-616B-4E3D-B04F-21349A991CA3}" type="presOf" srcId="{2D93D7B5-DE1B-4424-8667-517D058F8080}" destId="{58A39540-20EE-4976-90F9-C1605E02E3CD}" srcOrd="0" destOrd="0" presId="urn:microsoft.com/office/officeart/2005/8/layout/radial5"/>
    <dgm:cxn modelId="{30FD429F-35A7-4D77-8AF0-4AD911078C11}" srcId="{2D93D7B5-DE1B-4424-8667-517D058F8080}" destId="{89869F4C-7189-4D02-A0A5-3A41CDEEB299}" srcOrd="3" destOrd="0" parTransId="{80C3251C-A0D8-43BA-B1DB-306632EAF6AD}" sibTransId="{1DCCF4B7-F94E-4340-88F6-2DE011149200}"/>
    <dgm:cxn modelId="{FBEAF03B-BB9F-4ABA-893F-5A494A80D78F}" srcId="{2D93D7B5-DE1B-4424-8667-517D058F8080}" destId="{9F6035D5-9964-4370-A0C0-709ADC39B69F}" srcOrd="5" destOrd="0" parTransId="{AFC37A95-D3AC-4E0B-B536-3F48C5A2623F}" sibTransId="{513024CC-E28E-46C8-A319-A7D4C4BBC024}"/>
    <dgm:cxn modelId="{9D109D09-E61A-4975-BE1F-4F943DEFA77F}" type="presOf" srcId="{36946B78-479E-4A06-B241-22E31B546954}" destId="{1B5B94F7-AAE4-4E97-91A0-5338B0C890E5}" srcOrd="1" destOrd="0" presId="urn:microsoft.com/office/officeart/2005/8/layout/radial5"/>
    <dgm:cxn modelId="{EA3787D2-9695-478F-8C2D-54134150F0E3}" type="presOf" srcId="{675515CD-9875-42FF-A36A-D1BBA01E535D}" destId="{05C666CE-0040-48B1-A9DA-40046F3611C0}" srcOrd="0" destOrd="0" presId="urn:microsoft.com/office/officeart/2005/8/layout/radial5"/>
    <dgm:cxn modelId="{5CE8ED34-C2B8-41C8-9B81-444C2F367CEC}" srcId="{2D93D7B5-DE1B-4424-8667-517D058F8080}" destId="{E24DC96C-2A23-4BF6-8078-84E633A58FF1}" srcOrd="1" destOrd="0" parTransId="{163A3A91-F33A-4475-9475-6D50BCAE4CDF}" sibTransId="{13348BA3-1CFF-4ABA-A2BE-DA1CA868DB0E}"/>
    <dgm:cxn modelId="{B211D978-AFAA-4272-AF9D-02FD68E324A3}" srcId="{2D93D7B5-DE1B-4424-8667-517D058F8080}" destId="{36264451-7C5F-45E3-90BC-968F9C3DB0C1}" srcOrd="4" destOrd="0" parTransId="{B60099FE-7911-4B96-B30A-EEA1D6F6EEE2}" sibTransId="{39703B7F-F8CD-48B1-92D5-D2F011BE91BA}"/>
    <dgm:cxn modelId="{979E50C4-3E1E-4496-9C39-6E4BC2358201}" type="presOf" srcId="{A00A0348-3B54-4813-B479-435AB32D138A}" destId="{241C5FEF-683F-438C-9DC0-2FFFF100DF5E}" srcOrd="0" destOrd="0" presId="urn:microsoft.com/office/officeart/2005/8/layout/radial5"/>
    <dgm:cxn modelId="{256AC3F5-3FC5-49DD-905A-AB06880E39BE}" type="presOf" srcId="{B60099FE-7911-4B96-B30A-EEA1D6F6EEE2}" destId="{E504A284-534A-4250-9EF7-3EB742890164}" srcOrd="0" destOrd="0" presId="urn:microsoft.com/office/officeart/2005/8/layout/radial5"/>
    <dgm:cxn modelId="{C148F290-7BF4-43C0-A455-43C16EC033B7}" type="presOf" srcId="{79881C09-916D-4E48-9D69-7DFDB1850982}" destId="{345597B1-25CD-450D-A93E-C485B9E8ADB1}" srcOrd="0" destOrd="0" presId="urn:microsoft.com/office/officeart/2005/8/layout/radial5"/>
    <dgm:cxn modelId="{D192947F-79D0-46DA-A4A7-C8059864CFCA}" type="presOf" srcId="{80C3251C-A0D8-43BA-B1DB-306632EAF6AD}" destId="{6FF4A48F-4392-4EEE-95BB-C3A6864A480A}" srcOrd="1" destOrd="0" presId="urn:microsoft.com/office/officeart/2005/8/layout/radial5"/>
    <dgm:cxn modelId="{D1E3B754-A25D-4698-A12B-716CFF5CB083}" srcId="{2D93D7B5-DE1B-4424-8667-517D058F8080}" destId="{79881C09-916D-4E48-9D69-7DFDB1850982}" srcOrd="6" destOrd="0" parTransId="{F3A15F84-8BFA-4929-BF37-E96F14C7C9FF}" sibTransId="{D2633A32-4CDC-46F6-A0E9-53A29BFC219A}"/>
    <dgm:cxn modelId="{36E06225-1228-459A-947F-1A2F1DCBBB74}" type="presOf" srcId="{D6A57A90-0FA9-47B8-B2E3-8756A90DC4BC}" destId="{515DB3D4-4F63-4810-A965-888CE584357E}" srcOrd="0" destOrd="0" presId="urn:microsoft.com/office/officeart/2005/8/layout/radial5"/>
    <dgm:cxn modelId="{9EF11905-6FBB-47DE-8304-BDABFEC43A53}" type="presOf" srcId="{89869F4C-7189-4D02-A0A5-3A41CDEEB299}" destId="{F68EF7C2-4115-4A9B-BD64-8202F06E2026}" srcOrd="0" destOrd="0" presId="urn:microsoft.com/office/officeart/2005/8/layout/radial5"/>
    <dgm:cxn modelId="{3676DAA8-7E9F-4310-B03F-9E429F565FDD}" type="presOf" srcId="{F3A15F84-8BFA-4929-BF37-E96F14C7C9FF}" destId="{2A8B1D02-45FC-4180-B5C7-F3E3BF8C1D0C}" srcOrd="0" destOrd="0" presId="urn:microsoft.com/office/officeart/2005/8/layout/radial5"/>
    <dgm:cxn modelId="{2EF986E6-445A-499E-B643-37C11ABA2535}" type="presOf" srcId="{19291469-259B-47CF-985F-48E76CD11EAA}" destId="{EAC806F9-48F0-40A1-ADB1-7C9029A7FCF7}" srcOrd="0" destOrd="0" presId="urn:microsoft.com/office/officeart/2005/8/layout/radial5"/>
    <dgm:cxn modelId="{6CF1C7BB-43C2-4D37-AE53-1F30FFFE2116}" srcId="{2D93D7B5-DE1B-4424-8667-517D058F8080}" destId="{D6A57A90-0FA9-47B8-B2E3-8756A90DC4BC}" srcOrd="2" destOrd="0" parTransId="{36946B78-479E-4A06-B241-22E31B546954}" sibTransId="{6B53091B-1633-429A-BABB-E22E79A958C2}"/>
    <dgm:cxn modelId="{41986DDA-C9D8-4F85-A794-FE1C6E70E1C5}" type="presOf" srcId="{36946B78-479E-4A06-B241-22E31B546954}" destId="{48F56DAD-768F-4403-BC05-1396D0AE8B4C}" srcOrd="0" destOrd="0" presId="urn:microsoft.com/office/officeart/2005/8/layout/radial5"/>
    <dgm:cxn modelId="{A4CD5995-9C09-4027-AFE2-F990A7BA9CF3}" type="presOf" srcId="{163A3A91-F33A-4475-9475-6D50BCAE4CDF}" destId="{327CCFC7-233D-4B99-93C9-A752557C81E4}" srcOrd="1" destOrd="0" presId="urn:microsoft.com/office/officeart/2005/8/layout/radial5"/>
    <dgm:cxn modelId="{06679700-9A38-4FDB-8739-14696B9FBA59}" type="presOf" srcId="{163A3A91-F33A-4475-9475-6D50BCAE4CDF}" destId="{853AA29C-A997-48C9-90C8-4B9C2E23E08D}" srcOrd="0" destOrd="0" presId="urn:microsoft.com/office/officeart/2005/8/layout/radial5"/>
    <dgm:cxn modelId="{5482E427-5FA5-4963-BEEA-F89F6AC55AEB}" type="presOf" srcId="{B60099FE-7911-4B96-B30A-EEA1D6F6EEE2}" destId="{E2AA3779-0839-497B-AA07-D29F16081E80}" srcOrd="1" destOrd="0" presId="urn:microsoft.com/office/officeart/2005/8/layout/radial5"/>
    <dgm:cxn modelId="{5CAEC8DD-E1F0-4CE0-8114-83803CD2CC08}" type="presOf" srcId="{80C3251C-A0D8-43BA-B1DB-306632EAF6AD}" destId="{7E13F5DD-298D-4129-AAC2-8EAA7A1C324D}" srcOrd="0" destOrd="0" presId="urn:microsoft.com/office/officeart/2005/8/layout/radial5"/>
    <dgm:cxn modelId="{5B9E9144-B456-4AB3-9196-8CB6002DAA85}" type="presOf" srcId="{F3A15F84-8BFA-4929-BF37-E96F14C7C9FF}" destId="{3241D0B2-895D-486D-BC41-6C6E6BD91B94}" srcOrd="1" destOrd="0" presId="urn:microsoft.com/office/officeart/2005/8/layout/radial5"/>
    <dgm:cxn modelId="{83A455F6-5FC7-489B-8C02-0C779F4A3FAE}" type="presOf" srcId="{A00A0348-3B54-4813-B479-435AB32D138A}" destId="{DDDB013E-6BBF-4EC0-9D44-6F9701EEEF70}" srcOrd="1" destOrd="0" presId="urn:microsoft.com/office/officeart/2005/8/layout/radial5"/>
    <dgm:cxn modelId="{12D9B29E-BBA6-4DFC-8830-9ED5584A43B1}" type="presOf" srcId="{AFC37A95-D3AC-4E0B-B536-3F48C5A2623F}" destId="{CD97B88D-1BB4-47BA-BD94-78F00DF1367E}" srcOrd="1" destOrd="0" presId="urn:microsoft.com/office/officeart/2005/8/layout/radial5"/>
    <dgm:cxn modelId="{EE26A9B4-D0F9-46F8-A594-CBDC748F3528}" srcId="{2D93D7B5-DE1B-4424-8667-517D058F8080}" destId="{19291469-259B-47CF-985F-48E76CD11EAA}" srcOrd="0" destOrd="0" parTransId="{A00A0348-3B54-4813-B479-435AB32D138A}" sibTransId="{29F35DD7-3039-4609-9BD8-4F8D3F5F0D41}"/>
    <dgm:cxn modelId="{2FF93042-2EF0-4047-A48E-77E9070F665A}" type="presOf" srcId="{9F6035D5-9964-4370-A0C0-709ADC39B69F}" destId="{F2B5037E-E744-4AF1-8B6E-552673F96DA4}" srcOrd="0" destOrd="0" presId="urn:microsoft.com/office/officeart/2005/8/layout/radial5"/>
    <dgm:cxn modelId="{D794F6DA-D49A-498D-BB35-FDC11A689814}" type="presParOf" srcId="{05C666CE-0040-48B1-A9DA-40046F3611C0}" destId="{58A39540-20EE-4976-90F9-C1605E02E3CD}" srcOrd="0" destOrd="0" presId="urn:microsoft.com/office/officeart/2005/8/layout/radial5"/>
    <dgm:cxn modelId="{E9DF5740-5112-4268-A464-A4E07820E792}" type="presParOf" srcId="{05C666CE-0040-48B1-A9DA-40046F3611C0}" destId="{241C5FEF-683F-438C-9DC0-2FFFF100DF5E}" srcOrd="1" destOrd="0" presId="urn:microsoft.com/office/officeart/2005/8/layout/radial5"/>
    <dgm:cxn modelId="{77FD9636-2425-412C-97EB-0E9E954C1567}" type="presParOf" srcId="{241C5FEF-683F-438C-9DC0-2FFFF100DF5E}" destId="{DDDB013E-6BBF-4EC0-9D44-6F9701EEEF70}" srcOrd="0" destOrd="0" presId="urn:microsoft.com/office/officeart/2005/8/layout/radial5"/>
    <dgm:cxn modelId="{ACB57986-1849-4668-8FE5-EC682105976A}" type="presParOf" srcId="{05C666CE-0040-48B1-A9DA-40046F3611C0}" destId="{EAC806F9-48F0-40A1-ADB1-7C9029A7FCF7}" srcOrd="2" destOrd="0" presId="urn:microsoft.com/office/officeart/2005/8/layout/radial5"/>
    <dgm:cxn modelId="{6778FDFD-E096-4353-A44A-143DE4D547A6}" type="presParOf" srcId="{05C666CE-0040-48B1-A9DA-40046F3611C0}" destId="{853AA29C-A997-48C9-90C8-4B9C2E23E08D}" srcOrd="3" destOrd="0" presId="urn:microsoft.com/office/officeart/2005/8/layout/radial5"/>
    <dgm:cxn modelId="{7C398F95-600A-4B88-AF23-274AD68779FC}" type="presParOf" srcId="{853AA29C-A997-48C9-90C8-4B9C2E23E08D}" destId="{327CCFC7-233D-4B99-93C9-A752557C81E4}" srcOrd="0" destOrd="0" presId="urn:microsoft.com/office/officeart/2005/8/layout/radial5"/>
    <dgm:cxn modelId="{A8884AF7-6A59-43E4-8ED3-1119F7CDD63E}" type="presParOf" srcId="{05C666CE-0040-48B1-A9DA-40046F3611C0}" destId="{3634E526-9631-4885-9C5B-FBB3B3F4870D}" srcOrd="4" destOrd="0" presId="urn:microsoft.com/office/officeart/2005/8/layout/radial5"/>
    <dgm:cxn modelId="{CEA7F3DC-B6DA-4D0D-BEDA-154F04CDEF9E}" type="presParOf" srcId="{05C666CE-0040-48B1-A9DA-40046F3611C0}" destId="{48F56DAD-768F-4403-BC05-1396D0AE8B4C}" srcOrd="5" destOrd="0" presId="urn:microsoft.com/office/officeart/2005/8/layout/radial5"/>
    <dgm:cxn modelId="{E40BBE2C-921B-4373-9F25-0ABEE83D5681}" type="presParOf" srcId="{48F56DAD-768F-4403-BC05-1396D0AE8B4C}" destId="{1B5B94F7-AAE4-4E97-91A0-5338B0C890E5}" srcOrd="0" destOrd="0" presId="urn:microsoft.com/office/officeart/2005/8/layout/radial5"/>
    <dgm:cxn modelId="{32ADBB63-4460-407C-8C54-B7B1618DC8E4}" type="presParOf" srcId="{05C666CE-0040-48B1-A9DA-40046F3611C0}" destId="{515DB3D4-4F63-4810-A965-888CE584357E}" srcOrd="6" destOrd="0" presId="urn:microsoft.com/office/officeart/2005/8/layout/radial5"/>
    <dgm:cxn modelId="{99F8A284-C835-43F4-9221-8021B5D3053F}" type="presParOf" srcId="{05C666CE-0040-48B1-A9DA-40046F3611C0}" destId="{7E13F5DD-298D-4129-AAC2-8EAA7A1C324D}" srcOrd="7" destOrd="0" presId="urn:microsoft.com/office/officeart/2005/8/layout/radial5"/>
    <dgm:cxn modelId="{27AF569B-9F91-4009-B5E1-BFA8E57322BA}" type="presParOf" srcId="{7E13F5DD-298D-4129-AAC2-8EAA7A1C324D}" destId="{6FF4A48F-4392-4EEE-95BB-C3A6864A480A}" srcOrd="0" destOrd="0" presId="urn:microsoft.com/office/officeart/2005/8/layout/radial5"/>
    <dgm:cxn modelId="{CAFC7105-6B1C-4458-A660-EFE83B1045CC}" type="presParOf" srcId="{05C666CE-0040-48B1-A9DA-40046F3611C0}" destId="{F68EF7C2-4115-4A9B-BD64-8202F06E2026}" srcOrd="8" destOrd="0" presId="urn:microsoft.com/office/officeart/2005/8/layout/radial5"/>
    <dgm:cxn modelId="{8EE8E85A-AA94-400E-ABD9-B0AA312F37C6}" type="presParOf" srcId="{05C666CE-0040-48B1-A9DA-40046F3611C0}" destId="{E504A284-534A-4250-9EF7-3EB742890164}" srcOrd="9" destOrd="0" presId="urn:microsoft.com/office/officeart/2005/8/layout/radial5"/>
    <dgm:cxn modelId="{226822EC-56AF-491D-AFFF-202721751C83}" type="presParOf" srcId="{E504A284-534A-4250-9EF7-3EB742890164}" destId="{E2AA3779-0839-497B-AA07-D29F16081E80}" srcOrd="0" destOrd="0" presId="urn:microsoft.com/office/officeart/2005/8/layout/radial5"/>
    <dgm:cxn modelId="{6B078866-C1A1-46DC-80D4-1EDA77621803}" type="presParOf" srcId="{05C666CE-0040-48B1-A9DA-40046F3611C0}" destId="{47144BAF-8DC6-4436-A6F2-9BB4C6B86623}" srcOrd="10" destOrd="0" presId="urn:microsoft.com/office/officeart/2005/8/layout/radial5"/>
    <dgm:cxn modelId="{67AA0A5F-DCDF-450D-A377-17DA01FDC332}" type="presParOf" srcId="{05C666CE-0040-48B1-A9DA-40046F3611C0}" destId="{FF8D75A0-F9DC-4B08-B2FF-3ED8F1FB80E9}" srcOrd="11" destOrd="0" presId="urn:microsoft.com/office/officeart/2005/8/layout/radial5"/>
    <dgm:cxn modelId="{AE661CA5-49A7-489A-B6BC-4232692A82EB}" type="presParOf" srcId="{FF8D75A0-F9DC-4B08-B2FF-3ED8F1FB80E9}" destId="{CD97B88D-1BB4-47BA-BD94-78F00DF1367E}" srcOrd="0" destOrd="0" presId="urn:microsoft.com/office/officeart/2005/8/layout/radial5"/>
    <dgm:cxn modelId="{C1BA1B8F-A124-4E82-9F69-08F71FF07B0E}" type="presParOf" srcId="{05C666CE-0040-48B1-A9DA-40046F3611C0}" destId="{F2B5037E-E744-4AF1-8B6E-552673F96DA4}" srcOrd="12" destOrd="0" presId="urn:microsoft.com/office/officeart/2005/8/layout/radial5"/>
    <dgm:cxn modelId="{640D7D96-DE25-4431-BB0C-9BB0BC3F233F}" type="presParOf" srcId="{05C666CE-0040-48B1-A9DA-40046F3611C0}" destId="{2A8B1D02-45FC-4180-B5C7-F3E3BF8C1D0C}" srcOrd="13" destOrd="0" presId="urn:microsoft.com/office/officeart/2005/8/layout/radial5"/>
    <dgm:cxn modelId="{243B836F-829A-417C-BEB2-B8028A0D74C1}" type="presParOf" srcId="{2A8B1D02-45FC-4180-B5C7-F3E3BF8C1D0C}" destId="{3241D0B2-895D-486D-BC41-6C6E6BD91B94}" srcOrd="0" destOrd="0" presId="urn:microsoft.com/office/officeart/2005/8/layout/radial5"/>
    <dgm:cxn modelId="{660631AB-32F0-4B58-9C0A-CCBBF56DB0A6}" type="presParOf" srcId="{05C666CE-0040-48B1-A9DA-40046F3611C0}" destId="{345597B1-25CD-450D-A93E-C485B9E8ADB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5C57-C596-4919-9686-4D667408CE62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CFC37-70A6-4FA8-840D-67E1CE65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5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5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4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0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3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6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1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050B-8F47-45DB-B304-471628963426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051F-DA14-4971-B647-34E90D93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5025"/>
            <a:ext cx="12192000" cy="5642975"/>
          </a:xfrm>
          <a:prstGeom prst="rect">
            <a:avLst/>
          </a:prstGeom>
          <a:gradFill>
            <a:gsLst>
              <a:gs pos="63725">
                <a:schemeClr val="bg1">
                  <a:lumMod val="95000"/>
                </a:schemeClr>
              </a:gs>
              <a:gs pos="34516">
                <a:schemeClr val="bg1">
                  <a:lumMod val="95000"/>
                </a:schemeClr>
              </a:gs>
              <a:gs pos="0">
                <a:srgbClr val="FFFF00"/>
              </a:gs>
              <a:gs pos="100000">
                <a:schemeClr val="bg1">
                  <a:lumMod val="95000"/>
                </a:schemeClr>
              </a:gs>
              <a:gs pos="22000">
                <a:srgbClr val="FF0000"/>
              </a:gs>
              <a:gs pos="75000">
                <a:srgbClr val="00FF00"/>
              </a:gs>
              <a:gs pos="50000">
                <a:srgbClr val="FFFF00"/>
              </a:gs>
              <a:gs pos="9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80000">
                    <a:schemeClr val="bg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46000">
                    <a:srgbClr val="FFFF0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9659" y="4480173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0946" y="3042254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81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81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7207" y="4492919"/>
            <a:ext cx="5697586" cy="13273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ln/>
                <a:gradFill>
                  <a:gsLst>
                    <a:gs pos="50000">
                      <a:srgbClr val="00B0F0"/>
                    </a:gs>
                    <a:gs pos="5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5400" b="1" dirty="0">
              <a:ln/>
              <a:gradFill>
                <a:gsLst>
                  <a:gs pos="50000">
                    <a:srgbClr val="00B0F0"/>
                  </a:gs>
                  <a:gs pos="50000">
                    <a:srgbClr val="FF00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732216" y="807379"/>
            <a:ext cx="2291592" cy="481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5537" y="2952586"/>
            <a:ext cx="1676400" cy="460022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সঙ্কোচ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3780" y="2952586"/>
            <a:ext cx="2590800" cy="460022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 প্রকাশে লজ্জা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D2115_32_596_1200.jpg"/>
          <p:cNvPicPr>
            <a:picLocks noChangeAspect="1"/>
          </p:cNvPicPr>
          <p:nvPr/>
        </p:nvPicPr>
        <p:blipFill>
          <a:blip r:embed="rId3" cstate="print"/>
          <a:srcRect l="15668" t="16667" r="18789" b="37500"/>
          <a:stretch>
            <a:fillRect/>
          </a:stretch>
        </p:blipFill>
        <p:spPr>
          <a:xfrm>
            <a:off x="4581222" y="1868853"/>
            <a:ext cx="2322649" cy="26274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3266007" y="2970931"/>
            <a:ext cx="1676400" cy="423333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বিশীর্ণ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94173" y="2977986"/>
            <a:ext cx="1676400" cy="423333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কৃশ/চিকন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62361" y="1518897"/>
            <a:ext cx="1841510" cy="361244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83446" y="3246097"/>
            <a:ext cx="1676400" cy="513644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শ্রান্তি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84512" y="3113452"/>
            <a:ext cx="1676400" cy="513644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 descr="433872_116.jpg"/>
          <p:cNvPicPr>
            <a:picLocks noChangeAspect="1"/>
          </p:cNvPicPr>
          <p:nvPr/>
        </p:nvPicPr>
        <p:blipFill>
          <a:blip r:embed="rId5"/>
          <a:srcRect l="16769" t="12222" r="56154" b="27778"/>
          <a:stretch>
            <a:fillRect/>
          </a:stretch>
        </p:blipFill>
        <p:spPr>
          <a:xfrm>
            <a:off x="4575557" y="1665653"/>
            <a:ext cx="2393244" cy="34092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2566135" y="3186575"/>
            <a:ext cx="1590323" cy="468489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ঈষৎ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59868" y="3186575"/>
            <a:ext cx="1676400" cy="468489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হালকা/সামান্য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 descr="images (12).jpg"/>
          <p:cNvPicPr>
            <a:picLocks noChangeAspect="1"/>
          </p:cNvPicPr>
          <p:nvPr/>
        </p:nvPicPr>
        <p:blipFill rotWithShape="1">
          <a:blip r:embed="rId6"/>
          <a:srcRect l="1107" t="1206" r="-1107" b="3194"/>
          <a:stretch/>
        </p:blipFill>
        <p:spPr>
          <a:xfrm>
            <a:off x="4348368" y="1696443"/>
            <a:ext cx="3059288" cy="3378455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65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0789" y="2430767"/>
            <a:ext cx="8049083" cy="1446550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বন্দ্যোপাধ্যায়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হের নাম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195" y="1415441"/>
            <a:ext cx="2054269" cy="4573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1009769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6620" y="3046419"/>
            <a:ext cx="7080768" cy="707886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কবি পরিচিতি 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সংক্ষিপ্ত আকারে লিখ।</a:t>
            </a:r>
            <a:endParaRPr lang="bn-IN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3590" y="2021265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19263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4761" y="2856841"/>
            <a:ext cx="9131273" cy="76944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SutonnyOMJ" pitchFamily="2" charset="0"/>
                <a:cs typeface="SutonnyOMJ" pitchFamily="2" charset="0"/>
              </a:rPr>
              <a:t>মমতাদির পরিচয় 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সংক্ষিপ্ত আকারে বিশ্লেষণ কর।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15894" y="1468020"/>
            <a:ext cx="1929006" cy="4513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74811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907" y="1158900"/>
            <a:ext cx="8100545" cy="440120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মানিক বন্দ্যোপাধ্যায়</a:t>
            </a:r>
            <a:r>
              <a:rPr lang="bn-BD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জন্মগ্রহন করেন?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তাঁর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আসল নাম কি ছিল?</a:t>
            </a:r>
            <a:endParaRPr lang="bn-BD" sz="4000" dirty="0">
              <a:latin typeface="SutonnyOMJ" pitchFamily="2" charset="0"/>
              <a:cs typeface="SutonnyOMJ" pitchFamily="2" charset="0"/>
            </a:endParaRPr>
          </a:p>
          <a:p>
            <a:r>
              <a:rPr lang="bn-BD" sz="4000" dirty="0">
                <a:latin typeface="SutonnyOMJ" pitchFamily="2" charset="0"/>
                <a:cs typeface="SutonnyOMJ" pitchFamily="2" charset="0"/>
              </a:rPr>
              <a:t>৩।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২১ বছর বয়সে তিনি কোন কাব্য রচনা করেন?</a:t>
            </a:r>
          </a:p>
          <a:p>
            <a:r>
              <a:rPr lang="bn-BD" sz="4000" dirty="0">
                <a:latin typeface="SutonnyOMJ" pitchFamily="2" charset="0"/>
                <a:cs typeface="SutonnyOMJ" pitchFamily="2" charset="0"/>
              </a:rPr>
              <a:t>৪।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গল্পে, প্রকৃতিতে কোন কালের উল্লেখ আছে?</a:t>
            </a:r>
          </a:p>
          <a:p>
            <a:r>
              <a:rPr lang="bn-BD" sz="4000" dirty="0">
                <a:latin typeface="SutonnyOMJ" pitchFamily="2" charset="0"/>
                <a:cs typeface="SutonnyOMJ" pitchFamily="2" charset="0"/>
              </a:rPr>
              <a:t>৫।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মমতাদির বয়স কত?</a:t>
            </a:r>
          </a:p>
          <a:p>
            <a:r>
              <a:rPr lang="bn-BD" sz="4000" dirty="0">
                <a:latin typeface="SutonnyOMJ" pitchFamily="2" charset="0"/>
                <a:cs typeface="SutonnyOMJ" pitchFamily="2" charset="0"/>
              </a:rPr>
              <a:t>৬।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মমতাদির বাড়ি কোথায় ছিলো?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মৃত্যবরণ করেন?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8630" y="539437"/>
            <a:ext cx="1671949" cy="5192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705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491" y="2491058"/>
            <a:ext cx="8001018" cy="132343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SutonnyOMJ" pitchFamily="2" charset="0"/>
                <a:cs typeface="SutonnyOMJ" pitchFamily="2" charset="0"/>
              </a:rPr>
              <a:t>তোমার দেখা কোন অভাবী মানুষের পরিচয়সহ তাঁর দৈনন্দিন জীবন লিখে অনবে।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988" y="1467122"/>
            <a:ext cx="1930025" cy="469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  <a:endParaRPr lang="bn-BD" sz="2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0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7" y="288099"/>
            <a:ext cx="8517699" cy="563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121062" y="551145"/>
            <a:ext cx="4146116" cy="63709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7716" y="3306289"/>
            <a:ext cx="6706097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6561" y="4615549"/>
            <a:ext cx="6316426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5857" y="3306288"/>
            <a:ext cx="6706097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6560" y="4615549"/>
            <a:ext cx="6316426" cy="104740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spc="50" dirty="0">
                <a:ln w="9525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tx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090745" y="174861"/>
            <a:ext cx="5877148" cy="65061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64626" y="193908"/>
            <a:ext cx="5811199" cy="65061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=""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=""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=""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=""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=""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=""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=""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=""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05D7E58-7848-4F59-9077-2403C8ED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24337" y="1323730"/>
            <a:ext cx="3474856" cy="397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79F91A2-E5A4-462B-B724-413A4066FB2B}"/>
              </a:ext>
            </a:extLst>
          </p:cNvPr>
          <p:cNvSpPr/>
          <p:nvPr/>
        </p:nvSpPr>
        <p:spPr>
          <a:xfrm rot="901408">
            <a:off x="721333" y="1138199"/>
            <a:ext cx="3955607" cy="4609412"/>
          </a:xfrm>
          <a:prstGeom prst="frame">
            <a:avLst>
              <a:gd name="adj1" fmla="val 493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C3B911C9-131A-4D87-97E1-178F154313B4}"/>
              </a:ext>
            </a:extLst>
          </p:cNvPr>
          <p:cNvSpPr/>
          <p:nvPr/>
        </p:nvSpPr>
        <p:spPr>
          <a:xfrm>
            <a:off x="678426" y="955896"/>
            <a:ext cx="4147136" cy="5004376"/>
          </a:xfrm>
          <a:prstGeom prst="frame">
            <a:avLst>
              <a:gd name="adj1" fmla="val 4930"/>
            </a:avLst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="" xmlns:a16="http://schemas.microsoft.com/office/drawing/2014/main" id="{179F91A2-E5A4-462B-B724-413A4066FB2B}"/>
              </a:ext>
            </a:extLst>
          </p:cNvPr>
          <p:cNvSpPr/>
          <p:nvPr/>
        </p:nvSpPr>
        <p:spPr>
          <a:xfrm rot="901408">
            <a:off x="7387344" y="1039068"/>
            <a:ext cx="3955607" cy="4609412"/>
          </a:xfrm>
          <a:prstGeom prst="frame">
            <a:avLst>
              <a:gd name="adj1" fmla="val 493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="" xmlns:a16="http://schemas.microsoft.com/office/drawing/2014/main" id="{C3B911C9-131A-4D87-97E1-178F154313B4}"/>
              </a:ext>
            </a:extLst>
          </p:cNvPr>
          <p:cNvSpPr/>
          <p:nvPr/>
        </p:nvSpPr>
        <p:spPr>
          <a:xfrm>
            <a:off x="7344437" y="856765"/>
            <a:ext cx="4147136" cy="5004376"/>
          </a:xfrm>
          <a:prstGeom prst="frame">
            <a:avLst>
              <a:gd name="adj1" fmla="val 4930"/>
            </a:avLst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05D7E58-7848-4F59-9077-2403C8ED8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970128" y="1272214"/>
            <a:ext cx="2941645" cy="397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7781343" y="1480381"/>
            <a:ext cx="3319213" cy="3654583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ণীঃ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সাহিত্য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উনিশ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96114" y="1601512"/>
            <a:ext cx="3319213" cy="3638589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মেফতাহুন নাহার কবিতা </a:t>
            </a:r>
            <a:endParaRPr lang="en-GB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(অর্নাস), এম,এ (বাংলা)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 বাংলা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বিরামপুর চাঁদপুর ফাজিল মাদ্রাসা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kabita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cpm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2609" y="5513409"/>
            <a:ext cx="1151166" cy="115116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787">
            <a:off x="203107" y="5515404"/>
            <a:ext cx="1151166" cy="11511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4481">
            <a:off x="187115" y="178933"/>
            <a:ext cx="1151166" cy="11511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204">
            <a:off x="10744295" y="161254"/>
            <a:ext cx="1151166" cy="11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2" b="3535"/>
          <a:stretch/>
        </p:blipFill>
        <p:spPr>
          <a:xfrm>
            <a:off x="4515758" y="802526"/>
            <a:ext cx="3105253" cy="36986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download (5).jpg"/>
          <p:cNvPicPr>
            <a:picLocks noChangeAspect="1"/>
          </p:cNvPicPr>
          <p:nvPr/>
        </p:nvPicPr>
        <p:blipFill>
          <a:blip r:embed="rId4"/>
          <a:srcRect l="14286" t="4903" r="8163" b="34629"/>
          <a:stretch>
            <a:fillRect/>
          </a:stretch>
        </p:blipFill>
        <p:spPr>
          <a:xfrm>
            <a:off x="4515758" y="802526"/>
            <a:ext cx="3287957" cy="36986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58" y="802525"/>
            <a:ext cx="3387214" cy="36986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86" y="804143"/>
            <a:ext cx="3287957" cy="36986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661521" y="4633640"/>
            <a:ext cx="5334000" cy="59653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BD" sz="5400" b="1" dirty="0">
                <a:latin typeface="NikoshBAN" pitchFamily="2" charset="0"/>
                <a:cs typeface="NikoshBAN" pitchFamily="2" charset="0"/>
              </a:rPr>
              <a:t>উপরের ছবি দেখে তোমরা কি বুঝতে পারলে?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2639" y="4597118"/>
            <a:ext cx="3643856" cy="59653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BD" sz="5400" b="1" dirty="0">
                <a:latin typeface="NikoshBAN" pitchFamily="2" charset="0"/>
                <a:cs typeface="NikoshBAN" pitchFamily="2" charset="0"/>
              </a:rPr>
              <a:t>বোন তার ভাইকে সোহাগ/মায়া করছে।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3837" y="4675848"/>
            <a:ext cx="4862658" cy="46994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BD" sz="5400" b="1" dirty="0">
                <a:latin typeface="NikoshBAN" pitchFamily="2" charset="0"/>
                <a:cs typeface="NikoshBAN" pitchFamily="2" charset="0"/>
              </a:rPr>
              <a:t>তাহলে বলতো দেখি, ভালোবাসা/মায়ার সমর্থক শব্দ কি?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2830" y="5657865"/>
            <a:ext cx="4862658" cy="41544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BD" sz="5400" b="1" dirty="0">
                <a:latin typeface="NikoshBAN" pitchFamily="2" charset="0"/>
                <a:cs typeface="NikoshBAN" pitchFamily="2" charset="0"/>
              </a:rPr>
              <a:t>আমরা বড় বোনকে কি বলে ডাকি?</a:t>
            </a:r>
            <a:endParaRPr lang="bn-IN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18050" y="4688897"/>
            <a:ext cx="1299127" cy="44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মমতা</a:t>
            </a:r>
            <a:endParaRPr lang="en-US" sz="3200" b="1" dirty="0">
              <a:ln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382182" y="5657865"/>
            <a:ext cx="970860" cy="4438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দিদি</a:t>
            </a:r>
            <a:endParaRPr lang="en-US" sz="3200" b="1" dirty="0">
              <a:ln/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8484481" y="5051226"/>
            <a:ext cx="642595" cy="716437"/>
          </a:xfrm>
          <a:prstGeom prst="mathPlus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61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21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41636" y="1315233"/>
            <a:ext cx="2366086" cy="59453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9783" y="2685801"/>
            <a:ext cx="6309792" cy="14588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IN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মমতাদি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9783" y="2709864"/>
            <a:ext cx="6309792" cy="145882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bn-IN" sz="5400" b="1" dirty="0">
                <a:gradFill>
                  <a:gsLst>
                    <a:gs pos="49000">
                      <a:schemeClr val="bg1">
                        <a:lumMod val="95000"/>
                      </a:schemeClr>
                    </a:gs>
                    <a:gs pos="29000">
                      <a:srgbClr val="C00000"/>
                    </a:gs>
                    <a:gs pos="100000">
                      <a:schemeClr val="bg1">
                        <a:lumMod val="95000"/>
                      </a:schemeClr>
                    </a:gs>
                    <a:gs pos="55000">
                      <a:srgbClr val="FF0000"/>
                    </a:gs>
                    <a:gs pos="75000">
                      <a:srgbClr val="00FF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মমতাদি</a:t>
            </a:r>
          </a:p>
        </p:txBody>
      </p:sp>
    </p:spTree>
    <p:extLst>
      <p:ext uri="{BB962C8B-B14F-4D97-AF65-F5344CB8AC3E}">
        <p14:creationId xmlns:p14="http://schemas.microsoft.com/office/powerpoint/2010/main" val="31028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88353" y="1265129"/>
            <a:ext cx="1807043" cy="53497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9660" y="2204580"/>
            <a:ext cx="6564431" cy="263037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</a:t>
            </a:r>
            <a:endParaRPr lang="bn-BD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লেখক পরিচিতি লিখতে পারবে</a:t>
            </a:r>
            <a:r>
              <a:rPr lang="bn-BD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;</a:t>
            </a:r>
            <a:endParaRPr lang="bn-IN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bn-IN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শুদ্ধ </a:t>
            </a:r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উচ্চারণে </a:t>
            </a:r>
            <a:r>
              <a:rPr lang="bn-IN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খণ্ডাংশ পড়তে পারবে</a:t>
            </a:r>
            <a:r>
              <a:rPr lang="bn-BD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;</a:t>
            </a:r>
            <a:endParaRPr lang="bn-IN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bn-IN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মমতাদির পরিচয় লিখতে </a:t>
            </a:r>
            <a:r>
              <a:rPr lang="bn-IN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bn-BD" sz="40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bn-BD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4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897677" y="501041"/>
            <a:ext cx="2592887" cy="44022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পরিচিতি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929783109"/>
              </p:ext>
            </p:extLst>
          </p:nvPr>
        </p:nvGraphicFramePr>
        <p:xfrm>
          <a:off x="2653071" y="1028945"/>
          <a:ext cx="7320093" cy="470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1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>
                                            <p:graphicEl>
                                              <a:dgm id="{58A39540-20EE-4976-90F9-C1605E02E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9">
                                            <p:graphicEl>
                                              <a:dgm id="{241C5FEF-683F-438C-9DC0-2FFFF100D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9">
                                            <p:graphicEl>
                                              <a:dgm id="{EAC806F9-48F0-40A1-ADB1-7C9029A7F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9">
                                            <p:graphicEl>
                                              <a:dgm id="{853AA29C-A997-48C9-90C8-4B9C2E23E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9">
                                            <p:graphicEl>
                                              <a:dgm id="{3634E526-9631-4885-9C5B-FBB3B3F48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9">
                                            <p:graphicEl>
                                              <a:dgm id="{48F56DAD-768F-4403-BC05-1396D0AE8B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9">
                                            <p:graphicEl>
                                              <a:dgm id="{515DB3D4-4F63-4810-A965-888CE5843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9">
                                            <p:graphicEl>
                                              <a:dgm id="{7E13F5DD-298D-4129-AAC2-8EAA7A1C3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9">
                                            <p:graphicEl>
                                              <a:dgm id="{F68EF7C2-4115-4A9B-BD64-8202F06E20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9">
                                            <p:graphicEl>
                                              <a:dgm id="{E504A284-534A-4250-9EF7-3EB742890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9">
                                            <p:graphicEl>
                                              <a:dgm id="{47144BAF-8DC6-4436-A6F2-9BB4C6B86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9">
                                            <p:graphicEl>
                                              <a:dgm id="{FF8D75A0-F9DC-4B08-B2FF-3ED8F1FB8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9">
                                            <p:graphicEl>
                                              <a:dgm id="{F2B5037E-E744-4AF1-8B6E-552673F96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9">
                                            <p:graphicEl>
                                              <a:dgm id="{2A8B1D02-45FC-4180-B5C7-F3E3BF8C1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9">
                                            <p:graphicEl>
                                              <a:dgm id="{345597B1-25CD-450D-A93E-C485B9E8A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9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181220-0830492-720x405.png"/>
          <p:cNvPicPr>
            <a:picLocks noChangeAspect="1"/>
          </p:cNvPicPr>
          <p:nvPr/>
        </p:nvPicPr>
        <p:blipFill>
          <a:blip r:embed="rId3"/>
          <a:srcRect l="10000" t="4568" r="22222" b="14445"/>
          <a:stretch>
            <a:fillRect/>
          </a:stretch>
        </p:blipFill>
        <p:spPr>
          <a:xfrm>
            <a:off x="2068960" y="583385"/>
            <a:ext cx="3898306" cy="2105669"/>
          </a:xfrm>
          <a:prstGeom prst="rect">
            <a:avLst/>
          </a:prstGeom>
        </p:spPr>
      </p:pic>
      <p:pic>
        <p:nvPicPr>
          <p:cNvPr id="6" name="Picture 5" descr="1546689499_haja_1jpg.jpg"/>
          <p:cNvPicPr>
            <a:picLocks noChangeAspect="1"/>
          </p:cNvPicPr>
          <p:nvPr/>
        </p:nvPicPr>
        <p:blipFill>
          <a:blip r:embed="rId4"/>
          <a:srcRect l="75641" t="61539" r="12821" b="7490"/>
          <a:stretch>
            <a:fillRect/>
          </a:stretch>
        </p:blipFill>
        <p:spPr>
          <a:xfrm>
            <a:off x="4162126" y="2872582"/>
            <a:ext cx="1805140" cy="2695283"/>
          </a:xfrm>
          <a:prstGeom prst="rect">
            <a:avLst/>
          </a:prstGeom>
        </p:spPr>
      </p:pic>
      <p:pic>
        <p:nvPicPr>
          <p:cNvPr id="10" name="Picture 9" descr="sari+(8).jpg"/>
          <p:cNvPicPr>
            <a:picLocks noChangeAspect="1"/>
          </p:cNvPicPr>
          <p:nvPr/>
        </p:nvPicPr>
        <p:blipFill>
          <a:blip r:embed="rId5"/>
          <a:srcRect l="27500" t="2000" r="50000" b="14000"/>
          <a:stretch>
            <a:fillRect/>
          </a:stretch>
        </p:blipFill>
        <p:spPr>
          <a:xfrm>
            <a:off x="2068960" y="2872583"/>
            <a:ext cx="1930401" cy="2695283"/>
          </a:xfrm>
          <a:prstGeom prst="rect">
            <a:avLst/>
          </a:prstGeom>
        </p:spPr>
      </p:pic>
      <p:pic>
        <p:nvPicPr>
          <p:cNvPr id="13" name="Picture 12" descr="3556.jpg_wh8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0031" y="2866938"/>
            <a:ext cx="4266573" cy="27009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77969" y="4306997"/>
            <a:ext cx="198802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২৭ নং বাড়ী</a:t>
            </a:r>
            <a:endParaRPr lang="en-US" sz="2400" b="1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3355" y="5708656"/>
            <a:ext cx="2922262" cy="44297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ছবি</a:t>
            </a:r>
            <a:endParaRPr lang="en-US" sz="5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130031" y="583385"/>
            <a:ext cx="4266572" cy="2142760"/>
            <a:chOff x="2133600" y="2429369"/>
            <a:chExt cx="4051562" cy="3819032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pic>
          <p:nvPicPr>
            <p:cNvPr id="17" name="Picture 16" descr="maxresdefault (8).jpg"/>
            <p:cNvPicPr>
              <a:picLocks noChangeAspect="1"/>
            </p:cNvPicPr>
            <p:nvPr/>
          </p:nvPicPr>
          <p:blipFill rotWithShape="1">
            <a:blip r:embed="rId7"/>
            <a:srcRect l="17425" t="6550" r="43980" b="29685"/>
            <a:stretch/>
          </p:blipFill>
          <p:spPr>
            <a:xfrm>
              <a:off x="2211819" y="2429369"/>
              <a:ext cx="3973343" cy="3692579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  <p:pic>
          <p:nvPicPr>
            <p:cNvPr id="18" name="Picture 17" descr="0000000040792_a1c1_1200.png"/>
            <p:cNvPicPr>
              <a:picLocks noChangeAspect="1"/>
            </p:cNvPicPr>
            <p:nvPr/>
          </p:nvPicPr>
          <p:blipFill>
            <a:blip r:embed="rId8" cstate="print"/>
            <a:srcRect l="28235" t="9674" r="29673" b="55751"/>
            <a:stretch>
              <a:fillRect/>
            </a:stretch>
          </p:blipFill>
          <p:spPr>
            <a:xfrm>
              <a:off x="2133600" y="5246915"/>
              <a:ext cx="1219200" cy="1001486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</p:pic>
      </p:grpSp>
    </p:spTree>
    <p:extLst>
      <p:ext uri="{BB962C8B-B14F-4D97-AF65-F5344CB8AC3E}">
        <p14:creationId xmlns:p14="http://schemas.microsoft.com/office/powerpoint/2010/main" val="21501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093" y="526094"/>
            <a:ext cx="2746673" cy="400832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</a:t>
            </a:r>
            <a:r>
              <a:rPr lang="bn-IN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6685" y="1089764"/>
            <a:ext cx="8417491" cy="4609578"/>
          </a:xfrm>
        </p:spPr>
      </p:pic>
    </p:spTree>
    <p:extLst>
      <p:ext uri="{BB962C8B-B14F-4D97-AF65-F5344CB8AC3E}">
        <p14:creationId xmlns:p14="http://schemas.microsoft.com/office/powerpoint/2010/main" val="15127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43" y="996267"/>
            <a:ext cx="8223500" cy="4753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81824" y="312352"/>
            <a:ext cx="2355537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304</Words>
  <Application>Microsoft Office PowerPoint</Application>
  <PresentationFormat>Widescreen</PresentationFormat>
  <Paragraphs>80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আর্দশ বিশ্লেষণ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PersonalComputer</dc:creator>
  <cp:lastModifiedBy>PersonalComputer</cp:lastModifiedBy>
  <cp:revision>18</cp:revision>
  <dcterms:created xsi:type="dcterms:W3CDTF">2021-01-27T21:44:35Z</dcterms:created>
  <dcterms:modified xsi:type="dcterms:W3CDTF">2021-02-03T07:35:51Z</dcterms:modified>
</cp:coreProperties>
</file>