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2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0472-2289-4A7E-857A-672B959A88B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BC01-4665-4763-8FC3-61CB1EA6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53" y="3812146"/>
            <a:ext cx="3206838" cy="289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845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6919" y="231820"/>
            <a:ext cx="7156629" cy="25886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ও সামাজিক পরিবেশ </a:t>
            </a:r>
          </a:p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৪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31" y="2936383"/>
            <a:ext cx="7013604" cy="3752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91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932" y="218941"/>
            <a:ext cx="4185634" cy="862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62141"/>
            <a:ext cx="12192000" cy="22409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সম্পর্কে বিস্তারিত বর্ননা করতে পারবে;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সম্পর্কে ব্যাখ্যা করতে পারবে;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99256"/>
            <a:ext cx="6078828" cy="862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ছাত্রছাত্রীরা-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3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6144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সমাজঃ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প্রয়োজনে আমরা মিলেমিশে বসবাস করি।এভাবে মিলেমিশে একতাবদ্ধ মানবগোষ্ঠীকে </a:t>
            </a:r>
            <a:r>
              <a:rPr lang="bn-IN" sz="5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3200"/>
            <a:ext cx="4572000" cy="4038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9" y="2743200"/>
            <a:ext cx="7491211" cy="4038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99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25886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পরিবেশঃ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নিজেদের প্রয়োজনে দোকান বাড়ি,মাদ্রাসা,খেলার মাঠ,রাস্তা ইত্যাদি তৈরি করে। মানুষ এবং তাদের যা তৈরি সেসব নিয়েই আমাদের এই </a:t>
            </a:r>
            <a:r>
              <a:rPr lang="bn-IN" sz="4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7" y="2701945"/>
            <a:ext cx="2936383" cy="2900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8" y="2701944"/>
            <a:ext cx="2589591" cy="2900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37" y="2701944"/>
            <a:ext cx="2557663" cy="2900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01946"/>
            <a:ext cx="3683358" cy="2900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49251" y="5795493"/>
            <a:ext cx="9878095" cy="7598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 বাড়ি রাস্তা মাদ্রাসা ও খেলার মাঠ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4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8963" y="141668"/>
            <a:ext cx="3644722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14529"/>
            <a:ext cx="12192000" cy="15347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তিনটি শিরোনামে সামাজিক পরিবেশের কিছু উদাহরন দাও।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27618"/>
              </p:ext>
            </p:extLst>
          </p:nvPr>
        </p:nvGraphicFramePr>
        <p:xfrm>
          <a:off x="1" y="2949262"/>
          <a:ext cx="12192000" cy="3908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/>
                <a:gridCol w="4064000"/>
                <a:gridCol w="4064000"/>
              </a:tblGrid>
              <a:tr h="97718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ভবন 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 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 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7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74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5785" y="193183"/>
            <a:ext cx="3503053" cy="862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26" y="2949262"/>
            <a:ext cx="11874320" cy="39087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সামাজিক পরিবেশের ছবিটি দেখ এবং কে কী করছে তা খাতায় লিখ।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শিশুরা---------------------------------------------------------------------।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তিনজন লোক--------------------------------------------------------------।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দুইজন লোক---------------------------------------------------------------।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193183"/>
            <a:ext cx="4043966" cy="2257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601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7904" y="270456"/>
            <a:ext cx="3541690" cy="798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36383"/>
            <a:ext cx="12192000" cy="36962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বলতে কী বুঝ?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নিজেদের প্রয়োজনে কী কী জিনিস তৈরি করে?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কাহাকে বলে?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89" y="270456"/>
            <a:ext cx="2315112" cy="2367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121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3966" y="244699"/>
            <a:ext cx="3837904" cy="87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36383"/>
            <a:ext cx="12192000" cy="22151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ঘরের জানালা দিয়ে বাইরে তাকাও।সামাজিক পরিবেশে মানুষের তৈরি কী কী জিনিস দেখতে পাচ্ছ সে সম্পর্কে একটি তালিকা তৈরি কর।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04" y="244699"/>
            <a:ext cx="2871050" cy="252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9" y="244699"/>
            <a:ext cx="3314700" cy="252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2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720402"/>
            <a:ext cx="3670479" cy="3670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086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94715"/>
            <a:ext cx="5975797" cy="38894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০১৭৮৬৪৯৮৯২২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3375" y="2794715"/>
            <a:ext cx="5958625" cy="38894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শ্রেনিঃতৃতীয়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২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তারিখঃ১২/০১/২০২১ইং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1" y="139655"/>
            <a:ext cx="2371591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39655"/>
            <a:ext cx="2531299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1213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90152"/>
            <a:ext cx="11990231" cy="6650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294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2073499"/>
            <a:ext cx="5383369" cy="3841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2073499"/>
            <a:ext cx="6296494" cy="3841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15155" y="296215"/>
            <a:ext cx="10599313" cy="73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918" y="6078828"/>
            <a:ext cx="10599313" cy="6675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ও সামাজিক পরিবেশ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79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" y="1244622"/>
            <a:ext cx="6175420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1244623"/>
            <a:ext cx="5598151" cy="4600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76530" y="193183"/>
            <a:ext cx="7959143" cy="6825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9837" y="5986530"/>
            <a:ext cx="7959143" cy="6825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19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2021983"/>
            <a:ext cx="5743979" cy="395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2021982"/>
            <a:ext cx="6061656" cy="395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75763" y="244699"/>
            <a:ext cx="9285668" cy="6697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 কী দেখতে পাচ্ছ?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9876" y="6117465"/>
            <a:ext cx="3928056" cy="5409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 বাড়ি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28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481070"/>
            <a:ext cx="5679296" cy="4398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68" y="1481071"/>
            <a:ext cx="6109215" cy="4401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52282" y="296214"/>
            <a:ext cx="8409904" cy="6697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2748" y="6059725"/>
            <a:ext cx="5795493" cy="6697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ও সামাজিক পরিবেশ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606907"/>
            <a:ext cx="5756856" cy="4198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67" y="1606907"/>
            <a:ext cx="6126949" cy="4198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74254" y="257577"/>
            <a:ext cx="7508383" cy="7598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3662" y="6053178"/>
            <a:ext cx="4984124" cy="7598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 ও খেলার মাঠ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71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635617"/>
            <a:ext cx="6509264" cy="4275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4" y="1635617"/>
            <a:ext cx="5391955" cy="4275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52282" y="244699"/>
            <a:ext cx="8165205" cy="7340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 করে দেখ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7301" y="6091707"/>
            <a:ext cx="4881093" cy="605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রাস্তা,বাড়ি ও দোকান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9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236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</cp:revision>
  <dcterms:created xsi:type="dcterms:W3CDTF">2021-01-12T10:19:40Z</dcterms:created>
  <dcterms:modified xsi:type="dcterms:W3CDTF">2021-01-15T04:55:12Z</dcterms:modified>
</cp:coreProperties>
</file>