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58" r:id="rId5"/>
    <p:sldId id="272" r:id="rId6"/>
    <p:sldId id="259" r:id="rId7"/>
    <p:sldId id="300" r:id="rId8"/>
    <p:sldId id="324" r:id="rId9"/>
    <p:sldId id="320" r:id="rId10"/>
    <p:sldId id="321" r:id="rId11"/>
    <p:sldId id="322" r:id="rId12"/>
    <p:sldId id="323" r:id="rId13"/>
    <p:sldId id="329" r:id="rId14"/>
    <p:sldId id="330" r:id="rId15"/>
    <p:sldId id="319" r:id="rId16"/>
    <p:sldId id="325" r:id="rId17"/>
    <p:sldId id="326" r:id="rId18"/>
    <p:sldId id="309" r:id="rId19"/>
    <p:sldId id="327" r:id="rId20"/>
    <p:sldId id="328" r:id="rId21"/>
    <p:sldId id="265" r:id="rId22"/>
    <p:sldId id="277" r:id="rId23"/>
    <p:sldId id="266" r:id="rId24"/>
  </p:sldIdLst>
  <p:sldSz cx="12161838" cy="7772400"/>
  <p:notesSz cx="9144000" cy="6858000"/>
  <p:defaultTextStyle>
    <a:defPPr>
      <a:defRPr lang="en-US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138"/>
      </p:cViewPr>
      <p:guideLst>
        <p:guide orient="horz" pos="2448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FAFF-0F8E-4725-8124-2501D8E6E85F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514350"/>
            <a:ext cx="40227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FD59-59F5-414F-A25B-31517AEF6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414490"/>
            <a:ext cx="10337562" cy="1666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404360"/>
            <a:ext cx="8513287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311267"/>
            <a:ext cx="2736414" cy="66317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5" y="311267"/>
            <a:ext cx="8006543" cy="66317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994493"/>
            <a:ext cx="10337562" cy="154368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294283"/>
            <a:ext cx="10337562" cy="1700213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6" y="1739800"/>
            <a:ext cx="537359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6" y="2464867"/>
            <a:ext cx="537359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4" y="1739800"/>
            <a:ext cx="537570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4" y="2464867"/>
            <a:ext cx="537570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1" y="309460"/>
            <a:ext cx="4001161" cy="131699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8" y="309465"/>
            <a:ext cx="6798807" cy="66335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1" y="1626455"/>
            <a:ext cx="4001161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5440686"/>
            <a:ext cx="7297103" cy="64230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94476"/>
            <a:ext cx="7297103" cy="466344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6082988"/>
            <a:ext cx="7297103" cy="91217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813563"/>
            <a:ext cx="10945654" cy="512942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7203875"/>
            <a:ext cx="3851249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uI_p7a9VG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719" y="235532"/>
            <a:ext cx="11506199" cy="1405314"/>
          </a:xfrm>
          <a:solidFill>
            <a:schemeClr val="accent3">
              <a:lumMod val="75000"/>
            </a:schemeClr>
          </a:solidFill>
          <a:ln w="28575">
            <a:solidFill>
              <a:schemeClr val="accent2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828800"/>
            <a:ext cx="114300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City’s name always write with capital letter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haka,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inajpur,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angpur</a:t>
            </a:r>
            <a:endParaRPr lang="en-US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438" y="5334000"/>
            <a:ext cx="11277600" cy="185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haka is the capital of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angladesh</a:t>
            </a:r>
          </a:p>
        </p:txBody>
      </p:sp>
    </p:spTree>
    <p:extLst>
      <p:ext uri="{BB962C8B-B14F-4D97-AF65-F5344CB8AC3E}">
        <p14:creationId xmlns:p14="http://schemas.microsoft.com/office/powerpoint/2010/main" val="39978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River’s name always write with capital letter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uriganga,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amuna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6857" y="5334000"/>
            <a:ext cx="11701461" cy="185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aliha lives near the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uriganga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iver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Rajshahi stand on the bank of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adma river.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Month’s name always write with capital letter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January, June, July, August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438" y="5334000"/>
            <a:ext cx="11277600" cy="185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J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une,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J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uly and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ugust, there is a lot of rain in Bangladesh.</a:t>
            </a:r>
          </a:p>
        </p:txBody>
      </p:sp>
    </p:spTree>
    <p:extLst>
      <p:ext uri="{BB962C8B-B14F-4D97-AF65-F5344CB8AC3E}">
        <p14:creationId xmlns:p14="http://schemas.microsoft.com/office/powerpoint/2010/main" val="7068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 always write with capital letter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aturday,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unday,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onday,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uesday,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ednesday,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hursday,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riday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438" y="5334000"/>
            <a:ext cx="11277600" cy="185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unday morning.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aturday is the first day of a week.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one address, title, designation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always write with capital letter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0450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rs.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47519" y="40386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6695" y="4648200"/>
            <a:ext cx="11277600" cy="297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They are in the school yard with their school teachers,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Mahbub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rs.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Fareha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Murshid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is a good man.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7319" y="2133600"/>
            <a:ext cx="11887200" cy="5334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/>
              <a:t>Punctuation marks</a:t>
            </a:r>
            <a:r>
              <a:rPr lang="en-US" sz="4800" dirty="0"/>
              <a:t> are </a:t>
            </a:r>
            <a:r>
              <a:rPr lang="en-US" sz="4800" b="1" dirty="0"/>
              <a:t>symbols</a:t>
            </a:r>
            <a:r>
              <a:rPr lang="en-US" sz="4800" dirty="0"/>
              <a:t> that are used to aid the clarity and comprehension of written language. Some common </a:t>
            </a:r>
            <a:r>
              <a:rPr lang="en-US" sz="4800" b="1" dirty="0"/>
              <a:t>punctuation marks</a:t>
            </a:r>
            <a:r>
              <a:rPr lang="en-US" sz="4800" dirty="0"/>
              <a:t> are the period, comma, question </a:t>
            </a:r>
            <a:r>
              <a:rPr lang="en-US" sz="4800" b="1" dirty="0"/>
              <a:t>mark</a:t>
            </a:r>
            <a:r>
              <a:rPr lang="en-US" sz="4800" dirty="0"/>
              <a:t>, exclamation point, apostrophe, quotation </a:t>
            </a:r>
            <a:r>
              <a:rPr lang="en-US" sz="4800" b="1" dirty="0"/>
              <a:t>mark</a:t>
            </a:r>
            <a:r>
              <a:rPr lang="en-US" sz="4800" dirty="0"/>
              <a:t> and hyphen</a:t>
            </a:r>
            <a:r>
              <a:rPr lang="en-US" sz="2800" dirty="0"/>
              <a:t>.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8919" y="687614"/>
            <a:ext cx="9067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Punctuation  Mark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3519" y="304800"/>
            <a:ext cx="11811000" cy="1525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We will know where we use punctuation mark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661819" y="1830614"/>
            <a:ext cx="876300" cy="988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2119" y="28194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Full stop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(.)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-Generally we use full stop at the end of a sentence.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419600"/>
            <a:ext cx="93821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519" y="5425394"/>
            <a:ext cx="11353800" cy="21184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Sunday morning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Riya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Mashuk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at school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8671719" y="5969679"/>
            <a:ext cx="533400" cy="533400"/>
          </a:xfrm>
          <a:prstGeom prst="donut">
            <a:avLst>
              <a:gd name="adj" fmla="val 16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 rot="10800000" flipV="1">
            <a:off x="9890919" y="6863139"/>
            <a:ext cx="647700" cy="453774"/>
          </a:xfrm>
          <a:prstGeom prst="donut">
            <a:avLst>
              <a:gd name="adj" fmla="val 16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7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5334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Comma (,)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Used to denote a pause in a sentence.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144486"/>
            <a:ext cx="93821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519" y="3168423"/>
            <a:ext cx="113538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They are in the school yard with their school teachers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Mr.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Mahbub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and Mrs.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Fareha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6" name="Donut 5"/>
          <p:cNvSpPr/>
          <p:nvPr/>
        </p:nvSpPr>
        <p:spPr>
          <a:xfrm>
            <a:off x="9357519" y="4867275"/>
            <a:ext cx="533400" cy="533400"/>
          </a:xfrm>
          <a:prstGeom prst="donut">
            <a:avLst>
              <a:gd name="adj" fmla="val 16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89719" y="152400"/>
            <a:ext cx="11734800" cy="9144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At a glance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319" y="1124856"/>
            <a:ext cx="2514600" cy="3211650"/>
            <a:chOff x="137319" y="1124856"/>
            <a:chExt cx="2133600" cy="3211650"/>
          </a:xfrm>
        </p:grpSpPr>
        <p:sp>
          <p:nvSpPr>
            <p:cNvPr id="17" name="Down Arrow 16"/>
            <p:cNvSpPr/>
            <p:nvPr/>
          </p:nvSpPr>
          <p:spPr>
            <a:xfrm>
              <a:off x="947297" y="1124856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37319" y="1905000"/>
              <a:ext cx="2133600" cy="243150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The first letter of a sentence write with capital letter.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4473" y="4369163"/>
            <a:ext cx="2533646" cy="3160124"/>
            <a:chOff x="220643" y="4383677"/>
            <a:chExt cx="2533646" cy="3160124"/>
          </a:xfrm>
        </p:grpSpPr>
        <p:sp>
          <p:nvSpPr>
            <p:cNvPr id="22" name="Down Arrow 21"/>
            <p:cNvSpPr/>
            <p:nvPr/>
          </p:nvSpPr>
          <p:spPr>
            <a:xfrm>
              <a:off x="1102183" y="4383677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20643" y="5181601"/>
              <a:ext cx="2533646" cy="2362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River’s name always write with capital letter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56719" y="1081315"/>
            <a:ext cx="2819400" cy="3269705"/>
            <a:chOff x="137319" y="1066801"/>
            <a:chExt cx="2255520" cy="3269705"/>
          </a:xfrm>
        </p:grpSpPr>
        <p:sp>
          <p:nvSpPr>
            <p:cNvPr id="46" name="Down Arrow 45"/>
            <p:cNvSpPr/>
            <p:nvPr/>
          </p:nvSpPr>
          <p:spPr>
            <a:xfrm>
              <a:off x="1009857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7319" y="1905000"/>
              <a:ext cx="2255520" cy="243150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People name always write with capital letter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86513" y="1124857"/>
            <a:ext cx="2990006" cy="3269705"/>
            <a:chOff x="137318" y="1066801"/>
            <a:chExt cx="2990006" cy="3269705"/>
          </a:xfrm>
        </p:grpSpPr>
        <p:sp>
          <p:nvSpPr>
            <p:cNvPr id="49" name="Down Arrow 48"/>
            <p:cNvSpPr/>
            <p:nvPr/>
          </p:nvSpPr>
          <p:spPr>
            <a:xfrm>
              <a:off x="1302373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37318" y="1905000"/>
              <a:ext cx="2990006" cy="243150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City and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Country’s </a:t>
              </a:r>
              <a:r>
                <a:rPr lang="en-US" sz="3200" b="1" dirty="0">
                  <a:solidFill>
                    <a:schemeClr val="bg1"/>
                  </a:solidFill>
                </a:rPr>
                <a:t>name always write with capital letter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205119" y="1066797"/>
            <a:ext cx="2819400" cy="3269705"/>
            <a:chOff x="-1401" y="1066801"/>
            <a:chExt cx="2819400" cy="3269705"/>
          </a:xfrm>
        </p:grpSpPr>
        <p:sp>
          <p:nvSpPr>
            <p:cNvPr id="55" name="Down Arrow 54"/>
            <p:cNvSpPr/>
            <p:nvPr/>
          </p:nvSpPr>
          <p:spPr>
            <a:xfrm>
              <a:off x="1233706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-1401" y="1905000"/>
              <a:ext cx="2819400" cy="243150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Some one address, title, Designation always write with capital letter.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56719" y="4394562"/>
            <a:ext cx="2819400" cy="3207295"/>
            <a:chOff x="166365" y="4336506"/>
            <a:chExt cx="2819400" cy="3207295"/>
          </a:xfrm>
        </p:grpSpPr>
        <p:sp>
          <p:nvSpPr>
            <p:cNvPr id="58" name="Down Arrow 57"/>
            <p:cNvSpPr/>
            <p:nvPr/>
          </p:nvSpPr>
          <p:spPr>
            <a:xfrm>
              <a:off x="1257037" y="4336506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66365" y="5181601"/>
              <a:ext cx="2819400" cy="23622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Day and Month’s 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name always write with capital letter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05119" y="4394562"/>
            <a:ext cx="2819399" cy="3207295"/>
            <a:chOff x="29895" y="4336506"/>
            <a:chExt cx="2819399" cy="3207295"/>
          </a:xfrm>
        </p:grpSpPr>
        <p:sp>
          <p:nvSpPr>
            <p:cNvPr id="67" name="Down Arrow 66"/>
            <p:cNvSpPr/>
            <p:nvPr/>
          </p:nvSpPr>
          <p:spPr>
            <a:xfrm>
              <a:off x="1192829" y="4336506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9895" y="5181601"/>
              <a:ext cx="2819399" cy="23622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Comma (,)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Used to denote a pause in a sentence.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963718" y="5693761"/>
            <a:ext cx="2045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000062" y="4394563"/>
            <a:ext cx="2976457" cy="3163752"/>
            <a:chOff x="220643" y="4380049"/>
            <a:chExt cx="2976457" cy="3163752"/>
          </a:xfrm>
        </p:grpSpPr>
        <p:sp>
          <p:nvSpPr>
            <p:cNvPr id="43" name="Down Arrow 42"/>
            <p:cNvSpPr/>
            <p:nvPr/>
          </p:nvSpPr>
          <p:spPr>
            <a:xfrm>
              <a:off x="1372149" y="4380049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20643" y="5181601"/>
              <a:ext cx="2976457" cy="2362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Full stop (.)-Generally we use full stop at the end of a sentence.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3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228600"/>
            <a:ext cx="113538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Pair Work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Identify capital letter and underline them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019" y="3810000"/>
            <a:ext cx="11353800" cy="3733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It is Sunday morning. </a:t>
            </a:r>
            <a:r>
              <a:rPr lang="en-US" sz="4800" b="1" dirty="0" err="1" smtClean="0">
                <a:solidFill>
                  <a:schemeClr val="tx1"/>
                </a:solidFill>
              </a:rPr>
              <a:t>Riya</a:t>
            </a:r>
            <a:r>
              <a:rPr lang="en-US" sz="4800" b="1" dirty="0" smtClean="0">
                <a:solidFill>
                  <a:schemeClr val="tx1"/>
                </a:solidFill>
              </a:rPr>
              <a:t> and </a:t>
            </a:r>
            <a:r>
              <a:rPr lang="en-US" sz="4800" b="1" dirty="0" err="1" smtClean="0">
                <a:solidFill>
                  <a:schemeClr val="tx1"/>
                </a:solidFill>
              </a:rPr>
              <a:t>Mashuk</a:t>
            </a:r>
            <a:r>
              <a:rPr lang="en-US" sz="4800" b="1" dirty="0" smtClean="0">
                <a:solidFill>
                  <a:schemeClr val="tx1"/>
                </a:solidFill>
              </a:rPr>
              <a:t> are at </a:t>
            </a:r>
            <a:r>
              <a:rPr lang="en-US" sz="4800" b="1" dirty="0" err="1" smtClean="0">
                <a:solidFill>
                  <a:schemeClr val="tx1"/>
                </a:solidFill>
              </a:rPr>
              <a:t>school.They</a:t>
            </a:r>
            <a:r>
              <a:rPr lang="en-US" sz="4800" b="1" dirty="0" smtClean="0">
                <a:solidFill>
                  <a:schemeClr val="tx1"/>
                </a:solidFill>
              </a:rPr>
              <a:t> are in the school yard with their school teachers, Mr. </a:t>
            </a:r>
            <a:r>
              <a:rPr lang="en-US" sz="4800" b="1" dirty="0" err="1" smtClean="0">
                <a:solidFill>
                  <a:schemeClr val="tx1"/>
                </a:solidFill>
              </a:rPr>
              <a:t>Mahbub</a:t>
            </a:r>
            <a:r>
              <a:rPr lang="en-US" sz="4800" b="1" dirty="0" smtClean="0">
                <a:solidFill>
                  <a:schemeClr val="tx1"/>
                </a:solidFill>
              </a:rPr>
              <a:t> and Mrs. </a:t>
            </a:r>
            <a:r>
              <a:rPr lang="en-US" sz="4800" b="1" dirty="0" err="1" smtClean="0">
                <a:solidFill>
                  <a:schemeClr val="tx1"/>
                </a:solidFill>
              </a:rPr>
              <a:t>Fareha</a:t>
            </a:r>
            <a:r>
              <a:rPr lang="en-US" sz="4800" b="1" dirty="0" smtClean="0">
                <a:solidFill>
                  <a:schemeClr val="tx1"/>
                </a:solidFill>
              </a:rPr>
              <a:t>.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653495" y="4876800"/>
            <a:ext cx="1839996" cy="15240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6145099" y="4835252"/>
            <a:ext cx="1155019" cy="104868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8386083" y="4864280"/>
            <a:ext cx="2062162" cy="16492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3144015" y="5578568"/>
            <a:ext cx="1371600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6051324" y="6372131"/>
            <a:ext cx="1091803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7300117" y="6372131"/>
            <a:ext cx="1981201" cy="104869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518319" y="7010400"/>
            <a:ext cx="914400" cy="10487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Terminator 20"/>
          <p:cNvSpPr/>
          <p:nvPr/>
        </p:nvSpPr>
        <p:spPr>
          <a:xfrm>
            <a:off x="1962801" y="7062835"/>
            <a:ext cx="1679718" cy="104870"/>
          </a:xfrm>
          <a:prstGeom prst="flowChartTermina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01" y="1403331"/>
            <a:ext cx="5946918" cy="240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Teacher’s Identification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587" y="3368047"/>
            <a:ext cx="184694" cy="3539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8318" y="2159006"/>
            <a:ext cx="11234446" cy="5003794"/>
            <a:chOff x="389703" y="1905000"/>
            <a:chExt cx="8446731" cy="11260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TextBox 9"/>
            <p:cNvSpPr txBox="1"/>
            <p:nvPr/>
          </p:nvSpPr>
          <p:spPr>
            <a:xfrm>
              <a:off x="389703" y="2105063"/>
              <a:ext cx="6416675" cy="8588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Md.Zakaria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Ibne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Mahatab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bn-IN" sz="4800" dirty="0" smtClean="0">
                  <a:latin typeface="Times New Roman" pitchFamily="18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Head Teacher</a:t>
              </a:r>
              <a:r>
                <a:rPr lang="bn-BD" sz="48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8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Jagonnathpur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Govt.Primary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Shcool</a:t>
              </a:r>
              <a:r>
                <a:rPr lang="bn-BD" sz="44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4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Chirirbandar,Dinajpur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sz="4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Mobile No: 01723006285  </a:t>
              </a:r>
              <a:endParaRPr lang="bn-IN" sz="4000" dirty="0">
                <a:latin typeface="Times New Roman" pitchFamily="18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78" y="1905000"/>
              <a:ext cx="2030056" cy="1126074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5334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Group Work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Identify punctuation marks and round them.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19" y="4114800"/>
            <a:ext cx="115443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</a:rPr>
              <a:t>It is Sunday morning. </a:t>
            </a:r>
            <a:r>
              <a:rPr lang="en-US" sz="5400" b="1" dirty="0" err="1">
                <a:solidFill>
                  <a:schemeClr val="tx1"/>
                </a:solidFill>
              </a:rPr>
              <a:t>Riya</a:t>
            </a:r>
            <a:r>
              <a:rPr lang="en-US" sz="5400" b="1" dirty="0">
                <a:solidFill>
                  <a:schemeClr val="tx1"/>
                </a:solidFill>
              </a:rPr>
              <a:t> and </a:t>
            </a:r>
            <a:r>
              <a:rPr lang="en-US" sz="5400" b="1" dirty="0" err="1">
                <a:solidFill>
                  <a:schemeClr val="tx1"/>
                </a:solidFill>
              </a:rPr>
              <a:t>Mashuk</a:t>
            </a:r>
            <a:r>
              <a:rPr lang="en-US" sz="5400" b="1" dirty="0">
                <a:solidFill>
                  <a:schemeClr val="tx1"/>
                </a:solidFill>
              </a:rPr>
              <a:t> are at </a:t>
            </a:r>
            <a:r>
              <a:rPr lang="en-US" sz="5400" b="1" dirty="0" err="1">
                <a:solidFill>
                  <a:schemeClr val="tx1"/>
                </a:solidFill>
              </a:rPr>
              <a:t>school.They</a:t>
            </a:r>
            <a:r>
              <a:rPr lang="en-US" sz="5400" b="1" dirty="0">
                <a:solidFill>
                  <a:schemeClr val="tx1"/>
                </a:solidFill>
              </a:rPr>
              <a:t> are in the school yard with their school teachers, Mr. </a:t>
            </a:r>
            <a:r>
              <a:rPr lang="en-US" sz="5400" b="1" dirty="0" err="1">
                <a:solidFill>
                  <a:schemeClr val="tx1"/>
                </a:solidFill>
              </a:rPr>
              <a:t>Mahbub</a:t>
            </a:r>
            <a:r>
              <a:rPr lang="en-US" sz="5400" b="1" dirty="0">
                <a:solidFill>
                  <a:schemeClr val="tx1"/>
                </a:solidFill>
              </a:rPr>
              <a:t> and Mrs. </a:t>
            </a:r>
            <a:r>
              <a:rPr lang="en-US" sz="5400" b="1" dirty="0" err="1">
                <a:solidFill>
                  <a:schemeClr val="tx1"/>
                </a:solidFill>
              </a:rPr>
              <a:t>Fareha</a:t>
            </a:r>
            <a:r>
              <a:rPr lang="en-US" sz="5400" b="1" dirty="0">
                <a:solidFill>
                  <a:schemeClr val="tx1"/>
                </a:solidFill>
              </a:rPr>
              <a:t>.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06" y="2100943"/>
            <a:ext cx="57118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6233319" y="45720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7528719" y="70866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5318919" y="70866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10316256" y="6286500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9128919" y="6290129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4023519" y="5439229"/>
            <a:ext cx="381000" cy="381000"/>
          </a:xfrm>
          <a:prstGeom prst="donut">
            <a:avLst>
              <a:gd name="adj" fmla="val 1650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4114800"/>
            <a:ext cx="11582400" cy="3276600"/>
          </a:xfrm>
          <a:solidFill>
            <a:srgbClr val="92D05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Where does we use capital letter?</a:t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2. Where does we use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fullstop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Where does we use comma?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22" y="949967"/>
            <a:ext cx="2229670" cy="35392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19" y="200020"/>
            <a:ext cx="11506200" cy="132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Evalution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13" y="1676400"/>
            <a:ext cx="8205018" cy="232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56"/>
            <a:ext cx="10945654" cy="811427"/>
          </a:xfr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1" y="3540763"/>
            <a:ext cx="10945654" cy="3920387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*Where does we use capital letter and punctuation marks in activity A follow again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again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7C8A72-E43F-4027-8DF7-398484645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2" y="1295400"/>
            <a:ext cx="10945654" cy="20726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963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828800"/>
            <a:ext cx="10896600" cy="5440680"/>
          </a:xfr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2826" y="311262"/>
            <a:ext cx="1147497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Lession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Identification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178" y="1817913"/>
            <a:ext cx="11581394" cy="5649687"/>
            <a:chOff x="267044" y="1492879"/>
            <a:chExt cx="8707587" cy="536512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267044" y="1492879"/>
              <a:ext cx="8707587" cy="5365121"/>
              <a:chOff x="265695" y="1492879"/>
              <a:chExt cx="8402058" cy="536512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5753" y="1492879"/>
                <a:ext cx="8382000" cy="33027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Class:   Three         Time: 40 minutes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Subject:   English  For Today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Unit: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(Punctuation and Capital Letters </a:t>
                </a: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Lesion:   1-3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Activity:  B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 </a:t>
                </a:r>
                <a:endPara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Date: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01-02-2021</a:t>
                </a:r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95" y="4805918"/>
                <a:ext cx="5918536" cy="205208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8516" y="3753153"/>
              <a:ext cx="2486891" cy="31048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6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9" y="311262"/>
            <a:ext cx="11452397" cy="1060338"/>
          </a:xfrm>
          <a:solidFill>
            <a:srgbClr val="00B0F0"/>
          </a:solidFill>
          <a:ln w="1905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Learning Outcomes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658" y="1828800"/>
            <a:ext cx="11452397" cy="507829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2" tIns="45711" rIns="91422" bIns="45711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</a:t>
            </a:r>
          </a:p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7.1.1  recognize punctuation marks and read accordingly. </a:t>
            </a:r>
          </a:p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  use full stop.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5.1.2   use comma.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5.1.3 use question mark.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6.1.1   use capital letters for sentence beginnings.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6.1.2   use capital letters for proper nouns.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1" y="311262"/>
            <a:ext cx="11035427" cy="12954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Let’s Sing a song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42119" y="2177143"/>
            <a:ext cx="11049000" cy="423164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Agency FB" pitchFamily="34" charset="0"/>
                <a:cs typeface="NikoshBAN" pitchFamily="2" charset="0"/>
                <a:hlinkClick r:id="rId2"/>
              </a:rPr>
              <a:t>https://www.youtube.com/watch?v=CuI_p7a9VGs</a:t>
            </a:r>
            <a:endParaRPr lang="en-US" sz="4100" dirty="0">
              <a:solidFill>
                <a:schemeClr val="bg1"/>
              </a:solidFill>
              <a:latin typeface="Agency FB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47" y="152400"/>
            <a:ext cx="11646572" cy="1066800"/>
          </a:xfrm>
          <a:solidFill>
            <a:srgbClr val="92D050"/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Punctuation  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apital Letters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48" y="1524000"/>
            <a:ext cx="5548916" cy="297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38" y="4495800"/>
            <a:ext cx="5542226" cy="298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4634641"/>
            <a:ext cx="5794605" cy="2841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1524000"/>
            <a:ext cx="579460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11138" y="2006600"/>
            <a:ext cx="11434762" cy="20574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 first letter of a</a:t>
            </a:r>
            <a:r>
              <a:rPr lang="en-US" sz="4800" b="1" dirty="0" smtClean="0">
                <a:solidFill>
                  <a:schemeClr val="tx1"/>
                </a:solidFill>
              </a:rPr>
              <a:t> sentence write </a:t>
            </a:r>
            <a:r>
              <a:rPr lang="en-US" sz="4800" b="1" dirty="0">
                <a:solidFill>
                  <a:schemeClr val="tx1"/>
                </a:solidFill>
              </a:rPr>
              <a:t>with capital letter.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2119" y="228600"/>
            <a:ext cx="11277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Capital letter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We will know, where we use capital letter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23719" y="4064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119" y="4800600"/>
            <a:ext cx="11277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is Sunday morning.</a:t>
            </a:r>
            <a:endParaRPr lang="en-US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e live in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Dinajpur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People name always write with capital letter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aliha,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akaria,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iya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ashuk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890" y="5348514"/>
            <a:ext cx="11277600" cy="185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iya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ashuk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at school.</a:t>
            </a:r>
            <a:endParaRPr lang="en-US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ashuk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is a good boy.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46857" y="457200"/>
            <a:ext cx="11434762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Country’s name always write with capital letter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99919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5438" y="2993571"/>
            <a:ext cx="1127760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angladesh,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ndia,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merica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5981" y="4724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438" y="5334000"/>
            <a:ext cx="11277600" cy="185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Maliha is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angladeshi.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14672</TotalTime>
  <Words>597</Words>
  <Application>Microsoft Office PowerPoint</Application>
  <PresentationFormat>Custom</PresentationFormat>
  <Paragraphs>84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WELCOME</vt:lpstr>
      <vt:lpstr>Teacher’s Identification</vt:lpstr>
      <vt:lpstr>PowerPoint Presentation</vt:lpstr>
      <vt:lpstr>Learning Outcomes</vt:lpstr>
      <vt:lpstr>Let’s Sing a song</vt:lpstr>
      <vt:lpstr>Punctuation  and capital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Where does we use capital letter? 2. Where does we use fullstop? 3. Where does we use comma?</vt:lpstr>
      <vt:lpstr>Home work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Dinajpur-PTI</dc:creator>
  <cp:lastModifiedBy>User</cp:lastModifiedBy>
  <cp:revision>634</cp:revision>
  <dcterms:created xsi:type="dcterms:W3CDTF">2006-08-16T00:00:00Z</dcterms:created>
  <dcterms:modified xsi:type="dcterms:W3CDTF">2021-02-02T02:28:26Z</dcterms:modified>
</cp:coreProperties>
</file>