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8" r:id="rId3"/>
    <p:sldId id="284" r:id="rId4"/>
    <p:sldId id="259" r:id="rId5"/>
    <p:sldId id="260" r:id="rId6"/>
    <p:sldId id="286" r:id="rId7"/>
    <p:sldId id="275" r:id="rId8"/>
    <p:sldId id="285" r:id="rId9"/>
    <p:sldId id="261" r:id="rId10"/>
    <p:sldId id="282" r:id="rId11"/>
    <p:sldId id="295" r:id="rId12"/>
    <p:sldId id="296" r:id="rId13"/>
    <p:sldId id="297" r:id="rId14"/>
    <p:sldId id="298" r:id="rId15"/>
    <p:sldId id="299" r:id="rId16"/>
    <p:sldId id="262" r:id="rId17"/>
    <p:sldId id="281" r:id="rId18"/>
    <p:sldId id="283" r:id="rId19"/>
    <p:sldId id="263" r:id="rId20"/>
    <p:sldId id="264" r:id="rId21"/>
    <p:sldId id="265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482FF0-A134-4FF5-B115-DFD575E9B6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CF8CE1-9B80-4B8A-8993-85D4460970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41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FF0-A134-4FF5-B115-DFD575E9B6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8CE1-9B80-4B8A-8993-85D44609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9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FF0-A134-4FF5-B115-DFD575E9B6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8CE1-9B80-4B8A-8993-85D44609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0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FF0-A134-4FF5-B115-DFD575E9B6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8CE1-9B80-4B8A-8993-85D44609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9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FF0-A134-4FF5-B115-DFD575E9B6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8CE1-9B80-4B8A-8993-85D44609707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75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FF0-A134-4FF5-B115-DFD575E9B6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8CE1-9B80-4B8A-8993-85D44609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1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FF0-A134-4FF5-B115-DFD575E9B6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8CE1-9B80-4B8A-8993-85D44609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5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FF0-A134-4FF5-B115-DFD575E9B6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8CE1-9B80-4B8A-8993-85D44609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1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FF0-A134-4FF5-B115-DFD575E9B6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8CE1-9B80-4B8A-8993-85D44609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8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FF0-A134-4FF5-B115-DFD575E9B6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8CE1-9B80-4B8A-8993-85D44609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7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FF0-A134-4FF5-B115-DFD575E9B6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8CE1-9B80-4B8A-8993-85D44609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7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4482FF0-A134-4FF5-B115-DFD575E9B62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BCF8CE1-9B80-4B8A-8993-85D44609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4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gif"/><Relationship Id="rId5" Type="http://schemas.openxmlformats.org/officeDocument/2006/relationships/image" Target="../media/image8.jp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207818"/>
            <a:ext cx="11748655" cy="64562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5066" y="443345"/>
            <a:ext cx="6298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7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70" r="13548" b="-1974"/>
          <a:stretch/>
        </p:blipFill>
        <p:spPr>
          <a:xfrm>
            <a:off x="703792" y="1949429"/>
            <a:ext cx="1295012" cy="1191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70" r="13548" b="-1974"/>
          <a:stretch/>
        </p:blipFill>
        <p:spPr>
          <a:xfrm>
            <a:off x="1843366" y="2701636"/>
            <a:ext cx="1295012" cy="11914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70" r="13548" b="-1974"/>
          <a:stretch/>
        </p:blipFill>
        <p:spPr>
          <a:xfrm>
            <a:off x="7615646" y="2105891"/>
            <a:ext cx="1295012" cy="1191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70" r="13548" b="-1974"/>
          <a:stretch/>
        </p:blipFill>
        <p:spPr>
          <a:xfrm>
            <a:off x="8910658" y="2701636"/>
            <a:ext cx="1295012" cy="1191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70" r="13548" b="-1974"/>
          <a:stretch/>
        </p:blipFill>
        <p:spPr>
          <a:xfrm>
            <a:off x="10202136" y="2105891"/>
            <a:ext cx="1295012" cy="1191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70" r="13548" b="-1974"/>
          <a:stretch/>
        </p:blipFill>
        <p:spPr>
          <a:xfrm>
            <a:off x="1984655" y="1399311"/>
            <a:ext cx="1295012" cy="1191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70" r="13548" b="-1974"/>
          <a:stretch/>
        </p:blipFill>
        <p:spPr>
          <a:xfrm>
            <a:off x="3154317" y="1967346"/>
            <a:ext cx="1295012" cy="1191490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199394" y="491819"/>
            <a:ext cx="1822625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8924512" y="491650"/>
            <a:ext cx="1822625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5539889" y="1229497"/>
            <a:ext cx="1145412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1787310" y="4049588"/>
            <a:ext cx="84485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8924512" y="4049587"/>
            <a:ext cx="84485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3801823" y="491649"/>
            <a:ext cx="4523900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আমগুলো একত্র করি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70" r="13548" b="-1974"/>
          <a:stretch/>
        </p:blipFill>
        <p:spPr>
          <a:xfrm>
            <a:off x="8921273" y="1450668"/>
            <a:ext cx="1295012" cy="11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37 L 0.24492 0.2694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3657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7.40741E-7 L 0.26132 0.1099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548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16067 -0.0201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1019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18294 0.2745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11979 0.4402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2201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3655 0.5319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26597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0.15794 0.1502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75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-0.31263 0.0458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7B9631-DAD5-41BD-9156-0ACACF0937D4}"/>
              </a:ext>
            </a:extLst>
          </p:cNvPr>
          <p:cNvSpPr/>
          <p:nvPr/>
        </p:nvSpPr>
        <p:spPr>
          <a:xfrm rot="21211418">
            <a:off x="609827" y="203753"/>
            <a:ext cx="4838501" cy="2936781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64963-18EF-4886-BEC7-2FB1E4B0E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16" y="1617528"/>
            <a:ext cx="580430" cy="5830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05F07F-98ED-4B9E-A7DF-5A2D7352D9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50" y="1617528"/>
            <a:ext cx="580430" cy="583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69BF36-5F03-4014-90FA-1DE167A23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59" y="1473623"/>
            <a:ext cx="580430" cy="583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891DB-21B7-4202-AE8B-6B7E9507F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47" y="1474863"/>
            <a:ext cx="580430" cy="583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D26EDA-8DE7-4CD7-AE41-7911ACAF4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35" y="1429601"/>
            <a:ext cx="580430" cy="583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3129D4-D0B1-4FB0-A11F-7771EDDEF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24" y="1418608"/>
            <a:ext cx="580430" cy="583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66D1A9-A02A-4415-9AC4-FC71DA199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78" y="1429601"/>
            <a:ext cx="580430" cy="583022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8D88897E-D77A-4A64-982D-D61CD51AABFB}"/>
              </a:ext>
            </a:extLst>
          </p:cNvPr>
          <p:cNvSpPr txBox="1"/>
          <p:nvPr/>
        </p:nvSpPr>
        <p:spPr>
          <a:xfrm>
            <a:off x="5575225" y="1506473"/>
            <a:ext cx="73829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00772B5-042D-4926-8157-149E1BBCE4BA}"/>
              </a:ext>
            </a:extLst>
          </p:cNvPr>
          <p:cNvSpPr txBox="1"/>
          <p:nvPr/>
        </p:nvSpPr>
        <p:spPr>
          <a:xfrm>
            <a:off x="10318876" y="1622604"/>
            <a:ext cx="1145412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A9422F-23D5-4FB6-BD6B-BD5AD7FF61BB}"/>
              </a:ext>
            </a:extLst>
          </p:cNvPr>
          <p:cNvSpPr/>
          <p:nvPr/>
        </p:nvSpPr>
        <p:spPr>
          <a:xfrm rot="21211418">
            <a:off x="6562266" y="431989"/>
            <a:ext cx="2961120" cy="28140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949E4C-2D05-49BF-93D7-79075A388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67" y="1595998"/>
            <a:ext cx="580430" cy="583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1A99CB-AF44-4934-B02E-33926C492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25" y="1617119"/>
            <a:ext cx="580430" cy="583022"/>
          </a:xfrm>
          <a:prstGeom prst="rect">
            <a:avLst/>
          </a:prstGeom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5E3068AC-3A88-42AA-970F-96730AC126F6}"/>
              </a:ext>
            </a:extLst>
          </p:cNvPr>
          <p:cNvSpPr txBox="1"/>
          <p:nvPr/>
        </p:nvSpPr>
        <p:spPr>
          <a:xfrm>
            <a:off x="890683" y="5123989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4BEE23D4-41AD-414D-A881-46259B0A70C6}"/>
              </a:ext>
            </a:extLst>
          </p:cNvPr>
          <p:cNvSpPr txBox="1"/>
          <p:nvPr/>
        </p:nvSpPr>
        <p:spPr>
          <a:xfrm>
            <a:off x="2158141" y="5123988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238FF0C3-9224-44D9-A688-A4BA63ADCC64}"/>
              </a:ext>
            </a:extLst>
          </p:cNvPr>
          <p:cNvSpPr txBox="1"/>
          <p:nvPr/>
        </p:nvSpPr>
        <p:spPr>
          <a:xfrm>
            <a:off x="3427347" y="5147877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EA639F77-8F0B-42DA-875A-E1669EA8E2FE}"/>
              </a:ext>
            </a:extLst>
          </p:cNvPr>
          <p:cNvSpPr txBox="1"/>
          <p:nvPr/>
        </p:nvSpPr>
        <p:spPr>
          <a:xfrm>
            <a:off x="4753664" y="5147876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84853E16-FC61-4F90-B65F-DA1EDA474C46}"/>
              </a:ext>
            </a:extLst>
          </p:cNvPr>
          <p:cNvSpPr txBox="1"/>
          <p:nvPr/>
        </p:nvSpPr>
        <p:spPr>
          <a:xfrm>
            <a:off x="5990586" y="5130080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CBC5158E-77C7-4073-9BF4-520FEBE5362B}"/>
              </a:ext>
            </a:extLst>
          </p:cNvPr>
          <p:cNvSpPr txBox="1"/>
          <p:nvPr/>
        </p:nvSpPr>
        <p:spPr>
          <a:xfrm>
            <a:off x="3382780" y="392542"/>
            <a:ext cx="5426439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বলগুলো একত্র করি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3F82E6-EB9E-43AD-8C58-967ECBF42E82}"/>
              </a:ext>
            </a:extLst>
          </p:cNvPr>
          <p:cNvSpPr/>
          <p:nvPr/>
        </p:nvSpPr>
        <p:spPr>
          <a:xfrm rot="21211418">
            <a:off x="2474692" y="1238833"/>
            <a:ext cx="6167959" cy="3617547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3DB45C4-86B5-4C8F-9E90-0D5B5F8FA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33" y="1429601"/>
            <a:ext cx="580430" cy="5830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A0AF198-0D41-422B-9958-D2CD6851D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06" y="1418608"/>
            <a:ext cx="580430" cy="5830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D5E38F-80DD-469D-BB9A-9903CF598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11" y="1432436"/>
            <a:ext cx="580430" cy="5830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513D7C3-84D4-4F98-8107-06B670890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23" y="1470849"/>
            <a:ext cx="580430" cy="5830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D7DC66-4C64-45C0-B029-E1ADB792F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76" y="1484331"/>
            <a:ext cx="580430" cy="5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4714 0.2016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14831 0.2076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14961 0.2076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14857 0.2041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13841 0.2111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-0.06627 0.2004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7761 0.2055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7B9631-DAD5-41BD-9156-0ACACF0937D4}"/>
              </a:ext>
            </a:extLst>
          </p:cNvPr>
          <p:cNvSpPr/>
          <p:nvPr/>
        </p:nvSpPr>
        <p:spPr>
          <a:xfrm rot="21211418">
            <a:off x="609827" y="203753"/>
            <a:ext cx="4838501" cy="2936781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64963-18EF-4886-BEC7-2FB1E4B0E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16" y="1617528"/>
            <a:ext cx="580430" cy="583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69BF36-5F03-4014-90FA-1DE167A23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59" y="1473623"/>
            <a:ext cx="580430" cy="583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891DB-21B7-4202-AE8B-6B7E9507F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47" y="1474863"/>
            <a:ext cx="580430" cy="583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D26EDA-8DE7-4CD7-AE41-7911ACAF4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35" y="1429601"/>
            <a:ext cx="580430" cy="583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3129D4-D0B1-4FB0-A11F-7771EDDEF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24" y="1418608"/>
            <a:ext cx="580430" cy="583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66D1A9-A02A-4415-9AC4-FC71DA199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78" y="1429601"/>
            <a:ext cx="580430" cy="583022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8D88897E-D77A-4A64-982D-D61CD51AABFB}"/>
              </a:ext>
            </a:extLst>
          </p:cNvPr>
          <p:cNvSpPr txBox="1"/>
          <p:nvPr/>
        </p:nvSpPr>
        <p:spPr>
          <a:xfrm>
            <a:off x="5575225" y="1506473"/>
            <a:ext cx="73829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00772B5-042D-4926-8157-149E1BBCE4BA}"/>
              </a:ext>
            </a:extLst>
          </p:cNvPr>
          <p:cNvSpPr txBox="1"/>
          <p:nvPr/>
        </p:nvSpPr>
        <p:spPr>
          <a:xfrm>
            <a:off x="10318876" y="1622604"/>
            <a:ext cx="1145412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A9422F-23D5-4FB6-BD6B-BD5AD7FF61BB}"/>
              </a:ext>
            </a:extLst>
          </p:cNvPr>
          <p:cNvSpPr/>
          <p:nvPr/>
        </p:nvSpPr>
        <p:spPr>
          <a:xfrm rot="21211418">
            <a:off x="6562266" y="431989"/>
            <a:ext cx="2961120" cy="28140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1A99CB-AF44-4934-B02E-33926C492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25" y="1617119"/>
            <a:ext cx="580430" cy="583022"/>
          </a:xfrm>
          <a:prstGeom prst="rect">
            <a:avLst/>
          </a:prstGeom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5E3068AC-3A88-42AA-970F-96730AC126F6}"/>
              </a:ext>
            </a:extLst>
          </p:cNvPr>
          <p:cNvSpPr txBox="1"/>
          <p:nvPr/>
        </p:nvSpPr>
        <p:spPr>
          <a:xfrm>
            <a:off x="890683" y="5123989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4BEE23D4-41AD-414D-A881-46259B0A70C6}"/>
              </a:ext>
            </a:extLst>
          </p:cNvPr>
          <p:cNvSpPr txBox="1"/>
          <p:nvPr/>
        </p:nvSpPr>
        <p:spPr>
          <a:xfrm>
            <a:off x="2158141" y="5123988"/>
            <a:ext cx="844851" cy="110799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238FF0C3-9224-44D9-A688-A4BA63ADCC64}"/>
              </a:ext>
            </a:extLst>
          </p:cNvPr>
          <p:cNvSpPr txBox="1"/>
          <p:nvPr/>
        </p:nvSpPr>
        <p:spPr>
          <a:xfrm>
            <a:off x="3427347" y="5147877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EA639F77-8F0B-42DA-875A-E1669EA8E2FE}"/>
              </a:ext>
            </a:extLst>
          </p:cNvPr>
          <p:cNvSpPr txBox="1"/>
          <p:nvPr/>
        </p:nvSpPr>
        <p:spPr>
          <a:xfrm>
            <a:off x="4753664" y="5147876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84853E16-FC61-4F90-B65F-DA1EDA474C46}"/>
              </a:ext>
            </a:extLst>
          </p:cNvPr>
          <p:cNvSpPr txBox="1"/>
          <p:nvPr/>
        </p:nvSpPr>
        <p:spPr>
          <a:xfrm>
            <a:off x="5990586" y="5130080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CBC5158E-77C7-4073-9BF4-520FEBE5362B}"/>
              </a:ext>
            </a:extLst>
          </p:cNvPr>
          <p:cNvSpPr txBox="1"/>
          <p:nvPr/>
        </p:nvSpPr>
        <p:spPr>
          <a:xfrm>
            <a:off x="3382780" y="392542"/>
            <a:ext cx="5426439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বলগুলো একত্র করি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3F82E6-EB9E-43AD-8C58-967ECBF42E82}"/>
              </a:ext>
            </a:extLst>
          </p:cNvPr>
          <p:cNvSpPr/>
          <p:nvPr/>
        </p:nvSpPr>
        <p:spPr>
          <a:xfrm rot="21211418">
            <a:off x="2474692" y="1238833"/>
            <a:ext cx="6167959" cy="3617547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3DB45C4-86B5-4C8F-9E90-0D5B5F8FA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33" y="1429601"/>
            <a:ext cx="580430" cy="5830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A0AF198-0D41-422B-9958-D2CD6851D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06" y="1418608"/>
            <a:ext cx="580430" cy="5830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D5E38F-80DD-469D-BB9A-9903CF598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11" y="1432436"/>
            <a:ext cx="580430" cy="5830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513D7C3-84D4-4F98-8107-06B670890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23" y="1470849"/>
            <a:ext cx="580430" cy="5830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D7DC66-4C64-45C0-B029-E1ADB792F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76" y="1484331"/>
            <a:ext cx="580430" cy="5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0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4714 0.2016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14831 0.2076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14961 0.2076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14857 0.2041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13841 0.2111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-0.06627 0.2004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7B9631-DAD5-41BD-9156-0ACACF0937D4}"/>
              </a:ext>
            </a:extLst>
          </p:cNvPr>
          <p:cNvSpPr/>
          <p:nvPr/>
        </p:nvSpPr>
        <p:spPr>
          <a:xfrm rot="21211418">
            <a:off x="609827" y="203753"/>
            <a:ext cx="4838501" cy="2936781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9BF36-5F03-4014-90FA-1DE167A23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59" y="1473623"/>
            <a:ext cx="580430" cy="583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891DB-21B7-4202-AE8B-6B7E9507F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47" y="1474863"/>
            <a:ext cx="580430" cy="583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D26EDA-8DE7-4CD7-AE41-7911ACAF4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35" y="1429601"/>
            <a:ext cx="580430" cy="583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3129D4-D0B1-4FB0-A11F-7771EDDEF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24" y="1418608"/>
            <a:ext cx="580430" cy="583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66D1A9-A02A-4415-9AC4-FC71DA199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78" y="1429601"/>
            <a:ext cx="580430" cy="583022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8D88897E-D77A-4A64-982D-D61CD51AABFB}"/>
              </a:ext>
            </a:extLst>
          </p:cNvPr>
          <p:cNvSpPr txBox="1"/>
          <p:nvPr/>
        </p:nvSpPr>
        <p:spPr>
          <a:xfrm>
            <a:off x="5575225" y="1506473"/>
            <a:ext cx="73829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00772B5-042D-4926-8157-149E1BBCE4BA}"/>
              </a:ext>
            </a:extLst>
          </p:cNvPr>
          <p:cNvSpPr txBox="1"/>
          <p:nvPr/>
        </p:nvSpPr>
        <p:spPr>
          <a:xfrm>
            <a:off x="10318876" y="1622604"/>
            <a:ext cx="1145412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A9422F-23D5-4FB6-BD6B-BD5AD7FF61BB}"/>
              </a:ext>
            </a:extLst>
          </p:cNvPr>
          <p:cNvSpPr/>
          <p:nvPr/>
        </p:nvSpPr>
        <p:spPr>
          <a:xfrm rot="21211418">
            <a:off x="6562266" y="431989"/>
            <a:ext cx="2961120" cy="28140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5E3068AC-3A88-42AA-970F-96730AC126F6}"/>
              </a:ext>
            </a:extLst>
          </p:cNvPr>
          <p:cNvSpPr txBox="1"/>
          <p:nvPr/>
        </p:nvSpPr>
        <p:spPr>
          <a:xfrm>
            <a:off x="890683" y="5123989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4BEE23D4-41AD-414D-A881-46259B0A70C6}"/>
              </a:ext>
            </a:extLst>
          </p:cNvPr>
          <p:cNvSpPr txBox="1"/>
          <p:nvPr/>
        </p:nvSpPr>
        <p:spPr>
          <a:xfrm>
            <a:off x="2158141" y="5123988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238FF0C3-9224-44D9-A688-A4BA63ADCC64}"/>
              </a:ext>
            </a:extLst>
          </p:cNvPr>
          <p:cNvSpPr txBox="1"/>
          <p:nvPr/>
        </p:nvSpPr>
        <p:spPr>
          <a:xfrm>
            <a:off x="3427347" y="5147877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EA639F77-8F0B-42DA-875A-E1669EA8E2FE}"/>
              </a:ext>
            </a:extLst>
          </p:cNvPr>
          <p:cNvSpPr txBox="1"/>
          <p:nvPr/>
        </p:nvSpPr>
        <p:spPr>
          <a:xfrm>
            <a:off x="4753664" y="5147876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84853E16-FC61-4F90-B65F-DA1EDA474C46}"/>
              </a:ext>
            </a:extLst>
          </p:cNvPr>
          <p:cNvSpPr txBox="1"/>
          <p:nvPr/>
        </p:nvSpPr>
        <p:spPr>
          <a:xfrm>
            <a:off x="5990586" y="5130080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CBC5158E-77C7-4073-9BF4-520FEBE5362B}"/>
              </a:ext>
            </a:extLst>
          </p:cNvPr>
          <p:cNvSpPr txBox="1"/>
          <p:nvPr/>
        </p:nvSpPr>
        <p:spPr>
          <a:xfrm>
            <a:off x="3382780" y="392542"/>
            <a:ext cx="5426439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বলগুলো একত্র করি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3F82E6-EB9E-43AD-8C58-967ECBF42E82}"/>
              </a:ext>
            </a:extLst>
          </p:cNvPr>
          <p:cNvSpPr/>
          <p:nvPr/>
        </p:nvSpPr>
        <p:spPr>
          <a:xfrm rot="21211418">
            <a:off x="2474692" y="1238833"/>
            <a:ext cx="6167959" cy="3617547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3DB45C4-86B5-4C8F-9E90-0D5B5F8FA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33" y="1429601"/>
            <a:ext cx="580430" cy="5830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A0AF198-0D41-422B-9958-D2CD6851D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06" y="1418608"/>
            <a:ext cx="580430" cy="5830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D5E38F-80DD-469D-BB9A-9903CF598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11" y="1432436"/>
            <a:ext cx="580430" cy="5830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513D7C3-84D4-4F98-8107-06B670890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23" y="1470849"/>
            <a:ext cx="580430" cy="5830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D7DC66-4C64-45C0-B029-E1ADB792F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76" y="1484331"/>
            <a:ext cx="580430" cy="5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4714 0.2016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14831 0.2076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14961 0.2076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14857 0.2041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13841 0.2111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760BA3D-1168-4E41-8802-58F650C3F3B0}"/>
              </a:ext>
            </a:extLst>
          </p:cNvPr>
          <p:cNvSpPr/>
          <p:nvPr/>
        </p:nvSpPr>
        <p:spPr>
          <a:xfrm>
            <a:off x="743917" y="554675"/>
            <a:ext cx="4270761" cy="3399829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4AF3F-7772-4D38-9BB5-785235BAE9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4693" r="11780" b="6347"/>
          <a:stretch/>
        </p:blipFill>
        <p:spPr>
          <a:xfrm>
            <a:off x="3741147" y="2057155"/>
            <a:ext cx="627212" cy="611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226256-A8B5-47E8-A80F-2E9C0BBDB1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4693" r="11780" b="6347"/>
          <a:stretch/>
        </p:blipFill>
        <p:spPr>
          <a:xfrm>
            <a:off x="3748227" y="2056675"/>
            <a:ext cx="627212" cy="611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D354D6-AB62-450B-9659-0506A108AD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4693" r="11780" b="6347"/>
          <a:stretch/>
        </p:blipFill>
        <p:spPr>
          <a:xfrm>
            <a:off x="3001595" y="2016260"/>
            <a:ext cx="627212" cy="6115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7C1987-57AD-43DE-B007-6A1822FAA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4693" r="11780" b="6347"/>
          <a:stretch/>
        </p:blipFill>
        <p:spPr>
          <a:xfrm>
            <a:off x="2252086" y="2016260"/>
            <a:ext cx="627212" cy="6115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989342-7898-4F4D-AAD3-A5ACB2A028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4693" r="11780" b="6347"/>
          <a:stretch/>
        </p:blipFill>
        <p:spPr>
          <a:xfrm>
            <a:off x="1513758" y="1980214"/>
            <a:ext cx="627212" cy="61157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C605AFC-EE26-4A50-AF46-C43D5C03E46A}"/>
              </a:ext>
            </a:extLst>
          </p:cNvPr>
          <p:cNvSpPr/>
          <p:nvPr/>
        </p:nvSpPr>
        <p:spPr>
          <a:xfrm>
            <a:off x="5852051" y="893572"/>
            <a:ext cx="4270761" cy="3135883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7D73186-6E13-4B8F-9E99-490A63FE2E38}"/>
              </a:ext>
            </a:extLst>
          </p:cNvPr>
          <p:cNvSpPr txBox="1"/>
          <p:nvPr/>
        </p:nvSpPr>
        <p:spPr>
          <a:xfrm>
            <a:off x="5046220" y="1988997"/>
            <a:ext cx="73829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D2F223C9-4F2F-4A15-9A7E-1BA9AEDC475C}"/>
              </a:ext>
            </a:extLst>
          </p:cNvPr>
          <p:cNvSpPr txBox="1"/>
          <p:nvPr/>
        </p:nvSpPr>
        <p:spPr>
          <a:xfrm>
            <a:off x="10468613" y="2169125"/>
            <a:ext cx="1145412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71E29CC7-FA4E-4866-8486-B67BFA346529}"/>
              </a:ext>
            </a:extLst>
          </p:cNvPr>
          <p:cNvSpPr txBox="1"/>
          <p:nvPr/>
        </p:nvSpPr>
        <p:spPr>
          <a:xfrm>
            <a:off x="1248440" y="5057781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D83D9354-8FF8-4839-B5FA-B5F1F887353F}"/>
              </a:ext>
            </a:extLst>
          </p:cNvPr>
          <p:cNvSpPr txBox="1"/>
          <p:nvPr/>
        </p:nvSpPr>
        <p:spPr>
          <a:xfrm>
            <a:off x="3108412" y="5057780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48726989-39E7-4406-9A5F-08FCEA41E4B0}"/>
              </a:ext>
            </a:extLst>
          </p:cNvPr>
          <p:cNvSpPr txBox="1"/>
          <p:nvPr/>
        </p:nvSpPr>
        <p:spPr>
          <a:xfrm>
            <a:off x="4844611" y="5057779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E33CB1E6-2B35-4652-999E-4A31CB31D43F}"/>
              </a:ext>
            </a:extLst>
          </p:cNvPr>
          <p:cNvSpPr txBox="1"/>
          <p:nvPr/>
        </p:nvSpPr>
        <p:spPr>
          <a:xfrm>
            <a:off x="6956920" y="5057778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D7EAD70D-B206-425F-9DF2-94E0FD58C1BC}"/>
              </a:ext>
            </a:extLst>
          </p:cNvPr>
          <p:cNvSpPr txBox="1"/>
          <p:nvPr/>
        </p:nvSpPr>
        <p:spPr>
          <a:xfrm>
            <a:off x="9708240" y="5057777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5EA44872-69DF-4A94-BC2D-BD7D2FA11F23}"/>
              </a:ext>
            </a:extLst>
          </p:cNvPr>
          <p:cNvSpPr txBox="1"/>
          <p:nvPr/>
        </p:nvSpPr>
        <p:spPr>
          <a:xfrm>
            <a:off x="3219965" y="793208"/>
            <a:ext cx="5426439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মার্বেলগুলো একত্র করি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844387-90F6-4AFE-A1D1-31302052D3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4693" r="11780" b="6347"/>
          <a:stretch/>
        </p:blipFill>
        <p:spPr>
          <a:xfrm>
            <a:off x="2992374" y="2034865"/>
            <a:ext cx="627212" cy="6115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829A10-D88F-49A2-A8DB-590C1C8D9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4693" r="11780" b="6347"/>
          <a:stretch/>
        </p:blipFill>
        <p:spPr>
          <a:xfrm>
            <a:off x="2263228" y="2016260"/>
            <a:ext cx="627212" cy="6115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D230B9-ECE1-471A-A9F2-F00CB7BE35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4693" r="11780" b="6347"/>
          <a:stretch/>
        </p:blipFill>
        <p:spPr>
          <a:xfrm>
            <a:off x="1526064" y="1980213"/>
            <a:ext cx="627212" cy="61157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EFD2557F-017E-435E-93DC-651C4D14C5DD}"/>
              </a:ext>
            </a:extLst>
          </p:cNvPr>
          <p:cNvSpPr/>
          <p:nvPr/>
        </p:nvSpPr>
        <p:spPr>
          <a:xfrm>
            <a:off x="3325686" y="2088214"/>
            <a:ext cx="4270761" cy="3135883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5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648 L 0.22175 0.2055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648 L 0.21797 0.2055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6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0.21016 0.2027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20196 0.200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760BA3D-1168-4E41-8802-58F650C3F3B0}"/>
              </a:ext>
            </a:extLst>
          </p:cNvPr>
          <p:cNvSpPr/>
          <p:nvPr/>
        </p:nvSpPr>
        <p:spPr>
          <a:xfrm>
            <a:off x="544148" y="373363"/>
            <a:ext cx="4270761" cy="3399829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4AF3F-7772-4D38-9BB5-785235BAE9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4693" r="11780" b="6347"/>
          <a:stretch/>
        </p:blipFill>
        <p:spPr>
          <a:xfrm>
            <a:off x="8400964" y="1824512"/>
            <a:ext cx="627212" cy="611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226256-A8B5-47E8-A80F-2E9C0BBDB1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4693" r="11780" b="6347"/>
          <a:stretch/>
        </p:blipFill>
        <p:spPr>
          <a:xfrm>
            <a:off x="8396785" y="1824512"/>
            <a:ext cx="627212" cy="611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D354D6-AB62-450B-9659-0506A108AD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4693" r="11780" b="6347"/>
          <a:stretch/>
        </p:blipFill>
        <p:spPr>
          <a:xfrm>
            <a:off x="7603084" y="1798980"/>
            <a:ext cx="627212" cy="6115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7C1987-57AD-43DE-B007-6A1822FAA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4693" r="11780" b="6347"/>
          <a:stretch/>
        </p:blipFill>
        <p:spPr>
          <a:xfrm>
            <a:off x="6898463" y="1804966"/>
            <a:ext cx="627212" cy="6115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989342-7898-4F4D-AAD3-A5ACB2A028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4693" r="11780" b="6347"/>
          <a:stretch/>
        </p:blipFill>
        <p:spPr>
          <a:xfrm>
            <a:off x="6208837" y="1767492"/>
            <a:ext cx="627212" cy="61157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C605AFC-EE26-4A50-AF46-C43D5C03E46A}"/>
              </a:ext>
            </a:extLst>
          </p:cNvPr>
          <p:cNvSpPr/>
          <p:nvPr/>
        </p:nvSpPr>
        <p:spPr>
          <a:xfrm>
            <a:off x="5628687" y="562356"/>
            <a:ext cx="4270761" cy="3135883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7D73186-6E13-4B8F-9E99-490A63FE2E38}"/>
              </a:ext>
            </a:extLst>
          </p:cNvPr>
          <p:cNvSpPr txBox="1"/>
          <p:nvPr/>
        </p:nvSpPr>
        <p:spPr>
          <a:xfrm>
            <a:off x="4971269" y="1869076"/>
            <a:ext cx="73829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D2F223C9-4F2F-4A15-9A7E-1BA9AEDC475C}"/>
              </a:ext>
            </a:extLst>
          </p:cNvPr>
          <p:cNvSpPr txBox="1"/>
          <p:nvPr/>
        </p:nvSpPr>
        <p:spPr>
          <a:xfrm>
            <a:off x="10393662" y="2049204"/>
            <a:ext cx="1145412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71E29CC7-FA4E-4866-8486-B67BFA346529}"/>
              </a:ext>
            </a:extLst>
          </p:cNvPr>
          <p:cNvSpPr txBox="1"/>
          <p:nvPr/>
        </p:nvSpPr>
        <p:spPr>
          <a:xfrm>
            <a:off x="1173489" y="4937860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D83D9354-8FF8-4839-B5FA-B5F1F887353F}"/>
              </a:ext>
            </a:extLst>
          </p:cNvPr>
          <p:cNvSpPr txBox="1"/>
          <p:nvPr/>
        </p:nvSpPr>
        <p:spPr>
          <a:xfrm>
            <a:off x="3033461" y="4937859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48726989-39E7-4406-9A5F-08FCEA41E4B0}"/>
              </a:ext>
            </a:extLst>
          </p:cNvPr>
          <p:cNvSpPr txBox="1"/>
          <p:nvPr/>
        </p:nvSpPr>
        <p:spPr>
          <a:xfrm>
            <a:off x="4769660" y="4937858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E33CB1E6-2B35-4652-999E-4A31CB31D43F}"/>
              </a:ext>
            </a:extLst>
          </p:cNvPr>
          <p:cNvSpPr txBox="1"/>
          <p:nvPr/>
        </p:nvSpPr>
        <p:spPr>
          <a:xfrm>
            <a:off x="6881969" y="4937857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D7EAD70D-B206-425F-9DF2-94E0FD58C1BC}"/>
              </a:ext>
            </a:extLst>
          </p:cNvPr>
          <p:cNvSpPr txBox="1"/>
          <p:nvPr/>
        </p:nvSpPr>
        <p:spPr>
          <a:xfrm>
            <a:off x="9633289" y="4937856"/>
            <a:ext cx="84485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5EA44872-69DF-4A94-BC2D-BD7D2FA11F23}"/>
              </a:ext>
            </a:extLst>
          </p:cNvPr>
          <p:cNvSpPr txBox="1"/>
          <p:nvPr/>
        </p:nvSpPr>
        <p:spPr>
          <a:xfrm>
            <a:off x="3145014" y="673287"/>
            <a:ext cx="5426439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মার্বেলগুলো একত্র করি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844387-90F6-4AFE-A1D1-31302052D3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4693" r="11780" b="6347"/>
          <a:stretch/>
        </p:blipFill>
        <p:spPr>
          <a:xfrm>
            <a:off x="7610164" y="1804965"/>
            <a:ext cx="627212" cy="6115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829A10-D88F-49A2-A8DB-590C1C8D9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4693" r="11780" b="6347"/>
          <a:stretch/>
        </p:blipFill>
        <p:spPr>
          <a:xfrm>
            <a:off x="6894284" y="1767492"/>
            <a:ext cx="627212" cy="6115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D230B9-ECE1-471A-A9F2-F00CB7BE35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4693" r="11780" b="6347"/>
          <a:stretch/>
        </p:blipFill>
        <p:spPr>
          <a:xfrm>
            <a:off x="6215917" y="1767492"/>
            <a:ext cx="627212" cy="61157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EFD2557F-017E-435E-93DC-651C4D14C5DD}"/>
              </a:ext>
            </a:extLst>
          </p:cNvPr>
          <p:cNvSpPr/>
          <p:nvPr/>
        </p:nvSpPr>
        <p:spPr>
          <a:xfrm>
            <a:off x="3250735" y="1968293"/>
            <a:ext cx="4270761" cy="3135883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19896 0.1976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649 L -0.19206 0.2143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18099 0.2199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17461 0.216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308" y="2367263"/>
            <a:ext cx="9463074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একত্র কর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24926" y="315123"/>
            <a:ext cx="2731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985" y="333297"/>
            <a:ext cx="1595011" cy="1146545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</p:pic>
      <p:sp>
        <p:nvSpPr>
          <p:cNvPr id="5" name="Rectangle 4"/>
          <p:cNvSpPr/>
          <p:nvPr/>
        </p:nvSpPr>
        <p:spPr>
          <a:xfrm>
            <a:off x="408991" y="1101124"/>
            <a:ext cx="229902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42" y="3380339"/>
            <a:ext cx="1285552" cy="960951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74" y="5304231"/>
            <a:ext cx="1285552" cy="960951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42" y="5302242"/>
            <a:ext cx="1285552" cy="960951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55" y="5302241"/>
            <a:ext cx="1285552" cy="960951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50" y="4341290"/>
            <a:ext cx="1285552" cy="960951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18" y="4341290"/>
            <a:ext cx="1285552" cy="960951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644" y="4027751"/>
            <a:ext cx="1285552" cy="960951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13" y="5302241"/>
            <a:ext cx="1285552" cy="960951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444" y="5245494"/>
            <a:ext cx="1285552" cy="960951"/>
          </a:xfrm>
          <a:prstGeom prst="ellipse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644" y="5302240"/>
            <a:ext cx="1285552" cy="9609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554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821857" y="1404330"/>
            <a:ext cx="1611914" cy="974341"/>
            <a:chOff x="6681692" y="1107947"/>
            <a:chExt cx="1611914" cy="9743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1692" y="1119951"/>
              <a:ext cx="805957" cy="962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649" y="1107947"/>
              <a:ext cx="805957" cy="962337"/>
            </a:xfrm>
            <a:prstGeom prst="rect">
              <a:avLst/>
            </a:prstGeom>
          </p:spPr>
        </p:pic>
      </p:grpSp>
      <p:sp>
        <p:nvSpPr>
          <p:cNvPr id="8" name="TextBox 4"/>
          <p:cNvSpPr txBox="1"/>
          <p:nvPr/>
        </p:nvSpPr>
        <p:spPr>
          <a:xfrm>
            <a:off x="415637" y="329556"/>
            <a:ext cx="11139054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ডালে ৪টি পাখি এবং অপর একটি ডালে  ২টি পাখি আছে । মোট কয়টি পাখি আছে ।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97" y="1428338"/>
            <a:ext cx="805957" cy="962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0" y="1404330"/>
            <a:ext cx="805957" cy="9623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38" y="1400021"/>
            <a:ext cx="805957" cy="962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26" y="1416332"/>
            <a:ext cx="805957" cy="962337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3960881" y="1591596"/>
            <a:ext cx="502915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9140" y="1404330"/>
            <a:ext cx="3205783" cy="974343"/>
            <a:chOff x="983956" y="1063063"/>
            <a:chExt cx="3205783" cy="9743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913" y="1075067"/>
              <a:ext cx="805957" cy="96233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56" y="1075069"/>
              <a:ext cx="805957" cy="962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782" y="1063063"/>
              <a:ext cx="805957" cy="962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870" y="1075065"/>
              <a:ext cx="805957" cy="962337"/>
            </a:xfrm>
            <a:prstGeom prst="rect">
              <a:avLst/>
            </a:prstGeom>
          </p:spPr>
        </p:pic>
      </p:grpSp>
      <p:sp>
        <p:nvSpPr>
          <p:cNvPr id="15" name="TextBox 4"/>
          <p:cNvSpPr txBox="1"/>
          <p:nvPr/>
        </p:nvSpPr>
        <p:spPr>
          <a:xfrm>
            <a:off x="6639941" y="1591596"/>
            <a:ext cx="1092576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6975016" y="2845441"/>
            <a:ext cx="422426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57" y="1400020"/>
            <a:ext cx="805957" cy="9623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4" y="1392326"/>
            <a:ext cx="805957" cy="962337"/>
          </a:xfrm>
          <a:prstGeom prst="rect">
            <a:avLst/>
          </a:prstGeom>
        </p:spPr>
      </p:pic>
      <p:sp>
        <p:nvSpPr>
          <p:cNvPr id="24" name="TextBox 4"/>
          <p:cNvSpPr txBox="1"/>
          <p:nvPr/>
        </p:nvSpPr>
        <p:spPr>
          <a:xfrm>
            <a:off x="1726565" y="2843960"/>
            <a:ext cx="396343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4"/>
          <p:cNvSpPr txBox="1"/>
          <p:nvPr/>
        </p:nvSpPr>
        <p:spPr>
          <a:xfrm>
            <a:off x="9783354" y="2848049"/>
            <a:ext cx="396343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3909936" y="2848049"/>
            <a:ext cx="396343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4"/>
          <p:cNvSpPr txBox="1"/>
          <p:nvPr/>
        </p:nvSpPr>
        <p:spPr>
          <a:xfrm>
            <a:off x="5416612" y="2856666"/>
            <a:ext cx="396343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0.16146 -0.02454 C 0.19506 -0.02963 0.24558 -0.03148 0.29857 -0.03148 C 0.35873 -0.03148 0.40704 -0.02963 0.44063 -0.02454 L 0.60222 0 " pathEditMode="relative" rAng="0" ptsTypes="AAAAA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1582 -0.00787 C 0.19102 -0.00949 0.2405 -0.00972 0.29271 -0.00972 C 0.35182 -0.00972 0.39909 -0.00949 0.43203 -0.00787 L 0.59128 -2.22222E-6 " pathEditMode="relative" rAng="0" ptsTypes="AAAAA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7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15612 0.02755 C 0.18867 0.03333 0.2375 0.03565 0.2888 0.03565 C 0.347 0.03565 0.39375 0.03333 0.4263 0.02755 L 0.58268 -3.7037E-7 " pathEditMode="relative" rAng="0" ptsTypes="AAA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28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15235 -0.03519 C 0.18399 -0.04283 0.23164 -0.04584 0.28164 -0.04584 C 0.33841 -0.04584 0.38399 -0.04283 0.41563 -0.03519 L 0.56823 4.44444E-6 " pathEditMode="relative" rAng="0" ptsTypes="AAA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11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12408 -0.03426 C 0.14987 -0.04213 0.18867 -0.04584 0.22942 -0.04584 C 0.27565 -0.04584 0.31276 -0.04213 0.33854 -0.03426 L 0.46276 4.44444E-6 " pathEditMode="relative" rAng="0" ptsTypes="AAAAA">
                                      <p:cBhvr>
                                        <p:cTn id="1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12149 -0.01343 C 0.14675 -0.01644 0.18477 -0.01783 0.22461 -0.01783 C 0.26992 -0.01783 0.30625 -0.01644 0.33151 -0.01343 L 0.45313 1.85185E-6 " pathEditMode="relative" rAng="0" ptsTypes="AAAAA">
                                      <p:cBhvr>
                                        <p:cTn id="1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8" grpId="0" animBg="1"/>
      <p:bldP spid="24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870364" y="1578963"/>
            <a:ext cx="3172691" cy="2563546"/>
            <a:chOff x="1870364" y="1578963"/>
            <a:chExt cx="3172691" cy="25635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41" r="7407" b="15907"/>
            <a:stretch/>
          </p:blipFill>
          <p:spPr>
            <a:xfrm>
              <a:off x="1870364" y="1578963"/>
              <a:ext cx="3172691" cy="256354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915"/>
            <a:stretch/>
          </p:blipFill>
          <p:spPr>
            <a:xfrm>
              <a:off x="2789939" y="2665551"/>
              <a:ext cx="480731" cy="5735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915"/>
            <a:stretch/>
          </p:blipFill>
          <p:spPr>
            <a:xfrm>
              <a:off x="4112882" y="2012240"/>
              <a:ext cx="480731" cy="57353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915"/>
            <a:stretch/>
          </p:blipFill>
          <p:spPr>
            <a:xfrm>
              <a:off x="3270670" y="1823307"/>
              <a:ext cx="480731" cy="57353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915"/>
            <a:stretch/>
          </p:blipFill>
          <p:spPr>
            <a:xfrm>
              <a:off x="2309208" y="1925118"/>
              <a:ext cx="480731" cy="57353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010400" y="1602525"/>
            <a:ext cx="3241964" cy="2567693"/>
            <a:chOff x="7010400" y="1602525"/>
            <a:chExt cx="3241964" cy="25676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2" r="6907" b="15770"/>
            <a:stretch/>
          </p:blipFill>
          <p:spPr>
            <a:xfrm>
              <a:off x="7010400" y="1602525"/>
              <a:ext cx="3241964" cy="25676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915"/>
            <a:stretch/>
          </p:blipFill>
          <p:spPr>
            <a:xfrm>
              <a:off x="7949452" y="2679335"/>
              <a:ext cx="480731" cy="57353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915"/>
            <a:stretch/>
          </p:blipFill>
          <p:spPr>
            <a:xfrm>
              <a:off x="7468721" y="1927121"/>
              <a:ext cx="480731" cy="57353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915"/>
            <a:stretch/>
          </p:blipFill>
          <p:spPr>
            <a:xfrm>
              <a:off x="8295920" y="1867976"/>
              <a:ext cx="480731" cy="57353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915"/>
            <a:stretch/>
          </p:blipFill>
          <p:spPr>
            <a:xfrm>
              <a:off x="9171454" y="2633288"/>
              <a:ext cx="480731" cy="57353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915"/>
            <a:stretch/>
          </p:blipFill>
          <p:spPr>
            <a:xfrm>
              <a:off x="9274142" y="1842568"/>
              <a:ext cx="480731" cy="573530"/>
            </a:xfrm>
            <a:prstGeom prst="rect">
              <a:avLst/>
            </a:prstGeom>
          </p:spPr>
        </p:pic>
      </p:grpSp>
      <p:sp>
        <p:nvSpPr>
          <p:cNvPr id="24" name="TextBox 4"/>
          <p:cNvSpPr txBox="1"/>
          <p:nvPr/>
        </p:nvSpPr>
        <p:spPr>
          <a:xfrm>
            <a:off x="734291" y="357265"/>
            <a:ext cx="10764981" cy="10772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আম গাছ থেকে ৪টি এবং অপর একটি গাছ থেকে ৫টি আম পাড়া হল । মোট কয়টি আম হল ।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5"/>
          <a:stretch/>
        </p:blipFill>
        <p:spPr>
          <a:xfrm>
            <a:off x="2309208" y="1925118"/>
            <a:ext cx="480731" cy="5735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5"/>
          <a:stretch/>
        </p:blipFill>
        <p:spPr>
          <a:xfrm>
            <a:off x="2778279" y="2663597"/>
            <a:ext cx="480731" cy="5735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5"/>
          <a:stretch/>
        </p:blipFill>
        <p:spPr>
          <a:xfrm>
            <a:off x="3287430" y="1831228"/>
            <a:ext cx="480731" cy="5735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5"/>
          <a:stretch/>
        </p:blipFill>
        <p:spPr>
          <a:xfrm>
            <a:off x="4112907" y="2012240"/>
            <a:ext cx="480731" cy="5735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5"/>
          <a:stretch/>
        </p:blipFill>
        <p:spPr>
          <a:xfrm>
            <a:off x="9271747" y="1842568"/>
            <a:ext cx="480731" cy="57353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5"/>
          <a:stretch/>
        </p:blipFill>
        <p:spPr>
          <a:xfrm>
            <a:off x="8286903" y="1867976"/>
            <a:ext cx="480731" cy="57353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5"/>
          <a:stretch/>
        </p:blipFill>
        <p:spPr>
          <a:xfrm>
            <a:off x="7439153" y="1925118"/>
            <a:ext cx="480731" cy="57353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5"/>
          <a:stretch/>
        </p:blipFill>
        <p:spPr>
          <a:xfrm>
            <a:off x="9189892" y="2649994"/>
            <a:ext cx="480731" cy="573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5"/>
          <a:stretch/>
        </p:blipFill>
        <p:spPr>
          <a:xfrm>
            <a:off x="7931014" y="2672364"/>
            <a:ext cx="480731" cy="573530"/>
          </a:xfrm>
          <a:prstGeom prst="rect">
            <a:avLst/>
          </a:prstGeom>
        </p:spPr>
      </p:pic>
      <p:sp>
        <p:nvSpPr>
          <p:cNvPr id="37" name="TextBox 4"/>
          <p:cNvSpPr txBox="1"/>
          <p:nvPr/>
        </p:nvSpPr>
        <p:spPr>
          <a:xfrm>
            <a:off x="3984097" y="4379333"/>
            <a:ext cx="73829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4"/>
          <p:cNvSpPr txBox="1"/>
          <p:nvPr/>
        </p:nvSpPr>
        <p:spPr>
          <a:xfrm>
            <a:off x="8430183" y="4410110"/>
            <a:ext cx="1145412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"/>
          <p:cNvSpPr txBox="1"/>
          <p:nvPr/>
        </p:nvSpPr>
        <p:spPr>
          <a:xfrm>
            <a:off x="2309208" y="5946169"/>
            <a:ext cx="84485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"/>
          <p:cNvSpPr txBox="1"/>
          <p:nvPr/>
        </p:nvSpPr>
        <p:spPr>
          <a:xfrm>
            <a:off x="3984097" y="5946168"/>
            <a:ext cx="84485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"/>
          <p:cNvSpPr txBox="1"/>
          <p:nvPr/>
        </p:nvSpPr>
        <p:spPr>
          <a:xfrm>
            <a:off x="5694355" y="5946167"/>
            <a:ext cx="84485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"/>
          <p:cNvSpPr txBox="1"/>
          <p:nvPr/>
        </p:nvSpPr>
        <p:spPr>
          <a:xfrm>
            <a:off x="7337580" y="5963890"/>
            <a:ext cx="84485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9002889" y="5963890"/>
            <a:ext cx="84485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7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06888 0.3303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254 L -0.10156 0.3483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208 L -0.01875 0.2245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8203 0.3319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00093 L -0.20495 0.3604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19427 0.2472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17474 0.3645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20886 0.2504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16745 0.3724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88 0.33033 L 0.03633 0.43982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56 0.34838 L 0.00951 0.4534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22454 L 0.10924 0.33727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03 0.33194 L 0.05664 0.4321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95 0.36042 L -0.17071 0.44723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427 0.24723 L -0.15677 0.3326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74 0.36458 L -0.13867 0.45162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85 0.25046 L -0.16328 0.3300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45 0.37245 L -0.12565 0.43889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7" grpId="0"/>
      <p:bldP spid="37" grpId="1"/>
      <p:bldP spid="38" grpId="0" animBg="1"/>
      <p:bldP spid="38" grpId="1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7107" y="2303786"/>
            <a:ext cx="9393382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কতগুলো হাঁস ও মুরগী দেখতে পাচ্ছ তা একত্র কর 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9294" y="1165724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54" y="576227"/>
            <a:ext cx="1551707" cy="1178993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8" name="Rectangle 7"/>
          <p:cNvSpPr/>
          <p:nvPr/>
        </p:nvSpPr>
        <p:spPr>
          <a:xfrm>
            <a:off x="211601" y="1239029"/>
            <a:ext cx="2544286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51" y="3097834"/>
            <a:ext cx="6027894" cy="331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13561" y="332508"/>
            <a:ext cx="2964873" cy="1454728"/>
            <a:chOff x="4668980" y="360218"/>
            <a:chExt cx="2964873" cy="1454728"/>
          </a:xfrm>
        </p:grpSpPr>
        <p:sp>
          <p:nvSpPr>
            <p:cNvPr id="3" name="12-Point Star 2"/>
            <p:cNvSpPr/>
            <p:nvPr/>
          </p:nvSpPr>
          <p:spPr>
            <a:xfrm>
              <a:off x="4668980" y="360218"/>
              <a:ext cx="2964873" cy="1454728"/>
            </a:xfrm>
            <a:prstGeom prst="star12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381014" y="733639"/>
              <a:ext cx="15408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err="1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99" y="456377"/>
            <a:ext cx="1580938" cy="1489485"/>
          </a:xfrm>
          <a:prstGeom prst="ellipse">
            <a:avLst/>
          </a:prstGeom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4"/>
          <p:cNvSpPr txBox="1"/>
          <p:nvPr/>
        </p:nvSpPr>
        <p:spPr>
          <a:xfrm>
            <a:off x="1339590" y="2120626"/>
            <a:ext cx="294575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8655" y="2757055"/>
            <a:ext cx="4508177" cy="3639413"/>
            <a:chOff x="318655" y="2757055"/>
            <a:chExt cx="4508177" cy="3639413"/>
          </a:xfrm>
        </p:grpSpPr>
        <p:sp>
          <p:nvSpPr>
            <p:cNvPr id="8" name="Vertical Scroll 7"/>
            <p:cNvSpPr/>
            <p:nvPr/>
          </p:nvSpPr>
          <p:spPr>
            <a:xfrm>
              <a:off x="318655" y="2757055"/>
              <a:ext cx="4508177" cy="3639413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1078685" y="3478103"/>
              <a:ext cx="2988116" cy="2308324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সুমনা পাল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ভাটিকৃষ্ণনগর সপ্রাবি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ভৈরব,কিশোরগঞ্জ।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8"/>
          <p:cNvSpPr txBox="1"/>
          <p:nvPr/>
        </p:nvSpPr>
        <p:spPr>
          <a:xfrm>
            <a:off x="8090610" y="2106771"/>
            <a:ext cx="32008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65162" y="2757055"/>
            <a:ext cx="4239490" cy="3639413"/>
            <a:chOff x="7365162" y="2757055"/>
            <a:chExt cx="4239490" cy="3639413"/>
          </a:xfrm>
        </p:grpSpPr>
        <p:sp>
          <p:nvSpPr>
            <p:cNvPr id="12" name="Vertical Scroll 11"/>
            <p:cNvSpPr/>
            <p:nvPr/>
          </p:nvSpPr>
          <p:spPr>
            <a:xfrm>
              <a:off x="7365162" y="2757055"/>
              <a:ext cx="4239490" cy="3639413"/>
            </a:xfrm>
            <a:prstGeom prst="verticalScroll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7900164" y="3287925"/>
              <a:ext cx="3159841" cy="2246769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৫ম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প্রাথমিক গণিত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যোগের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ধারণা</a:t>
              </a:r>
              <a:endPara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যোগার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ধারণা</a:t>
              </a:r>
              <a:endPara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৪0 মিনিট</a:t>
              </a:r>
              <a:endPara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9" y="2757055"/>
            <a:ext cx="1691516" cy="3010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913" y="456377"/>
            <a:ext cx="1130238" cy="14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8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5075" y="4496855"/>
            <a:ext cx="6281326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পৃষ্ঠা খোল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53" y="897482"/>
            <a:ext cx="2414601" cy="316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2445" y="326885"/>
            <a:ext cx="23275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72273" y="545596"/>
            <a:ext cx="2327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৫মিনিট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636219"/>
            <a:ext cx="11346872" cy="120032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কাঁঠাল গাছে ২টি কাঁঠাল ও একটি আম গাছে ৬টি আম আছে । মোট কয়টি আম ও কাঁঠাল আছে 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09" y="3283526"/>
            <a:ext cx="3346057" cy="2516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17" y="3283526"/>
            <a:ext cx="3346057" cy="251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3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7880" r="6364" b="16666"/>
          <a:stretch/>
        </p:blipFill>
        <p:spPr>
          <a:xfrm>
            <a:off x="8764347" y="419178"/>
            <a:ext cx="2222308" cy="15611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758033" y="623731"/>
            <a:ext cx="2462534" cy="923330"/>
          </a:xfrm>
          <a:prstGeom prst="rect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1564" y="2312767"/>
            <a:ext cx="11177092" cy="1200329"/>
            <a:chOff x="1032387" y="3049808"/>
            <a:chExt cx="10751573" cy="1474666"/>
          </a:xfrm>
        </p:grpSpPr>
        <p:sp>
          <p:nvSpPr>
            <p:cNvPr id="5" name="TextBox 2"/>
            <p:cNvSpPr txBox="1"/>
            <p:nvPr/>
          </p:nvSpPr>
          <p:spPr>
            <a:xfrm>
              <a:off x="1032387" y="3049808"/>
              <a:ext cx="10751573" cy="1474666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তোমার বাড়িতে বা আশেপাশে দেখে আসবে ও আগামীকাল বলবে কার বাড়িতে কয়টি হাঁস মুরগী আছে ?</a:t>
              </a:r>
            </a:p>
          </p:txBody>
        </p:sp>
        <p:sp>
          <p:nvSpPr>
            <p:cNvPr id="6" name="Flowchart: Multidocument 5"/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7880" r="6364" b="16666"/>
          <a:stretch/>
        </p:blipFill>
        <p:spPr>
          <a:xfrm>
            <a:off x="1070937" y="419178"/>
            <a:ext cx="2222308" cy="15611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17568" r="64224" b="5813"/>
          <a:stretch/>
        </p:blipFill>
        <p:spPr>
          <a:xfrm flipH="1">
            <a:off x="6485805" y="3845558"/>
            <a:ext cx="2115085" cy="24732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3" t="20010" r="20693" b="10241"/>
          <a:stretch/>
        </p:blipFill>
        <p:spPr>
          <a:xfrm flipH="1">
            <a:off x="3160712" y="3845558"/>
            <a:ext cx="2115085" cy="24732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39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4" b="13175"/>
          <a:stretch/>
        </p:blipFill>
        <p:spPr>
          <a:xfrm>
            <a:off x="152399" y="152400"/>
            <a:ext cx="11928765" cy="65393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0589" y="4664887"/>
            <a:ext cx="7610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1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426416" y="3108671"/>
            <a:ext cx="1428930" cy="1330272"/>
            <a:chOff x="4260577" y="3755490"/>
            <a:chExt cx="1428930" cy="13302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992" y="3755490"/>
              <a:ext cx="733515" cy="6651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577" y="4420626"/>
              <a:ext cx="733515" cy="66513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578" y="3755490"/>
              <a:ext cx="733515" cy="66513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992" y="4420626"/>
              <a:ext cx="733515" cy="665136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1" y="1182416"/>
            <a:ext cx="1422679" cy="13123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0" y="3177449"/>
            <a:ext cx="1428930" cy="133201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4580265" y="1187652"/>
            <a:ext cx="1398477" cy="1315673"/>
            <a:chOff x="574977" y="4576116"/>
            <a:chExt cx="994598" cy="11189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7" y="4576116"/>
              <a:ext cx="994598" cy="5594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7" y="5135577"/>
              <a:ext cx="994598" cy="5594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0" y="5214623"/>
            <a:ext cx="1428930" cy="133027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2" name="Group 21"/>
          <p:cNvGrpSpPr/>
          <p:nvPr/>
        </p:nvGrpSpPr>
        <p:grpSpPr>
          <a:xfrm rot="5400000">
            <a:off x="8494793" y="5074152"/>
            <a:ext cx="1330274" cy="1464259"/>
            <a:chOff x="9385796" y="3044509"/>
            <a:chExt cx="1690255" cy="28518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4" r="71341" b="18627"/>
            <a:stretch/>
          </p:blipFill>
          <p:spPr>
            <a:xfrm rot="16200000">
              <a:off x="9749860" y="4570179"/>
              <a:ext cx="962127" cy="169025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4" r="71341" b="18627"/>
            <a:stretch/>
          </p:blipFill>
          <p:spPr>
            <a:xfrm rot="16200000">
              <a:off x="9749860" y="2680445"/>
              <a:ext cx="962127" cy="169025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4" r="71341" b="18627"/>
            <a:stretch/>
          </p:blipFill>
          <p:spPr>
            <a:xfrm rot="16200000">
              <a:off x="9749860" y="3625313"/>
              <a:ext cx="962127" cy="169025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4580265" y="3282212"/>
            <a:ext cx="1398477" cy="1139684"/>
            <a:chOff x="3593602" y="3228382"/>
            <a:chExt cx="1589651" cy="16546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505"/>
            <a:stretch/>
          </p:blipFill>
          <p:spPr>
            <a:xfrm>
              <a:off x="4054154" y="3706945"/>
              <a:ext cx="609131" cy="7451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505"/>
            <a:stretch/>
          </p:blipFill>
          <p:spPr>
            <a:xfrm>
              <a:off x="4574122" y="4079535"/>
              <a:ext cx="609131" cy="7451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505"/>
            <a:stretch/>
          </p:blipFill>
          <p:spPr>
            <a:xfrm>
              <a:off x="3616082" y="4137871"/>
              <a:ext cx="609131" cy="7451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505"/>
            <a:stretch/>
          </p:blipFill>
          <p:spPr>
            <a:xfrm>
              <a:off x="4492226" y="3228382"/>
              <a:ext cx="609131" cy="7451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505"/>
            <a:stretch/>
          </p:blipFill>
          <p:spPr>
            <a:xfrm>
              <a:off x="3593602" y="3242682"/>
              <a:ext cx="609131" cy="7451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4544711" y="5233593"/>
            <a:ext cx="1434031" cy="1374157"/>
            <a:chOff x="3126505" y="4546965"/>
            <a:chExt cx="2332186" cy="15452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0" r="12939"/>
            <a:stretch/>
          </p:blipFill>
          <p:spPr>
            <a:xfrm>
              <a:off x="3126505" y="5301263"/>
              <a:ext cx="803564" cy="76990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0" r="12939"/>
            <a:stretch/>
          </p:blipFill>
          <p:spPr>
            <a:xfrm>
              <a:off x="3877622" y="5301263"/>
              <a:ext cx="803564" cy="76990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0" r="12939"/>
            <a:stretch/>
          </p:blipFill>
          <p:spPr>
            <a:xfrm>
              <a:off x="4626883" y="5322293"/>
              <a:ext cx="803564" cy="76990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0" r="12939"/>
            <a:stretch/>
          </p:blipFill>
          <p:spPr>
            <a:xfrm>
              <a:off x="3912197" y="4546965"/>
              <a:ext cx="803564" cy="76990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0" r="12939"/>
            <a:stretch/>
          </p:blipFill>
          <p:spPr>
            <a:xfrm>
              <a:off x="3126505" y="4557480"/>
              <a:ext cx="803564" cy="76990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0" r="12939"/>
            <a:stretch/>
          </p:blipFill>
          <p:spPr>
            <a:xfrm>
              <a:off x="4641575" y="4552960"/>
              <a:ext cx="817116" cy="769908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8264683" y="1162968"/>
            <a:ext cx="1377013" cy="1206804"/>
            <a:chOff x="7032351" y="356421"/>
            <a:chExt cx="1768990" cy="155786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947">
              <a:off x="8074535" y="356421"/>
              <a:ext cx="726806" cy="104494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48126">
              <a:off x="7807192" y="379567"/>
              <a:ext cx="726806" cy="104494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6019">
              <a:off x="7443087" y="401538"/>
              <a:ext cx="726806" cy="104494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33052">
              <a:off x="7191421" y="513396"/>
              <a:ext cx="726806" cy="104494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27104">
              <a:off x="7366369" y="862067"/>
              <a:ext cx="726806" cy="104494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4387">
              <a:off x="7954115" y="869344"/>
              <a:ext cx="726806" cy="104494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4238" y="862066"/>
              <a:ext cx="726806" cy="1044945"/>
            </a:xfrm>
            <a:prstGeom prst="rect">
              <a:avLst/>
            </a:prstGeom>
          </p:spPr>
        </p:pic>
      </p:grpSp>
      <p:sp>
        <p:nvSpPr>
          <p:cNvPr id="42" name="TextBox 4"/>
          <p:cNvSpPr txBox="1"/>
          <p:nvPr/>
        </p:nvSpPr>
        <p:spPr>
          <a:xfrm>
            <a:off x="2982809" y="1516570"/>
            <a:ext cx="428281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"/>
          <p:cNvSpPr txBox="1"/>
          <p:nvPr/>
        </p:nvSpPr>
        <p:spPr>
          <a:xfrm>
            <a:off x="2982808" y="3606849"/>
            <a:ext cx="428281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"/>
          <p:cNvSpPr txBox="1"/>
          <p:nvPr/>
        </p:nvSpPr>
        <p:spPr>
          <a:xfrm>
            <a:off x="2982807" y="5671278"/>
            <a:ext cx="428281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6875622" y="1516570"/>
            <a:ext cx="428281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"/>
          <p:cNvSpPr txBox="1"/>
          <p:nvPr/>
        </p:nvSpPr>
        <p:spPr>
          <a:xfrm>
            <a:off x="6868075" y="3601867"/>
            <a:ext cx="428281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"/>
          <p:cNvSpPr txBox="1"/>
          <p:nvPr/>
        </p:nvSpPr>
        <p:spPr>
          <a:xfrm>
            <a:off x="6875622" y="5671278"/>
            <a:ext cx="428281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10760112" y="3602065"/>
            <a:ext cx="428281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"/>
          <p:cNvSpPr txBox="1"/>
          <p:nvPr/>
        </p:nvSpPr>
        <p:spPr>
          <a:xfrm>
            <a:off x="10760112" y="1520004"/>
            <a:ext cx="428281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10760111" y="5642770"/>
            <a:ext cx="428281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1652039" y="421880"/>
            <a:ext cx="9108072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১ থেকে ৯ পর্যন্ত উপকরণ গুলো গণনা করি ও প্রতীক গুলো পড়ি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0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5206" y="3138483"/>
            <a:ext cx="7092868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0838" y="1296052"/>
            <a:ext cx="4413388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2" y="2397949"/>
            <a:ext cx="741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শিখবেঃ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8439" y="873525"/>
            <a:ext cx="27751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29492" y="3260652"/>
            <a:ext cx="10834254" cy="206210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৯.১.২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৯.১.৩ “+” ও “=”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01224" y="2320027"/>
            <a:ext cx="1108364" cy="2272148"/>
            <a:chOff x="6525491" y="3144982"/>
            <a:chExt cx="1108364" cy="22721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4" t="18191" r="18254" b="16730"/>
            <a:stretch/>
          </p:blipFill>
          <p:spPr>
            <a:xfrm>
              <a:off x="6525491" y="3144982"/>
              <a:ext cx="1108364" cy="1136074"/>
            </a:xfrm>
            <a:prstGeom prst="ellipse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4" t="18191" r="18254" b="16730"/>
            <a:stretch/>
          </p:blipFill>
          <p:spPr>
            <a:xfrm>
              <a:off x="6525491" y="4281056"/>
              <a:ext cx="1108364" cy="1136074"/>
            </a:xfrm>
            <a:prstGeom prst="ellipse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92306" y="2393068"/>
            <a:ext cx="3364926" cy="2272148"/>
            <a:chOff x="1073728" y="1745672"/>
            <a:chExt cx="3364926" cy="22721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4" t="18191" r="18254" b="16730"/>
            <a:stretch/>
          </p:blipFill>
          <p:spPr>
            <a:xfrm>
              <a:off x="2182092" y="1745672"/>
              <a:ext cx="1108364" cy="1136074"/>
            </a:xfrm>
            <a:prstGeom prst="ellipse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4" t="18191" r="18254" b="16730"/>
            <a:stretch/>
          </p:blipFill>
          <p:spPr>
            <a:xfrm>
              <a:off x="1073728" y="2881746"/>
              <a:ext cx="1108364" cy="1136074"/>
            </a:xfrm>
            <a:prstGeom prst="ellipse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4" t="18191" r="18254" b="16730"/>
            <a:stretch/>
          </p:blipFill>
          <p:spPr>
            <a:xfrm>
              <a:off x="3330290" y="2881746"/>
              <a:ext cx="1108364" cy="1136074"/>
            </a:xfrm>
            <a:prstGeom prst="ellipse">
              <a:avLst/>
            </a:prstGeom>
          </p:spPr>
        </p:pic>
      </p:grpSp>
      <p:sp>
        <p:nvSpPr>
          <p:cNvPr id="12" name="TextBox 4"/>
          <p:cNvSpPr txBox="1"/>
          <p:nvPr/>
        </p:nvSpPr>
        <p:spPr>
          <a:xfrm>
            <a:off x="4253026" y="3042803"/>
            <a:ext cx="73829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6808168" y="3042803"/>
            <a:ext cx="1145412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1203470" y="5312614"/>
            <a:ext cx="84485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3063442" y="5312613"/>
            <a:ext cx="84485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4799641" y="5312612"/>
            <a:ext cx="84485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6911950" y="5312611"/>
            <a:ext cx="84485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9663270" y="5312610"/>
            <a:ext cx="84485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3597404" y="698889"/>
            <a:ext cx="5426439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মার্বেলগুলো একত্র করি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92306" y="2393068"/>
            <a:ext cx="3364926" cy="2272148"/>
            <a:chOff x="1073728" y="1745672"/>
            <a:chExt cx="3364926" cy="227214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4" t="18191" r="18254" b="16730"/>
            <a:stretch/>
          </p:blipFill>
          <p:spPr>
            <a:xfrm>
              <a:off x="2182092" y="1745672"/>
              <a:ext cx="1108364" cy="1136074"/>
            </a:xfrm>
            <a:prstGeom prst="ellipse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4" t="18191" r="18254" b="16730"/>
            <a:stretch/>
          </p:blipFill>
          <p:spPr>
            <a:xfrm>
              <a:off x="1073728" y="2881746"/>
              <a:ext cx="1108364" cy="1136074"/>
            </a:xfrm>
            <a:prstGeom prst="ellipse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4" t="18191" r="18254" b="16730"/>
            <a:stretch/>
          </p:blipFill>
          <p:spPr>
            <a:xfrm>
              <a:off x="3330290" y="2881746"/>
              <a:ext cx="1108364" cy="1136074"/>
            </a:xfrm>
            <a:prstGeom prst="ellipse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401224" y="2320027"/>
            <a:ext cx="1108364" cy="2272148"/>
            <a:chOff x="6525491" y="3144982"/>
            <a:chExt cx="1108364" cy="227214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4" t="18191" r="18254" b="16730"/>
            <a:stretch/>
          </p:blipFill>
          <p:spPr>
            <a:xfrm>
              <a:off x="6525491" y="3144982"/>
              <a:ext cx="1108364" cy="1136074"/>
            </a:xfrm>
            <a:prstGeom prst="ellipse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4" t="18191" r="18254" b="16730"/>
            <a:stretch/>
          </p:blipFill>
          <p:spPr>
            <a:xfrm>
              <a:off x="6525491" y="4281056"/>
              <a:ext cx="1108364" cy="1136074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52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63542 -0.188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84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0.3336 -0.0127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641830" y="2002445"/>
            <a:ext cx="1948477" cy="1534771"/>
            <a:chOff x="1641830" y="2002445"/>
            <a:chExt cx="1948477" cy="15347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43939">
              <a:off x="1863400" y="2139380"/>
              <a:ext cx="1012379" cy="14555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2100">
              <a:off x="2181341" y="2002445"/>
              <a:ext cx="1012379" cy="14555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7928" y="2081696"/>
              <a:ext cx="1012379" cy="145552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7590999" y="1958946"/>
            <a:ext cx="2106136" cy="1576873"/>
            <a:chOff x="7590999" y="1958946"/>
            <a:chExt cx="2106136" cy="15768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2102">
              <a:off x="8684756" y="2080299"/>
              <a:ext cx="1012379" cy="14555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1685">
              <a:off x="8412724" y="1958946"/>
              <a:ext cx="1012379" cy="14555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07747">
              <a:off x="8032593" y="1985587"/>
              <a:ext cx="1012379" cy="14555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01527">
              <a:off x="7812569" y="2147807"/>
              <a:ext cx="1012379" cy="1455520"/>
            </a:xfrm>
            <a:prstGeom prst="rect">
              <a:avLst/>
            </a:prstGeom>
          </p:spPr>
        </p:pic>
      </p:grpSp>
      <p:sp>
        <p:nvSpPr>
          <p:cNvPr id="10" name="TextBox 4"/>
          <p:cNvSpPr txBox="1"/>
          <p:nvPr/>
        </p:nvSpPr>
        <p:spPr>
          <a:xfrm>
            <a:off x="1600154" y="1330205"/>
            <a:ext cx="1822625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7941581" y="1330205"/>
            <a:ext cx="1822625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5435495" y="2809456"/>
            <a:ext cx="1145412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2265104" y="3676460"/>
            <a:ext cx="84485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8417951" y="3645870"/>
            <a:ext cx="84485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4"/>
          <p:cNvSpPr txBox="1"/>
          <p:nvPr/>
        </p:nvSpPr>
        <p:spPr>
          <a:xfrm>
            <a:off x="4968910" y="5923377"/>
            <a:ext cx="84485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৭টি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4"/>
          <p:cNvSpPr txBox="1"/>
          <p:nvPr/>
        </p:nvSpPr>
        <p:spPr>
          <a:xfrm>
            <a:off x="3576450" y="448740"/>
            <a:ext cx="4523900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ফুলগুলো একত্র করি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41829" y="2002445"/>
            <a:ext cx="1948477" cy="1534771"/>
            <a:chOff x="1641830" y="2002445"/>
            <a:chExt cx="1948477" cy="153477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43939">
              <a:off x="1863400" y="2139380"/>
              <a:ext cx="1012379" cy="145552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2100">
              <a:off x="2181341" y="2002445"/>
              <a:ext cx="1012379" cy="145552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7928" y="2081696"/>
              <a:ext cx="1012379" cy="145552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7566300" y="1941768"/>
            <a:ext cx="2106136" cy="1576873"/>
            <a:chOff x="7590999" y="1958946"/>
            <a:chExt cx="2106136" cy="157687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2102">
              <a:off x="8684756" y="2080299"/>
              <a:ext cx="1012379" cy="145552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1685">
              <a:off x="8412724" y="1958946"/>
              <a:ext cx="1012379" cy="145552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07747">
              <a:off x="8032593" y="1985587"/>
              <a:ext cx="1012379" cy="145552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01527">
              <a:off x="7812569" y="2147807"/>
              <a:ext cx="1012379" cy="1455520"/>
            </a:xfrm>
            <a:prstGeom prst="rect">
              <a:avLst/>
            </a:prstGeom>
          </p:spPr>
        </p:pic>
      </p:grpSp>
      <p:sp>
        <p:nvSpPr>
          <p:cNvPr id="22" name="TextBox 4"/>
          <p:cNvSpPr txBox="1"/>
          <p:nvPr/>
        </p:nvSpPr>
        <p:spPr>
          <a:xfrm>
            <a:off x="3376166" y="3938257"/>
            <a:ext cx="428281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4"/>
          <p:cNvSpPr txBox="1"/>
          <p:nvPr/>
        </p:nvSpPr>
        <p:spPr>
          <a:xfrm>
            <a:off x="4085897" y="3650875"/>
            <a:ext cx="428281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4796871" y="3855049"/>
            <a:ext cx="428281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4"/>
          <p:cNvSpPr txBox="1"/>
          <p:nvPr/>
        </p:nvSpPr>
        <p:spPr>
          <a:xfrm>
            <a:off x="5490120" y="4046219"/>
            <a:ext cx="428281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4"/>
          <p:cNvSpPr txBox="1"/>
          <p:nvPr/>
        </p:nvSpPr>
        <p:spPr>
          <a:xfrm>
            <a:off x="6056101" y="3809640"/>
            <a:ext cx="428281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4"/>
          <p:cNvSpPr txBox="1"/>
          <p:nvPr/>
        </p:nvSpPr>
        <p:spPr>
          <a:xfrm>
            <a:off x="6620810" y="3809640"/>
            <a:ext cx="428281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4"/>
          <p:cNvSpPr txBox="1"/>
          <p:nvPr/>
        </p:nvSpPr>
        <p:spPr>
          <a:xfrm>
            <a:off x="7185519" y="4048159"/>
            <a:ext cx="428281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13386 0.2467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0.18346 0.2682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5" grpId="0" animBg="1"/>
      <p:bldP spid="37" grpId="0" animBg="1"/>
      <p:bldP spid="37" grpId="1" animBg="1"/>
      <p:bldP spid="2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051358" y="2315369"/>
            <a:ext cx="2393371" cy="1860972"/>
            <a:chOff x="4435831" y="2299169"/>
            <a:chExt cx="2393371" cy="18609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r="30114"/>
            <a:stretch/>
          </p:blipFill>
          <p:spPr>
            <a:xfrm>
              <a:off x="5274031" y="3115556"/>
              <a:ext cx="665018" cy="10445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r="30114"/>
            <a:stretch/>
          </p:blipFill>
          <p:spPr>
            <a:xfrm>
              <a:off x="4435831" y="2299169"/>
              <a:ext cx="665018" cy="104458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r="30114"/>
            <a:stretch/>
          </p:blipFill>
          <p:spPr>
            <a:xfrm>
              <a:off x="6164184" y="2299169"/>
              <a:ext cx="665018" cy="104458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94652" y="1926390"/>
            <a:ext cx="2393371" cy="2249951"/>
            <a:chOff x="886962" y="1813981"/>
            <a:chExt cx="2393371" cy="22499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r="30114"/>
            <a:stretch/>
          </p:blipFill>
          <p:spPr>
            <a:xfrm>
              <a:off x="1704380" y="3019347"/>
              <a:ext cx="665018" cy="104458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r="30114"/>
            <a:stretch/>
          </p:blipFill>
          <p:spPr>
            <a:xfrm>
              <a:off x="886962" y="2299170"/>
              <a:ext cx="665018" cy="10445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r="30114"/>
            <a:stretch/>
          </p:blipFill>
          <p:spPr>
            <a:xfrm>
              <a:off x="1725162" y="1813981"/>
              <a:ext cx="665018" cy="10445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r="30114"/>
            <a:stretch/>
          </p:blipFill>
          <p:spPr>
            <a:xfrm>
              <a:off x="2615315" y="2299169"/>
              <a:ext cx="665018" cy="1044585"/>
            </a:xfrm>
            <a:prstGeom prst="rect">
              <a:avLst/>
            </a:prstGeom>
          </p:spPr>
        </p:pic>
      </p:grpSp>
      <p:sp>
        <p:nvSpPr>
          <p:cNvPr id="14" name="TextBox 4"/>
          <p:cNvSpPr txBox="1"/>
          <p:nvPr/>
        </p:nvSpPr>
        <p:spPr>
          <a:xfrm>
            <a:off x="3116719" y="2634940"/>
            <a:ext cx="73829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6911950" y="2758979"/>
            <a:ext cx="1145412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1203470" y="5312614"/>
            <a:ext cx="84485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3063442" y="5312613"/>
            <a:ext cx="84485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4799641" y="5312612"/>
            <a:ext cx="84485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6911950" y="5312611"/>
            <a:ext cx="84485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9663270" y="5312610"/>
            <a:ext cx="84485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3154059" y="690533"/>
            <a:ext cx="5426439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আনারসগুলো একত্র করি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4298" y="1926390"/>
            <a:ext cx="2393371" cy="2249951"/>
            <a:chOff x="886962" y="1813981"/>
            <a:chExt cx="2393371" cy="224995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r="30114"/>
            <a:stretch/>
          </p:blipFill>
          <p:spPr>
            <a:xfrm>
              <a:off x="1704380" y="3019347"/>
              <a:ext cx="665018" cy="104458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r="30114"/>
            <a:stretch/>
          </p:blipFill>
          <p:spPr>
            <a:xfrm>
              <a:off x="886962" y="2299170"/>
              <a:ext cx="665018" cy="104458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r="30114"/>
            <a:stretch/>
          </p:blipFill>
          <p:spPr>
            <a:xfrm>
              <a:off x="1725162" y="1813981"/>
              <a:ext cx="665018" cy="104458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r="30114"/>
            <a:stretch/>
          </p:blipFill>
          <p:spPr>
            <a:xfrm>
              <a:off x="2615315" y="2299169"/>
              <a:ext cx="665018" cy="104458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061712" y="2315369"/>
            <a:ext cx="2393371" cy="1860972"/>
            <a:chOff x="4435831" y="2299169"/>
            <a:chExt cx="2393371" cy="186097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r="30114"/>
            <a:stretch/>
          </p:blipFill>
          <p:spPr>
            <a:xfrm>
              <a:off x="5274031" y="3115556"/>
              <a:ext cx="665018" cy="104458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r="30114"/>
            <a:stretch/>
          </p:blipFill>
          <p:spPr>
            <a:xfrm>
              <a:off x="4435831" y="2299169"/>
              <a:ext cx="665018" cy="104458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r="30114"/>
            <a:stretch/>
          </p:blipFill>
          <p:spPr>
            <a:xfrm>
              <a:off x="6164184" y="2299169"/>
              <a:ext cx="665018" cy="1044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335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68802 -0.0606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01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40625 0.1164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1"/>
          <p:cNvSpPr txBox="1"/>
          <p:nvPr/>
        </p:nvSpPr>
        <p:spPr>
          <a:xfrm>
            <a:off x="4852308" y="698833"/>
            <a:ext cx="2710614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spc="50" dirty="0">
                <a:ln w="0">
                  <a:solidFill>
                    <a:srgbClr val="0070C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spc="50" dirty="0">
              <a:ln w="0">
                <a:solidFill>
                  <a:srgbClr val="0070C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73" y="445158"/>
            <a:ext cx="1294907" cy="112701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4" name="TextBox 43"/>
          <p:cNvSpPr txBox="1"/>
          <p:nvPr/>
        </p:nvSpPr>
        <p:spPr>
          <a:xfrm>
            <a:off x="529401" y="1114331"/>
            <a:ext cx="31758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IN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n w="6600">
                <a:solidFill>
                  <a:srgbClr val="0070C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0358" y="2528977"/>
            <a:ext cx="6692022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হাতিগুলোকে একসাথে করলে কতটি হবে ?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040" y="3910374"/>
            <a:ext cx="4696049" cy="1030020"/>
            <a:chOff x="346074" y="3098633"/>
            <a:chExt cx="4696049" cy="10300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74" y="3100536"/>
              <a:ext cx="1644987" cy="10281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8321" y="3098633"/>
              <a:ext cx="1644987" cy="10281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136" y="3100535"/>
              <a:ext cx="1644987" cy="10281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3" name="Group 22"/>
          <p:cNvGrpSpPr/>
          <p:nvPr/>
        </p:nvGrpSpPr>
        <p:grpSpPr>
          <a:xfrm>
            <a:off x="6783448" y="3910374"/>
            <a:ext cx="4842617" cy="1028117"/>
            <a:chOff x="6724063" y="3098634"/>
            <a:chExt cx="4842617" cy="102811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1693" y="3098634"/>
              <a:ext cx="1644987" cy="10281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063" y="3098634"/>
              <a:ext cx="1644987" cy="10281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050" y="3098634"/>
              <a:ext cx="1644987" cy="10281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1339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854</TotalTime>
  <Words>366</Words>
  <Application>Microsoft Office PowerPoint</Application>
  <PresentationFormat>Widescreen</PresentationFormat>
  <Paragraphs>138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420</cp:revision>
  <dcterms:created xsi:type="dcterms:W3CDTF">2019-11-30T14:40:13Z</dcterms:created>
  <dcterms:modified xsi:type="dcterms:W3CDTF">2021-02-02T15:47:40Z</dcterms:modified>
</cp:coreProperties>
</file>