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620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02-Feb-21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9.jpe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eg"/><Relationship Id="rId4" Type="http://schemas.openxmlformats.org/officeDocument/2006/relationships/image" Target="../media/image1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72" y="3939403"/>
            <a:ext cx="1838326" cy="12726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1" y="2269423"/>
            <a:ext cx="3333750" cy="3333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4393081"/>
            <a:ext cx="11230615" cy="231251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990600" y="221915"/>
            <a:ext cx="9525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0067" y="4680919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3160" y="2122293"/>
            <a:ext cx="3965795" cy="220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4278" y="4154346"/>
            <a:ext cx="3296986" cy="183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443676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6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392535" y="5144869"/>
            <a:ext cx="5067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94564" y="5077333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1652" y="5083684"/>
            <a:ext cx="835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গর্তে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4648201" y="127537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42217" y="5053091"/>
            <a:ext cx="428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n w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1717587" y="4119661"/>
            <a:ext cx="7970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endParaRPr lang="en-US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4946441" y="4136227"/>
            <a:ext cx="13019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খরগোশ</a:t>
            </a:r>
            <a:endParaRPr lang="en-US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8592591" y="4215370"/>
            <a:ext cx="1008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সজারু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798265"/>
            <a:ext cx="3266646" cy="32770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6" name="Picture 25" descr="images২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798265"/>
            <a:ext cx="3293825" cy="3270790"/>
          </a:xfrm>
          <a:prstGeom prst="roundRect">
            <a:avLst>
              <a:gd name="adj" fmla="val 6668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" name="Picture 26" descr="tfrcyuy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9579" y="832901"/>
            <a:ext cx="3173222" cy="3236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068581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1" grpId="0"/>
      <p:bldP spid="21" grpId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264628" y="5163738"/>
            <a:ext cx="5067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41920" y="5181954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6228" y="5172846"/>
            <a:ext cx="996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এসব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গর্ত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RinkiyMJ" pitchFamily="2" charset="0"/>
                <a:cs typeface="RinkiyMJ" pitchFamily="2" charset="0"/>
              </a:rPr>
              <a:t>ˆ</a:t>
            </a:r>
            <a:r>
              <a:rPr lang="en-US" sz="3600" dirty="0" err="1">
                <a:latin typeface="RinkiyMJ" pitchFamily="2" charset="0"/>
                <a:cs typeface="RinkiyMJ" pitchFamily="2" charset="0"/>
              </a:rPr>
              <a:t>Zwi</a:t>
            </a:r>
            <a:r>
              <a:rPr lang="en-US" sz="3600" dirty="0">
                <a:latin typeface="RinkiyMJ" pitchFamily="2" charset="0"/>
                <a:cs typeface="RinkiyMJ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60029" y="3048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36825" y="5163738"/>
            <a:ext cx="428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n w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1568400" y="3924967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পিঁপড়া</a:t>
            </a:r>
            <a:endParaRPr lang="en-US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4560028" y="3924966"/>
            <a:ext cx="1915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েপোকা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8446228" y="3924965"/>
            <a:ext cx="1005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কেঁচো</a:t>
            </a:r>
            <a:endParaRPr lang="en-US" dirty="0"/>
          </a:p>
        </p:txBody>
      </p:sp>
      <p:pic>
        <p:nvPicPr>
          <p:cNvPr id="25" name="Picture 24" descr="1c57e40f221d8a3f8cb0d88c1bdf3418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1275681"/>
            <a:ext cx="3171814" cy="2482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AB452F7E-3E95-4F60-9D6A-AB7DD1FB66B2}"/>
              </a:ext>
            </a:extLst>
          </p:cNvPr>
          <p:cNvGrpSpPr/>
          <p:nvPr/>
        </p:nvGrpSpPr>
        <p:grpSpPr>
          <a:xfrm>
            <a:off x="3886200" y="1275682"/>
            <a:ext cx="3236042" cy="2482189"/>
            <a:chOff x="534248" y="862733"/>
            <a:chExt cx="3328704" cy="3603048"/>
          </a:xfrm>
          <a:effectLst/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0297C6A2-A939-40CC-94FB-584E372D0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248" y="862733"/>
              <a:ext cx="3328704" cy="36030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9EF2DC6-231A-4E9B-9731-968CD1D91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18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38564" y="1782650"/>
              <a:ext cx="1346997" cy="103988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628" y="1275682"/>
            <a:ext cx="3212371" cy="2482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10478722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1" grpId="0"/>
      <p:bldP spid="21" grpId="1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352800" y="5163738"/>
            <a:ext cx="5067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0092" y="5181954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BD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ক</a:t>
            </a:r>
            <a:r>
              <a:rPr lang="as-IN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ো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360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71600" y="5122485"/>
            <a:ext cx="835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4800601" y="3048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406900" y="5129562"/>
            <a:ext cx="428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n w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1808972" y="3924967"/>
            <a:ext cx="1116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5281353" y="3924966"/>
            <a:ext cx="814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8686800" y="3924965"/>
            <a:ext cx="898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/>
          </a:p>
        </p:txBody>
      </p:sp>
      <p:pic>
        <p:nvPicPr>
          <p:cNvPr id="25" name="Picture 24" descr="istockphoto-1140993631-170667a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180085"/>
            <a:ext cx="3581400" cy="2639465"/>
          </a:xfrm>
          <a:prstGeom prst="round2DiagRect">
            <a:avLst>
              <a:gd name="adj1" fmla="val 0"/>
              <a:gd name="adj2" fmla="val 12598"/>
            </a:avLst>
          </a:prstGeom>
          <a:ln w="88900" cap="sq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6" name="Picture 25" descr="৪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635009" y="1180085"/>
            <a:ext cx="3537528" cy="2639465"/>
          </a:xfrm>
          <a:prstGeom prst="round2DiagRect">
            <a:avLst>
              <a:gd name="adj1" fmla="val 0"/>
              <a:gd name="adj2" fmla="val 17322"/>
            </a:avLst>
          </a:prstGeom>
          <a:ln w="88900" cap="sq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7" name="Picture 26" descr="index৫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9809" y="1180085"/>
            <a:ext cx="3261591" cy="2639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59522879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1" grpId="0"/>
      <p:bldP spid="21" grpId="1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562420" y="5178568"/>
            <a:ext cx="5067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33926" y="5189938"/>
            <a:ext cx="56198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1543121" y="5230463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4705421" y="1524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55126" y="5167199"/>
            <a:ext cx="428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n w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1124020" y="3886554"/>
            <a:ext cx="1991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দোয়েল 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4794238" y="3886553"/>
            <a:ext cx="15985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চড়ূই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8161214" y="3886552"/>
            <a:ext cx="1758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 descr="rdj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934" y="881816"/>
            <a:ext cx="3425086" cy="296526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6201" y="881816"/>
            <a:ext cx="3048000" cy="29652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30224"/>
            <a:ext cx="3139268" cy="29168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188145655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1" grpId="0"/>
      <p:bldP spid="21" grpId="1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330396"/>
              </p:ext>
            </p:extLst>
          </p:nvPr>
        </p:nvGraphicFramePr>
        <p:xfrm>
          <a:off x="762000" y="1929397"/>
          <a:ext cx="8366974" cy="3901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75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911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886"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প্রাণীর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কোথায়</a:t>
                      </a:r>
                      <a:r>
                        <a:rPr lang="bn-BD" sz="3200" b="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বাস করে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0886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ইঁদুর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959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বেজি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679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খরগোশ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72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পাখি</a:t>
                      </a:r>
                      <a:r>
                        <a:rPr lang="bn-BD" sz="3200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10111"/>
                  </a:ext>
                </a:extLst>
              </a:tr>
              <a:tr h="550721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কেঁচো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0661789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62000" y="1390981"/>
            <a:ext cx="53189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প্রশ্নঃ প্রাণীগুলো কোথায় বাস করে?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61429" y="2561873"/>
            <a:ext cx="1227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গর্তে</a:t>
            </a:r>
            <a:r>
              <a:rPr lang="bn-BD" sz="3200" dirty="0"/>
              <a:t> </a:t>
            </a:r>
            <a:endParaRPr lang="en-US" sz="3200" dirty="0"/>
          </a:p>
        </p:txBody>
      </p:sp>
      <p:sp>
        <p:nvSpPr>
          <p:cNvPr id="20" name="Rectangle 19"/>
          <p:cNvSpPr/>
          <p:nvPr/>
        </p:nvSpPr>
        <p:spPr>
          <a:xfrm>
            <a:off x="5456917" y="3133856"/>
            <a:ext cx="1495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ঝোপঝাড়ে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718774" y="3839438"/>
            <a:ext cx="50914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মাটিতে বা তৃণভূমিতে গর্ত করে থাকে।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52839" y="1276810"/>
            <a:ext cx="35122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61574" y="152400"/>
            <a:ext cx="410002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 smtClean="0">
                <a:ln w="11430"/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kern="0" dirty="0">
              <a:ln w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8935" y="4506550"/>
            <a:ext cx="53511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গাছের ডালে বা কোটরে বাসা তৈরি করে।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00179" y="5168693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 নিচে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1306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4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2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9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84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209362" y="5218685"/>
            <a:ext cx="5067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33955" y="5240385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2923701" y="5262084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4572000" y="2286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42851" y="5240384"/>
            <a:ext cx="428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n w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1913814" y="4142435"/>
            <a:ext cx="13997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7685992" y="4164133"/>
            <a:ext cx="12827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tyd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12019"/>
            <a:ext cx="4648199" cy="3163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lope"/>
            <a:contourClr>
              <a:srgbClr val="C0C0C0"/>
            </a:contourClr>
          </a:sp3d>
        </p:spPr>
      </p:pic>
      <p:pic>
        <p:nvPicPr>
          <p:cNvPr id="25" name="Picture 24" descr="ESZRTGX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399" y="912019"/>
            <a:ext cx="4724401" cy="31636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lop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062737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1" grpId="0"/>
      <p:bldP spid="21" grpId="1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9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8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3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84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428822" y="5235549"/>
            <a:ext cx="5067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19322" y="5303107"/>
            <a:ext cx="48802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3031275" y="5249407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ইত্যাদি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4762323" y="2286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19322" y="5242478"/>
            <a:ext cx="428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n w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2439164" y="4142435"/>
            <a:ext cx="729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8003753" y="4164133"/>
            <a:ext cx="1027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928630"/>
            <a:ext cx="4772696" cy="30938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3600" y="928631"/>
            <a:ext cx="4800600" cy="3093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33991564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1" grpId="0"/>
      <p:bldP spid="21" grpId="1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4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5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98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143840" y="5064358"/>
            <a:ext cx="5067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66995" y="5063442"/>
            <a:ext cx="66199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5036651"/>
            <a:ext cx="982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্থানেই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/>
          </a:p>
        </p:txBody>
      </p:sp>
      <p:sp>
        <p:nvSpPr>
          <p:cNvPr id="20" name="Rectangle 19"/>
          <p:cNvSpPr/>
          <p:nvPr/>
        </p:nvSpPr>
        <p:spPr>
          <a:xfrm>
            <a:off x="4648201" y="1524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93106" y="5063442"/>
            <a:ext cx="428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n w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1649492" y="3886554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4800600" y="3886553"/>
            <a:ext cx="9925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8229600" y="3886552"/>
            <a:ext cx="10070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 descr="turtle_PNG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358820"/>
            <a:ext cx="3466871" cy="2527732"/>
          </a:xfrm>
          <a:prstGeom prst="rect">
            <a:avLst/>
          </a:prstGeom>
        </p:spPr>
      </p:pic>
      <p:pic>
        <p:nvPicPr>
          <p:cNvPr id="26" name="Picture 25" descr="GC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358820"/>
            <a:ext cx="2932558" cy="2395818"/>
          </a:xfrm>
          <a:prstGeom prst="rect">
            <a:avLst/>
          </a:prstGeom>
        </p:spPr>
      </p:pic>
      <p:pic>
        <p:nvPicPr>
          <p:cNvPr id="27" name="Picture 26" descr="purepng.com-green-crocodilecrocodilealigatorcroccrocodiles-441520278714nkoep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358820"/>
            <a:ext cx="3199489" cy="239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8745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21" grpId="0"/>
      <p:bldP spid="21" grpId="1"/>
      <p:bldP spid="22" grpId="0"/>
      <p:bldP spid="23" grpId="0"/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9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9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7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2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7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2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 rot="16200000">
            <a:off x="9648883" y="3557339"/>
            <a:ext cx="4629444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1342" y="200348"/>
            <a:ext cx="1697052" cy="15796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02171D7-463D-45A0-A50A-C9BB6B726B96}"/>
              </a:ext>
            </a:extLst>
          </p:cNvPr>
          <p:cNvSpPr txBox="1"/>
          <p:nvPr/>
        </p:nvSpPr>
        <p:spPr>
          <a:xfrm>
            <a:off x="381001" y="2079308"/>
            <a:ext cx="4135451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ইঁদুর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D0E9E9-58DA-49AD-99AE-D88F43FCB9D1}"/>
              </a:ext>
            </a:extLst>
          </p:cNvPr>
          <p:cNvSpPr txBox="1"/>
          <p:nvPr/>
        </p:nvSpPr>
        <p:spPr>
          <a:xfrm>
            <a:off x="381002" y="2977037"/>
            <a:ext cx="4135450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A3A6A36-04CB-4290-B2B1-F263459C22A6}"/>
              </a:ext>
            </a:extLst>
          </p:cNvPr>
          <p:cNvSpPr txBox="1"/>
          <p:nvPr/>
        </p:nvSpPr>
        <p:spPr>
          <a:xfrm>
            <a:off x="381001" y="3882997"/>
            <a:ext cx="4135451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কচ্ছপ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CA6CFE-D62F-4679-A126-296508B3CCEE}"/>
              </a:ext>
            </a:extLst>
          </p:cNvPr>
          <p:cNvSpPr txBox="1"/>
          <p:nvPr/>
        </p:nvSpPr>
        <p:spPr>
          <a:xfrm>
            <a:off x="381001" y="4801052"/>
            <a:ext cx="413545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বেজি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C4DF0F-471D-4A68-97AF-0160A9BC5C50}"/>
              </a:ext>
            </a:extLst>
          </p:cNvPr>
          <p:cNvSpPr txBox="1"/>
          <p:nvPr/>
        </p:nvSpPr>
        <p:spPr>
          <a:xfrm>
            <a:off x="381001" y="5686647"/>
            <a:ext cx="4135451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পাখি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কাঠবিড়ালি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9424126-0DEA-4865-8E1A-26346781D03F}"/>
              </a:ext>
            </a:extLst>
          </p:cNvPr>
          <p:cNvSpPr txBox="1"/>
          <p:nvPr/>
        </p:nvSpPr>
        <p:spPr>
          <a:xfrm>
            <a:off x="5607844" y="2112124"/>
            <a:ext cx="463098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ঝোপঝাড়ে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FDA75E-7130-46D7-8C23-AFC47D9E9930}"/>
              </a:ext>
            </a:extLst>
          </p:cNvPr>
          <p:cNvSpPr txBox="1"/>
          <p:nvPr/>
        </p:nvSpPr>
        <p:spPr>
          <a:xfrm>
            <a:off x="5607844" y="2996254"/>
            <a:ext cx="463098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EC25B7-BAFC-4985-BEBD-42A23010CFC6}"/>
              </a:ext>
            </a:extLst>
          </p:cNvPr>
          <p:cNvSpPr txBox="1"/>
          <p:nvPr/>
        </p:nvSpPr>
        <p:spPr>
          <a:xfrm>
            <a:off x="5607844" y="3880384"/>
            <a:ext cx="463098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iii)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ডালে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কোটরে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F0A353-EF0C-456F-8AF0-EE6C72B0803C}"/>
              </a:ext>
            </a:extLst>
          </p:cNvPr>
          <p:cNvSpPr txBox="1"/>
          <p:nvPr/>
        </p:nvSpPr>
        <p:spPr>
          <a:xfrm>
            <a:off x="5607844" y="4764514"/>
            <a:ext cx="463098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iv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গর্তে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F688F2-17D0-4612-B290-63B785DB3362}"/>
              </a:ext>
            </a:extLst>
          </p:cNvPr>
          <p:cNvSpPr txBox="1"/>
          <p:nvPr/>
        </p:nvSpPr>
        <p:spPr>
          <a:xfrm>
            <a:off x="5607844" y="5648644"/>
            <a:ext cx="4630982" cy="584775"/>
          </a:xfrm>
          <a:prstGeom prst="rect">
            <a:avLst/>
          </a:prstGeom>
          <a:noFill/>
          <a:ln>
            <a:solidFill>
              <a:srgbClr val="1008B8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v) 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তে থাকে।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8715477-71C4-4B42-ACBC-1F8B3B18BF4D}"/>
              </a:ext>
            </a:extLst>
          </p:cNvPr>
          <p:cNvSpPr txBox="1"/>
          <p:nvPr/>
        </p:nvSpPr>
        <p:spPr>
          <a:xfrm>
            <a:off x="381000" y="1447201"/>
            <a:ext cx="8048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5218" indent="-625218">
              <a:buFont typeface="Wingdings" panose="05000000000000000000" pitchFamily="2" charset="2"/>
              <a:buChar char="q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বাক্যাং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0" name="Table 3">
            <a:extLst>
              <a:ext uri="{FF2B5EF4-FFF2-40B4-BE49-F238E27FC236}">
                <a16:creationId xmlns:a16="http://schemas.microsoft.com/office/drawing/2014/main" id="{CAB0EC41-5B76-47C9-8D60-58390F412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324658"/>
              </p:ext>
            </p:extLst>
          </p:nvPr>
        </p:nvGraphicFramePr>
        <p:xfrm>
          <a:off x="381000" y="2079308"/>
          <a:ext cx="9857826" cy="418053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128078">
                  <a:extLst>
                    <a:ext uri="{9D8B030D-6E8A-4147-A177-3AD203B41FA5}">
                      <a16:colId xmlns:a16="http://schemas.microsoft.com/office/drawing/2014/main" val="4045030431"/>
                    </a:ext>
                  </a:extLst>
                </a:gridCol>
                <a:gridCol w="5729748">
                  <a:extLst>
                    <a:ext uri="{9D8B030D-6E8A-4147-A177-3AD203B41FA5}">
                      <a16:colId xmlns:a16="http://schemas.microsoft.com/office/drawing/2014/main" val="777918004"/>
                    </a:ext>
                  </a:extLst>
                </a:gridCol>
              </a:tblGrid>
              <a:tr h="908605">
                <a:tc>
                  <a:txBody>
                    <a:bodyPr/>
                    <a:lstStyle/>
                    <a:p>
                      <a:endParaRPr lang="en-US" sz="3200" b="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b="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133"/>
                  </a:ext>
                </a:extLst>
              </a:tr>
              <a:tr h="884904"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9279150"/>
                  </a:ext>
                </a:extLst>
              </a:tr>
              <a:tr h="929148"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423618"/>
                  </a:ext>
                </a:extLst>
              </a:tr>
              <a:tr h="870155"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4044998"/>
                  </a:ext>
                </a:extLst>
              </a:tr>
              <a:tr h="575187"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n w="28575">
                          <a:solidFill>
                            <a:sysClr val="windowText" lastClr="000000"/>
                          </a:solidFill>
                        </a:ln>
                        <a:solidFill>
                          <a:sysClr val="windowText" lastClr="00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00037" marR="100037" marT="50019" marB="500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5660111"/>
                  </a:ext>
                </a:extLst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985503" y="762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66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30491" y="6276184"/>
            <a:ext cx="351222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 উত্তর মিলিয়ে নেই-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59564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52 3.7037E-6 L -0.0862 0.3939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1" y="1969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0862 0.13171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657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33333E-6 L -0.0862 0.26944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1347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85185E-6 L -0.0862 -0.39722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-1986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0862 -0.3884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10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32" grpId="0"/>
      <p:bldP spid="3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6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6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4017498" y="0"/>
            <a:ext cx="4076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10FF44-7070-484E-9BF3-8AE6436A8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636880"/>
            <a:ext cx="4990722" cy="6068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04F215-5F48-4AD9-A668-ED488E005A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636880"/>
            <a:ext cx="5158716" cy="606872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61251077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4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2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9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8400" y="0"/>
            <a:ext cx="12192000" cy="6858000"/>
          </a:xfrm>
          <a:prstGeom prst="rect">
            <a:avLst/>
          </a:prstGeom>
          <a:ln>
            <a:noFill/>
          </a:ln>
        </p:spPr>
      </p:pic>
      <p:grpSp>
        <p:nvGrpSpPr>
          <p:cNvPr id="17" name="Group 16"/>
          <p:cNvGrpSpPr/>
          <p:nvPr/>
        </p:nvGrpSpPr>
        <p:grpSpPr>
          <a:xfrm>
            <a:off x="1126416" y="304800"/>
            <a:ext cx="2150572" cy="2408008"/>
            <a:chOff x="1331836" y="743905"/>
            <a:chExt cx="2150572" cy="2408008"/>
          </a:xfrm>
        </p:grpSpPr>
        <p:sp>
          <p:nvSpPr>
            <p:cNvPr id="18" name="Bevel 17"/>
            <p:cNvSpPr/>
            <p:nvPr/>
          </p:nvSpPr>
          <p:spPr>
            <a:xfrm>
              <a:off x="1331836" y="743905"/>
              <a:ext cx="2150572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82567" y="882073"/>
              <a:ext cx="1870233" cy="213360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129" b="100000" l="5937" r="898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2792" y="1203388"/>
              <a:ext cx="1115755" cy="1487055"/>
            </a:xfrm>
            <a:prstGeom prst="rect">
              <a:avLst/>
            </a:prstGeom>
          </p:spPr>
        </p:pic>
      </p:grpSp>
      <p:sp>
        <p:nvSpPr>
          <p:cNvPr id="21" name="TextBox 6"/>
          <p:cNvSpPr txBox="1"/>
          <p:nvPr/>
        </p:nvSpPr>
        <p:spPr>
          <a:xfrm>
            <a:off x="6248400" y="2866101"/>
            <a:ext cx="4876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 পরিবেশে প্রাণী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প্রাণী 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--------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থাকতে পারে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১২/০১/২০২১ ইং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52400" y="3112323"/>
            <a:ext cx="5715225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আবুল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কালাম আজাদ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নাসিরাবাদ দুলাহার সরকারি প্রাথমিক বিদ্যালয়,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নাচোল , চাঁপাইনবাবগঞ্জ।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০১৭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১৭-৫৪৮০২০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n w="0"/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ln w="0"/>
                <a:latin typeface="Times New Roman" pitchFamily="18" charset="0"/>
                <a:cs typeface="Times New Roman" pitchFamily="18" charset="0"/>
              </a:rPr>
              <a:t>zad548020@gmail.com</a:t>
            </a:r>
            <a:endParaRPr lang="en-US" sz="2800" dirty="0">
              <a:ln w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81400" y="1524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181600" y="1150411"/>
            <a:ext cx="685800" cy="5097989"/>
            <a:chOff x="5319712" y="2286000"/>
            <a:chExt cx="685800" cy="4114800"/>
          </a:xfrm>
        </p:grpSpPr>
        <p:grpSp>
          <p:nvGrpSpPr>
            <p:cNvPr id="25" name="Group 24"/>
            <p:cNvGrpSpPr/>
            <p:nvPr/>
          </p:nvGrpSpPr>
          <p:grpSpPr>
            <a:xfrm>
              <a:off x="5319712" y="2352192"/>
              <a:ext cx="685800" cy="4048608"/>
              <a:chOff x="5181600" y="2057400"/>
              <a:chExt cx="1066800" cy="4048608"/>
            </a:xfrm>
          </p:grpSpPr>
          <p:sp>
            <p:nvSpPr>
              <p:cNvPr id="27" name="Curved Left Arrow 26"/>
              <p:cNvSpPr/>
              <p:nvPr/>
            </p:nvSpPr>
            <p:spPr>
              <a:xfrm>
                <a:off x="5181600" y="2067408"/>
                <a:ext cx="533400" cy="4038600"/>
              </a:xfrm>
              <a:prstGeom prst="curvedLef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Curved Left Arrow 27"/>
              <p:cNvSpPr/>
              <p:nvPr/>
            </p:nvSpPr>
            <p:spPr>
              <a:xfrm flipH="1">
                <a:off x="5715000" y="2057400"/>
                <a:ext cx="533400" cy="4038600"/>
              </a:xfrm>
              <a:prstGeom prst="curvedLeftArrow">
                <a:avLst>
                  <a:gd name="adj1" fmla="val 25296"/>
                  <a:gd name="adj2" fmla="val 50000"/>
                  <a:gd name="adj3" fmla="val 3642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6" name="Flowchart: Sort 25"/>
            <p:cNvSpPr/>
            <p:nvPr/>
          </p:nvSpPr>
          <p:spPr>
            <a:xfrm>
              <a:off x="5562600" y="2286000"/>
              <a:ext cx="152400" cy="4081522"/>
            </a:xfrm>
            <a:prstGeom prst="flowChartSort">
              <a:avLst/>
            </a:prstGeom>
            <a:gradFill flip="none" rotWithShape="1">
              <a:gsLst>
                <a:gs pos="0">
                  <a:srgbClr val="FF0000"/>
                </a:gs>
                <a:gs pos="30000">
                  <a:srgbClr val="00B050"/>
                </a:gs>
                <a:gs pos="59000">
                  <a:srgbClr val="FFC000"/>
                </a:gs>
                <a:gs pos="10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24800" y="304800"/>
            <a:ext cx="2279875" cy="2408008"/>
            <a:chOff x="8921524" y="743905"/>
            <a:chExt cx="2279875" cy="2408008"/>
          </a:xfrm>
        </p:grpSpPr>
        <p:sp>
          <p:nvSpPr>
            <p:cNvPr id="30" name="Bevel 29"/>
            <p:cNvSpPr/>
            <p:nvPr/>
          </p:nvSpPr>
          <p:spPr>
            <a:xfrm>
              <a:off x="8921524" y="743905"/>
              <a:ext cx="2279875" cy="2408008"/>
            </a:xfrm>
            <a:prstGeom prst="bevel">
              <a:avLst>
                <a:gd name="adj" fmla="val 3974"/>
              </a:avLst>
            </a:prstGeom>
            <a:pattFill prst="pct80">
              <a:fgClr>
                <a:srgbClr val="FF0066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31" name="Picture 30" descr="F:\School\New folder (2)\IMG_20160109_121048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67800" y="870830"/>
              <a:ext cx="1949970" cy="212952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0435792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6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6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2264783" y="5685039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95400" y="2969689"/>
            <a:ext cx="5526170" cy="646331"/>
          </a:xfrm>
          <a:prstGeom prst="rect">
            <a:avLst/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কোন</a:t>
            </a:r>
            <a:r>
              <a:rPr lang="en-US" sz="36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স্থলে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295400" y="3842268"/>
            <a:ext cx="1859406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পিপড়া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5600" y="3842268"/>
            <a:ext cx="1655183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কচ্ছপ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95401" y="4832868"/>
            <a:ext cx="1859405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4724400"/>
            <a:ext cx="1655183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কেঁচো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6841" y="1716662"/>
            <a:ext cx="2896523" cy="646331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করুন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1570" y="1716662"/>
            <a:ext cx="3160630" cy="646331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কচ্ছপ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72645" y="3602149"/>
            <a:ext cx="76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72340" y="207428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2000" kern="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40330158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4" grpId="4"/>
      <p:bldP spid="24" grpId="5"/>
      <p:bldP spid="24" grpId="6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5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1883783" y="5761239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উত্তরের অপশনগুলোতে ক্লিক করুন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3045889"/>
            <a:ext cx="5236583" cy="646331"/>
          </a:xfrm>
          <a:prstGeom prst="rect">
            <a:avLst/>
          </a:prstGeom>
          <a:noFill/>
          <a:ln>
            <a:noFill/>
            <a:prstDash val="sysDot"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3918468"/>
            <a:ext cx="1859406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3918468"/>
            <a:ext cx="2971800" cy="64633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4401" y="4909068"/>
            <a:ext cx="1859405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ব্যাঙাচি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4600" y="4800600"/>
            <a:ext cx="2971800" cy="646331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841" y="1447800"/>
            <a:ext cx="2896523" cy="646331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আবার চেষ্টা করুন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0570" y="1524000"/>
            <a:ext cx="4043794" cy="646331"/>
          </a:xfrm>
          <a:prstGeom prst="rect">
            <a:avLst/>
          </a:prstGeom>
          <a:noFill/>
          <a:ln>
            <a:noFill/>
            <a:prstDash val="sysDot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ডালে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1645" y="3678349"/>
            <a:ext cx="76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C00000"/>
                </a:solidFill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27" name="Picture 26" descr="index০০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1" y="1295400"/>
            <a:ext cx="2853165" cy="1577744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712583" y="0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2000" kern="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724689539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4" grpId="2"/>
      <p:bldP spid="24" grpId="3"/>
      <p:bldP spid="24" grpId="4"/>
      <p:bldP spid="24" grpId="5"/>
      <p:bldP spid="24" grpId="6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9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1376529" y="217674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n w="0"/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19600" y="187404"/>
            <a:ext cx="2438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2000" kern="0" dirty="0">
              <a:ln w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6E39BB6E-3A34-4D7F-926B-A6BAA720E1A9}"/>
              </a:ext>
            </a:extLst>
          </p:cNvPr>
          <p:cNvSpPr txBox="1"/>
          <p:nvPr/>
        </p:nvSpPr>
        <p:spPr>
          <a:xfrm>
            <a:off x="1376529" y="2811002"/>
            <a:ext cx="6673254" cy="5847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গর্তে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84F94D-3C49-4A13-9A27-A19B4431165E}"/>
              </a:ext>
            </a:extLst>
          </p:cNvPr>
          <p:cNvSpPr/>
          <p:nvPr/>
        </p:nvSpPr>
        <p:spPr>
          <a:xfrm>
            <a:off x="1376529" y="3471921"/>
            <a:ext cx="5411249" cy="584775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শিয়াল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বেজী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5">
            <a:extLst>
              <a:ext uri="{FF2B5EF4-FFF2-40B4-BE49-F238E27FC236}">
                <a16:creationId xmlns:a16="http://schemas.microsoft.com/office/drawing/2014/main" id="{8DE3AEB8-CEDB-4CBB-A52F-FA4DCA629371}"/>
              </a:ext>
            </a:extLst>
          </p:cNvPr>
          <p:cNvSpPr txBox="1"/>
          <p:nvPr/>
        </p:nvSpPr>
        <p:spPr>
          <a:xfrm>
            <a:off x="1376529" y="4155670"/>
            <a:ext cx="7380847" cy="5847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প্রজাপতি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মৌমাছি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2" name="TextBox 5">
            <a:extLst>
              <a:ext uri="{FF2B5EF4-FFF2-40B4-BE49-F238E27FC236}">
                <a16:creationId xmlns:a16="http://schemas.microsoft.com/office/drawing/2014/main" id="{35D6ED37-F733-4A73-95BA-D2DBAFAA43C7}"/>
              </a:ext>
            </a:extLst>
          </p:cNvPr>
          <p:cNvSpPr txBox="1"/>
          <p:nvPr/>
        </p:nvSpPr>
        <p:spPr>
          <a:xfrm>
            <a:off x="1376529" y="4796210"/>
            <a:ext cx="7328470" cy="58477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উভয়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347895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6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871537" y="2857708"/>
            <a:ext cx="8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পরিবেশ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 ভিন্ন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আবাসস্থলের</a:t>
            </a:r>
            <a:endParaRPr lang="en-US" sz="3200" dirty="0" smtClean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  প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লিখে আনবে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C328685-DF7C-4617-B0F2-54AC208B5E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0" y="3962400"/>
            <a:ext cx="2580055" cy="2054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/>
          <p:cNvSpPr txBox="1"/>
          <p:nvPr/>
        </p:nvSpPr>
        <p:spPr>
          <a:xfrm>
            <a:off x="4191000" y="3048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2000" kern="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147851350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 rot="16200000">
            <a:off x="9174900" y="3017101"/>
            <a:ext cx="5576593" cy="456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84" dirty="0" smtClean="0">
                <a:latin typeface="+mj-lt"/>
              </a:rPr>
              <a:t>Abul Kalam Azad , Assist. Teacher , Nasirabad Dulahar Government Primary school , Nachole ,Chapainabawganj. </a:t>
            </a:r>
            <a:endParaRPr lang="en-US" sz="1184" dirty="0">
              <a:latin typeface="+mj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8845" y="1049886"/>
            <a:ext cx="5751871" cy="5215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19" name="TextBox 18"/>
          <p:cNvSpPr txBox="1"/>
          <p:nvPr/>
        </p:nvSpPr>
        <p:spPr>
          <a:xfrm>
            <a:off x="133351" y="152400"/>
            <a:ext cx="9525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ধন্যবাদ </a:t>
            </a:r>
            <a:r>
              <a:rPr lang="en-US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8271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9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58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3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684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Google Shape;303;p36"/>
          <p:cNvSpPr/>
          <p:nvPr/>
        </p:nvSpPr>
        <p:spPr>
          <a:xfrm>
            <a:off x="2144586" y="1018277"/>
            <a:ext cx="6514828" cy="4413227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231F1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  <a:scene3d>
              <a:camera prst="isometricOffAxis2Righ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06937" y="304800"/>
            <a:ext cx="6050700" cy="746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ভিডিওটিতে তোমরা কী দেখতে পেলে?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981200" y="5765272"/>
            <a:ext cx="7183231" cy="605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স্যার ,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প্রাণীর বাসস্থান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341779" y="357359"/>
            <a:ext cx="5288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n w="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চলো একটি ভিডিও দেখি ! </a:t>
            </a:r>
            <a:endParaRPr lang="en-US" sz="3600" u="sng" dirty="0">
              <a:ln w="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8266">
            <a:off x="8351364" y="5613108"/>
            <a:ext cx="2426418" cy="1365621"/>
          </a:xfrm>
          <a:prstGeom prst="rect">
            <a:avLst/>
          </a:prstGeom>
        </p:spPr>
      </p:pic>
      <p:pic>
        <p:nvPicPr>
          <p:cNvPr id="22" name="৪র্থ শ্রেনী প্রাথমিক বিজ্ঞান, অধ্যায় ২ - উদ্ভিদ ও প্রাণীঃ পরিবেশে প্রাণীর বাসস্থান।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070" end="76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25937" y="1270266"/>
            <a:ext cx="5943600" cy="325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34294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12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100000" showWhenStopped="0">
                <p:cTn id="33" fill="hold" display="0">
                  <p:stCondLst>
                    <p:cond delay="indefinite"/>
                  </p:st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44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5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39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381000"/>
            <a:ext cx="3105150" cy="2209800"/>
          </a:xfrm>
          <a:prstGeom prst="round2DiagRect">
            <a:avLst>
              <a:gd name="adj1" fmla="val 25294"/>
              <a:gd name="adj2" fmla="val 0"/>
            </a:avLst>
          </a:prstGeom>
          <a:ln w="28575" cap="sq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2173" y="384955"/>
            <a:ext cx="3256348" cy="2205845"/>
          </a:xfrm>
          <a:prstGeom prst="round2DiagRect">
            <a:avLst>
              <a:gd name="adj1" fmla="val 0"/>
              <a:gd name="adj2" fmla="val 22306"/>
            </a:avLst>
          </a:prstGeom>
          <a:ln w="28575" cap="sq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4544" y="381001"/>
            <a:ext cx="3324081" cy="2209799"/>
          </a:xfrm>
          <a:prstGeom prst="round2DiagRect">
            <a:avLst>
              <a:gd name="adj1" fmla="val 20000"/>
              <a:gd name="adj2" fmla="val 0"/>
            </a:avLst>
          </a:prstGeom>
          <a:ln w="28575" cap="sq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0" name="Rectangle 19"/>
          <p:cNvSpPr/>
          <p:nvPr/>
        </p:nvSpPr>
        <p:spPr>
          <a:xfrm>
            <a:off x="3566582" y="5272443"/>
            <a:ext cx="38475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n w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14750" y="5354780"/>
            <a:ext cx="3080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প্রাণী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47750" y="5333999"/>
            <a:ext cx="929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পরিবেশে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প্রাণী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895599"/>
            <a:ext cx="3105150" cy="2118530"/>
          </a:xfrm>
          <a:prstGeom prst="round2DiagRect">
            <a:avLst>
              <a:gd name="adj1" fmla="val 28355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544" y="2895600"/>
            <a:ext cx="3414131" cy="2118530"/>
          </a:xfrm>
          <a:prstGeom prst="round2DiagRect">
            <a:avLst>
              <a:gd name="adj1" fmla="val 0"/>
              <a:gd name="adj2" fmla="val 38312"/>
            </a:avLst>
          </a:prstGeom>
          <a:ln w="88900" cap="sq">
            <a:noFill/>
            <a:miter lim="800000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25" name="Rectangle 24"/>
          <p:cNvSpPr/>
          <p:nvPr/>
        </p:nvSpPr>
        <p:spPr>
          <a:xfrm>
            <a:off x="1276350" y="5303220"/>
            <a:ext cx="938929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অনুমান করতে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? আজ আমরা কি নিয়ে আলোচনা করবো?</a:t>
            </a:r>
          </a:p>
        </p:txBody>
      </p:sp>
    </p:spTree>
    <p:extLst>
      <p:ext uri="{BB962C8B-B14F-4D97-AF65-F5344CB8AC3E}">
        <p14:creationId xmlns:p14="http://schemas.microsoft.com/office/powerpoint/2010/main" val="2996057728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  <p:bldP spid="21" grpId="1"/>
      <p:bldP spid="22" grpId="0"/>
      <p:bldP spid="22" grpId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9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9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73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77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2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7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92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743652" y="1942282"/>
            <a:ext cx="4571638" cy="1015663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25400" h="127000" prst="convex"/>
              <a:bevelB w="292100" h="2413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>
                <a:ln w="11430">
                  <a:solidFill>
                    <a:srgbClr val="0000FF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পরিবেশে প্রাণী</a:t>
            </a:r>
            <a:endParaRPr lang="as-IN" sz="6000" dirty="0">
              <a:ln w="11430">
                <a:solidFill>
                  <a:srgbClr val="0000FF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1433" y="570682"/>
            <a:ext cx="4571638" cy="1200329"/>
          </a:xfrm>
          <a:prstGeom prst="rect">
            <a:avLst/>
          </a:prstGeom>
          <a:noFill/>
          <a:ln>
            <a:noFill/>
          </a:ln>
          <a:scene3d>
            <a:camera prst="perspectiveAbove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25400" h="127000" prst="convex"/>
              <a:bevelB w="292100" h="24130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7200" dirty="0">
              <a:ln w="1143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871" y="2971800"/>
            <a:ext cx="3505200" cy="2496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371806883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68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6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6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990600" y="3086524"/>
            <a:ext cx="3350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BD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</a:t>
            </a:r>
            <a:endParaRPr lang="en-US" sz="320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90600" y="3675102"/>
            <a:ext cx="9982200" cy="1735098"/>
            <a:chOff x="1412762" y="3019451"/>
            <a:chExt cx="8725867" cy="977532"/>
          </a:xfrm>
        </p:grpSpPr>
        <p:sp>
          <p:nvSpPr>
            <p:cNvPr id="19" name="TextBox 18"/>
            <p:cNvSpPr txBox="1"/>
            <p:nvPr/>
          </p:nvSpPr>
          <p:spPr>
            <a:xfrm>
              <a:off x="1412762" y="3019451"/>
              <a:ext cx="8725867" cy="32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২.১.১ </a:t>
              </a:r>
              <a:r>
                <a:rPr lang="bn-BD" sz="3200" dirty="0">
                  <a:ln w="0"/>
                  <a:latin typeface="NikoshBAN" pitchFamily="2" charset="0"/>
                  <a:cs typeface="NikoshBAN" pitchFamily="2" charset="0"/>
                </a:rPr>
                <a:t> বিভিন্ন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ী </a:t>
              </a:r>
              <a:r>
                <a:rPr lang="bn-BD" sz="3200" dirty="0">
                  <a:ln w="0"/>
                  <a:latin typeface="NikoshBAN" pitchFamily="2" charset="0"/>
                  <a:cs typeface="NikoshBAN" pitchFamily="2" charset="0"/>
                </a:rPr>
                <a:t>বিভিন্ন পরিবেশে 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স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n w="0"/>
                  <a:latin typeface="NikoshBAN" pitchFamily="2" charset="0"/>
                  <a:cs typeface="NikoshBAN" pitchFamily="2" charset="0"/>
                </a:rPr>
                <a:t>তা </a:t>
              </a:r>
              <a:r>
                <a:rPr lang="en-US" sz="3200" dirty="0" err="1">
                  <a:ln w="0"/>
                  <a:latin typeface="NikoshBAN" pitchFamily="2" charset="0"/>
                  <a:cs typeface="NikoshBAN" pitchFamily="2" charset="0"/>
                </a:rPr>
                <a:t>বর্ণনা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bn-BD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 w="0"/>
                  <a:latin typeface="NikoshBAN" pitchFamily="2" charset="0"/>
                  <a:cs typeface="NikoshBAN" pitchFamily="2" charset="0"/>
                </a:rPr>
                <a:t>পারবে; </a:t>
              </a:r>
              <a:endParaRPr lang="en-US" sz="3200" dirty="0">
                <a:ln w="0"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12762" y="3346577"/>
              <a:ext cx="8382000" cy="32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২.১.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as-IN" sz="3200" dirty="0" smtClean="0">
                  <a:ln w="0"/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জ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ভ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থ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ল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ত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ত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ে </a:t>
              </a:r>
              <a:r>
                <a:rPr lang="bn-BD" sz="3200" dirty="0" smtClean="0">
                  <a:ln w="0"/>
                  <a:latin typeface="NikoshBAN" pitchFamily="2" charset="0"/>
                  <a:cs typeface="NikoshBAN" pitchFamily="2" charset="0"/>
                </a:rPr>
                <a:t>পারবে;</a:t>
              </a:r>
              <a:endParaRPr lang="en-US" sz="3200" dirty="0">
                <a:ln w="0"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412762" y="3667528"/>
              <a:ext cx="8382000" cy="3294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২.১.</a:t>
              </a:r>
              <a:r>
                <a:rPr lang="bn-BD" sz="3200" dirty="0" smtClean="0">
                  <a:ln w="0"/>
                  <a:latin typeface="NikoshBAN" pitchFamily="2" charset="0"/>
                  <a:cs typeface="NikoshBAN" pitchFamily="2" charset="0"/>
                </a:rPr>
                <a:t>৭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latin typeface="NikoshBAN" pitchFamily="2" charset="0"/>
                  <a:cs typeface="NikoshBAN" pitchFamily="2" charset="0"/>
                </a:rPr>
                <a:t>বিভিন্ন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প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ী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dirty="0" smtClean="0">
                  <a:ln w="0"/>
                  <a:latin typeface="NikoshBAN" pitchFamily="2" charset="0"/>
                  <a:cs typeface="NikoshBAN" pitchFamily="2" charset="0"/>
                </a:rPr>
                <a:t>ি</a:t>
              </a:r>
              <a:r>
                <a:rPr lang="bn-BD" sz="3200" dirty="0" smtClean="0">
                  <a:ln w="0"/>
                  <a:latin typeface="NikoshBAN" pitchFamily="2" charset="0"/>
                  <a:cs typeface="NikoshBAN" pitchFamily="2" charset="0"/>
                </a:rPr>
                <a:t>ভি</a:t>
              </a:r>
              <a:r>
                <a:rPr lang="as-IN" sz="3200" dirty="0" smtClean="0">
                  <a:ln w="0"/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ন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আ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স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থ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ল 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উ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as-IN" sz="3200" dirty="0">
                  <a:ln w="0"/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খ </a:t>
              </a:r>
              <a:r>
                <a:rPr lang="en-US" sz="3200" dirty="0" err="1">
                  <a:ln w="0"/>
                  <a:latin typeface="NikoshBAN" pitchFamily="2" charset="0"/>
                  <a:cs typeface="NikoshBAN" pitchFamily="2" charset="0"/>
                </a:rPr>
                <a:t>করতে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ln w="0"/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dirty="0">
                  <a:ln w="0"/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733800" y="3048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kern="0" dirty="0" err="1">
                <a:ln w="0"/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000" kern="0" dirty="0">
              <a:ln w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8200" y="168974"/>
            <a:ext cx="2351773" cy="173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579140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68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01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06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11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6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8970" y="3124201"/>
            <a:ext cx="3511292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8" name="Rectangle 17"/>
          <p:cNvSpPr/>
          <p:nvPr/>
        </p:nvSpPr>
        <p:spPr>
          <a:xfrm>
            <a:off x="2753605" y="5906869"/>
            <a:ext cx="59015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ঃ-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sp>
        <p:nvSpPr>
          <p:cNvPr id="19" name="Rectangle 18"/>
          <p:cNvSpPr/>
          <p:nvPr/>
        </p:nvSpPr>
        <p:spPr>
          <a:xfrm>
            <a:off x="3265093" y="5906869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228600" y="5892225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 বিভিন্ন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পাহাড়-পর্বত</a:t>
            </a:r>
            <a:r>
              <a:rPr lang="en-US" sz="3200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07037" y="-22086"/>
            <a:ext cx="2558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40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2" name="Picture 21" descr="rat20171208125719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8970" y="700444"/>
            <a:ext cx="3511292" cy="21446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3" name="Picture 22" descr="e55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601" y="700444"/>
            <a:ext cx="3282006" cy="21446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24" name="Picture 23" descr="aF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2601" y="3124201"/>
            <a:ext cx="3282006" cy="2209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:p14="http://schemas.microsoft.com/office/powerpoint/2010/main" val="127485224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1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54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0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5000" y="0"/>
            <a:ext cx="12192000" cy="6858000"/>
          </a:xfrm>
          <a:prstGeom prst="rect">
            <a:avLst/>
          </a:prstGeom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3608004" y="5169732"/>
            <a:ext cx="5067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সহকারে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n w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17542" y="5186050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প্রাণী বিভিন্ন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endParaRPr lang="en-US" dirty="0">
              <a:ln w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24955" y="5186051"/>
            <a:ext cx="2490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? </a:t>
            </a:r>
            <a:endParaRPr lang="en-US" dirty="0">
              <a:ln w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91811" y="5202368"/>
            <a:ext cx="8356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প্রাণী যে বিশেষ জায়গায় বাস করে তাকে </a:t>
            </a:r>
            <a:r>
              <a:rPr lang="as-IN" sz="3600" dirty="0">
                <a:ln w="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আবাসস্থল</a:t>
            </a:r>
            <a:r>
              <a:rPr lang="as-IN" sz="3600" dirty="0">
                <a:ln w="0"/>
                <a:latin typeface="NikoshBAN" pitchFamily="2" charset="0"/>
                <a:cs typeface="NikoshBAN" pitchFamily="2" charset="0"/>
              </a:rPr>
              <a:t> বলে।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876800" y="1524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প্রাণীর </a:t>
            </a:r>
            <a:r>
              <a:rPr lang="en-US" sz="36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endParaRPr 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22" name="Picture 21" descr="dryhtuy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324" y="1027686"/>
            <a:ext cx="3429000" cy="312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3" name="Picture 22" descr="৪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049390"/>
            <a:ext cx="3429000" cy="309513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4" name="Picture 23" descr="index৯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1291" y="1027686"/>
            <a:ext cx="3473178" cy="3124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5" name="Rectangle 24"/>
          <p:cNvSpPr/>
          <p:nvPr/>
        </p:nvSpPr>
        <p:spPr>
          <a:xfrm>
            <a:off x="3727111" y="5218685"/>
            <a:ext cx="4286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0"/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3600" dirty="0" smtClean="0">
                <a:ln w="0"/>
                <a:latin typeface="NikoshBAN" pitchFamily="2" charset="0"/>
                <a:cs typeface="NikoshBAN" pitchFamily="2" charset="0"/>
              </a:rPr>
              <a:t>?  </a:t>
            </a:r>
            <a:endParaRPr lang="en-US" dirty="0">
              <a:ln w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1358469" y="4144524"/>
            <a:ext cx="10070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কুমির</a:t>
            </a:r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5003430" y="4161090"/>
            <a:ext cx="17588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কাঠবিড়ালি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EFAAA3A-F409-414A-ABAA-E236BA94E9A9}"/>
              </a:ext>
            </a:extLst>
          </p:cNvPr>
          <p:cNvSpPr/>
          <p:nvPr/>
        </p:nvSpPr>
        <p:spPr>
          <a:xfrm>
            <a:off x="8670833" y="4240233"/>
            <a:ext cx="898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smtClean="0">
                <a:ln w="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বেজি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5420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/>
      <p:bldP spid="18" grpId="1"/>
      <p:bldP spid="19" grpId="0"/>
      <p:bldP spid="19" grpId="1"/>
      <p:bldP spid="20" grpId="0"/>
      <p:bldP spid="25" grpId="0"/>
      <p:bldP spid="25" grpId="1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206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92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54000" y="0"/>
            <a:ext cx="12192000" cy="6858000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0F4BE2A-C3F6-48F9-ABCF-651BB404FE4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619" y="381000"/>
            <a:ext cx="2082606" cy="198120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71800" y="3733800"/>
            <a:ext cx="4629468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আবাসস্থল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0"/>
                <a:latin typeface="NikoshBAN" pitchFamily="2" charset="0"/>
                <a:cs typeface="NikoshBAN" pitchFamily="2" charset="0"/>
              </a:rPr>
              <a:t>বোঝায়</a:t>
            </a:r>
            <a:r>
              <a:rPr lang="en-US" sz="3200" dirty="0" smtClean="0">
                <a:ln w="0"/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41994" y="381000"/>
            <a:ext cx="327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b="1" dirty="0" smtClean="0">
                <a:ln w="11430"/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000" kern="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412667963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1065</Words>
  <Application>Microsoft Office PowerPoint</Application>
  <PresentationFormat>Widescreen</PresentationFormat>
  <Paragraphs>159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NikoshBAN</vt:lpstr>
      <vt:lpstr>RinkiyMJ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Abul Kalam Azad</dc:creator>
  <cp:lastModifiedBy>Windows User</cp:lastModifiedBy>
  <cp:revision>18</cp:revision>
  <dcterms:created xsi:type="dcterms:W3CDTF">2006-08-16T00:00:00Z</dcterms:created>
  <dcterms:modified xsi:type="dcterms:W3CDTF">2021-02-02T09:23:19Z</dcterms:modified>
</cp:coreProperties>
</file>