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90" r:id="rId2"/>
    <p:sldId id="299" r:id="rId3"/>
    <p:sldId id="291" r:id="rId4"/>
    <p:sldId id="257" r:id="rId5"/>
    <p:sldId id="266" r:id="rId6"/>
    <p:sldId id="297" r:id="rId7"/>
    <p:sldId id="289" r:id="rId8"/>
    <p:sldId id="265" r:id="rId9"/>
    <p:sldId id="283" r:id="rId10"/>
    <p:sldId id="284" r:id="rId11"/>
    <p:sldId id="285" r:id="rId12"/>
    <p:sldId id="288" r:id="rId13"/>
    <p:sldId id="300" r:id="rId14"/>
    <p:sldId id="267" r:id="rId15"/>
    <p:sldId id="268" r:id="rId16"/>
    <p:sldId id="276" r:id="rId17"/>
    <p:sldId id="269" r:id="rId18"/>
    <p:sldId id="296" r:id="rId19"/>
    <p:sldId id="270" r:id="rId20"/>
    <p:sldId id="292" r:id="rId21"/>
    <p:sldId id="273" r:id="rId22"/>
    <p:sldId id="274" r:id="rId23"/>
    <p:sldId id="272" r:id="rId24"/>
    <p:sldId id="286" r:id="rId25"/>
    <p:sldId id="294" r:id="rId26"/>
    <p:sldId id="271" r:id="rId27"/>
    <p:sldId id="298" r:id="rId28"/>
    <p:sldId id="277" r:id="rId29"/>
    <p:sldId id="301" r:id="rId30"/>
    <p:sldId id="275" r:id="rId31"/>
    <p:sldId id="287" r:id="rId32"/>
    <p:sldId id="295" r:id="rId33"/>
    <p:sldId id="279" r:id="rId34"/>
    <p:sldId id="278" r:id="rId35"/>
    <p:sldId id="28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1686" y="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AA3BA-0437-4970-B7AD-DDC96BAD905A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B1AB1-9F1C-4151-93CA-52834639B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35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A8813F-06C1-4C25-A6F9-9E566B2999F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93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fif"/><Relationship Id="rId2" Type="http://schemas.openxmlformats.org/officeDocument/2006/relationships/image" Target="../media/image22.jf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f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IrabotiMJ" pitchFamily="2" charset="0"/>
                <a:cs typeface="SutonnyOMJ" panose="01010600010101010101" pitchFamily="2" charset="0"/>
              </a:rPr>
              <a:t>¯^</a:t>
            </a:r>
            <a:r>
              <a:rPr lang="en-US" sz="8800" dirty="0" err="1" smtClean="0">
                <a:latin typeface="IrabotiMJ" pitchFamily="2" charset="0"/>
                <a:cs typeface="SutonnyOMJ" panose="01010600010101010101" pitchFamily="2" charset="0"/>
              </a:rPr>
              <a:t>vMZ</a:t>
            </a:r>
            <a:endParaRPr lang="en-US" sz="8800" dirty="0">
              <a:latin typeface="IrabotiMJ" pitchFamily="2" charset="0"/>
              <a:cs typeface="SutonnyOMJ" panose="01010600010101010101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9144000" cy="5513883"/>
          </a:xfrm>
        </p:spPr>
      </p:pic>
    </p:spTree>
    <p:extLst>
      <p:ext uri="{BB962C8B-B14F-4D97-AF65-F5344CB8AC3E}">
        <p14:creationId xmlns:p14="http://schemas.microsoft.com/office/powerpoint/2010/main" val="2819571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ছবিতে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দেখতে</a:t>
            </a:r>
            <a:r>
              <a:rPr lang="en-US" dirty="0"/>
              <a:t> </a:t>
            </a:r>
            <a:r>
              <a:rPr lang="en-US" dirty="0" err="1"/>
              <a:t>পাচ্ছি</a:t>
            </a:r>
            <a:r>
              <a:rPr lang="en-US" dirty="0"/>
              <a:t>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03" y="1219200"/>
            <a:ext cx="8779193" cy="5410200"/>
          </a:xfrm>
        </p:spPr>
      </p:pic>
    </p:spTree>
    <p:extLst>
      <p:ext uri="{BB962C8B-B14F-4D97-AF65-F5344CB8AC3E}">
        <p14:creationId xmlns:p14="http://schemas.microsoft.com/office/powerpoint/2010/main" val="1032109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ছবিতে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দেখতে</a:t>
            </a:r>
            <a:r>
              <a:rPr lang="en-US" dirty="0"/>
              <a:t> </a:t>
            </a:r>
            <a:r>
              <a:rPr lang="en-US" dirty="0" err="1"/>
              <a:t>পাচ্ছি</a:t>
            </a:r>
            <a:r>
              <a:rPr lang="en-US" dirty="0"/>
              <a:t>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1137794"/>
            <a:ext cx="9113520" cy="5995304"/>
          </a:xfrm>
        </p:spPr>
      </p:pic>
      <p:sp>
        <p:nvSpPr>
          <p:cNvPr id="5" name="Left Arrow 4"/>
          <p:cNvSpPr/>
          <p:nvPr/>
        </p:nvSpPr>
        <p:spPr>
          <a:xfrm rot="19502718">
            <a:off x="3156965" y="2515257"/>
            <a:ext cx="5354468" cy="470294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97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ছবিতে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দেখতে</a:t>
            </a:r>
            <a:r>
              <a:rPr lang="en-US" dirty="0"/>
              <a:t> </a:t>
            </a:r>
            <a:r>
              <a:rPr lang="en-US" dirty="0" err="1"/>
              <a:t>পাচ্ছি</a:t>
            </a:r>
            <a:r>
              <a:rPr lang="en-US" dirty="0"/>
              <a:t>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8"/>
            <a:ext cx="9144000" cy="5440362"/>
          </a:xfrm>
        </p:spPr>
      </p:pic>
    </p:spTree>
    <p:extLst>
      <p:ext uri="{BB962C8B-B14F-4D97-AF65-F5344CB8AC3E}">
        <p14:creationId xmlns:p14="http://schemas.microsoft.com/office/powerpoint/2010/main" val="2883147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ছবিতে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দেখতে</a:t>
            </a:r>
            <a:r>
              <a:rPr lang="en-US" dirty="0"/>
              <a:t> </a:t>
            </a:r>
            <a:r>
              <a:rPr lang="en-US" dirty="0" err="1"/>
              <a:t>পাচ্ছি</a:t>
            </a:r>
            <a:r>
              <a:rPr lang="en-US" dirty="0"/>
              <a:t>?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9"/>
            <a:ext cx="8229600" cy="4983162"/>
          </a:xfrm>
        </p:spPr>
      </p:pic>
    </p:spTree>
    <p:extLst>
      <p:ext uri="{BB962C8B-B14F-4D97-AF65-F5344CB8AC3E}">
        <p14:creationId xmlns:p14="http://schemas.microsoft.com/office/powerpoint/2010/main" val="3156491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03A65A8-F4C6-4E69-AA5C-69397DF81C04}"/>
              </a:ext>
            </a:extLst>
          </p:cNvPr>
          <p:cNvSpPr/>
          <p:nvPr/>
        </p:nvSpPr>
        <p:spPr>
          <a:xfrm>
            <a:off x="317269" y="0"/>
            <a:ext cx="8811491" cy="685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কুরাইশ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থিক,সাম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খতিগ্রস্ত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ইশ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জেহেল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উতাবা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হারিয়ে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াইশ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দলপ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ে,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জয়ের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ধ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ারী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্শ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প্রাধান্য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সলামের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রাজনৈতিক,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র্মিয়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থনৈতিক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ৃদ্ধি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ইশ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জনৈতিক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্ত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ানোর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আশংকায়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দিশেহারা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আধিপত্য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প্রতিযোগিতার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জড়িয়ে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</p:spTree>
    <p:extLst>
      <p:ext uri="{BB962C8B-B14F-4D97-AF65-F5344CB8AC3E}">
        <p14:creationId xmlns:p14="http://schemas.microsoft.com/office/powerpoint/2010/main" val="9139711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1708C6CF-82AD-4FA0-A6BB-B933BFCC064C}"/>
              </a:ext>
            </a:extLst>
          </p:cNvPr>
          <p:cNvSpPr/>
          <p:nvPr/>
        </p:nvSpPr>
        <p:spPr>
          <a:xfrm>
            <a:off x="145473" y="221674"/>
            <a:ext cx="8738754" cy="637309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</a:t>
            </a:r>
            <a:r>
              <a:rPr lang="as-IN" sz="4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4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4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</a:p>
          <a:p>
            <a:pPr algn="ctr"/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১-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ধ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র্বাত্বক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প্রচেষ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২-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ধ্যে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শএুতা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্ধে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নারীদের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উত্তেজনাপূর্ণ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কুমন্ত্রনা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পথ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1236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474" y="221675"/>
            <a:ext cx="8388926" cy="6255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উহুদ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পরাজয়ের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86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4D56495-F27E-4BE1-B39A-A3624B8EF405}"/>
              </a:ext>
            </a:extLst>
          </p:cNvPr>
          <p:cNvSpPr/>
          <p:nvPr/>
        </p:nvSpPr>
        <p:spPr>
          <a:xfrm>
            <a:off x="197428" y="180110"/>
            <a:ext cx="8811491" cy="64839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3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endParaRPr lang="en-US" sz="36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কুরাইশ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সুফিয়ান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৬২৫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র্মধারী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সশস্ত্র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  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ওনা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২০শে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চ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াঁচ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মাইল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পশ্চিমে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উহুদ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শ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বাহিনী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ুহ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দ (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ঃ)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চছ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ত্বেও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১০০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্মধারী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, ৫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জ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ৈন্য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হ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ৈন্য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শ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ায়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অগ্রসর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পথিম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্যে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মুনাফেক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আব্দুল্লাহ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উবাই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৩০০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সৈন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 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৭০০ মুসলিম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অংশগ্রহণ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করেন।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উহুদ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পাহাড়ের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গোলাকার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সেভাবে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সমাবেশ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করেন। মুসলিম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শিবিরের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পিছনে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গিরিপথ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শ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ী (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ঃ)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হ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ৃত্বে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তীরন্দাজ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সৈন্যকে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গুরুত্বপ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গিরিপথের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প্রহরায়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নিযুক্ত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পরব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্তী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্থান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ত্যাগ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নিষে</a:t>
            </a:r>
            <a:r>
              <a:rPr lang="as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48296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ছবিতে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দেখতে</a:t>
            </a:r>
            <a:r>
              <a:rPr lang="en-US" dirty="0"/>
              <a:t> </a:t>
            </a:r>
            <a:r>
              <a:rPr lang="en-US" dirty="0" err="1"/>
              <a:t>পাচ্ছি</a:t>
            </a:r>
            <a:r>
              <a:rPr lang="en-US" dirty="0"/>
              <a:t>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1417638"/>
            <a:ext cx="8134350" cy="4555236"/>
          </a:xfrm>
        </p:spPr>
      </p:pic>
      <p:sp>
        <p:nvSpPr>
          <p:cNvPr id="5" name="Down Arrow 4"/>
          <p:cNvSpPr/>
          <p:nvPr/>
        </p:nvSpPr>
        <p:spPr>
          <a:xfrm>
            <a:off x="3124200" y="1417638"/>
            <a:ext cx="381000" cy="382130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28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646" y="1526741"/>
            <a:ext cx="8811490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্চ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৬২৫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খ্রীষ্টাব্দে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মুস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ত্রু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বাহিনী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</a:t>
            </a:r>
            <a:r>
              <a:rPr lang="as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পলায়ন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করেন।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াথমিক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জয়ে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উ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্লাসিত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মুস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গিরিপথ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েড়ে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গণিমতের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সংগ্রহে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ব্যস্ত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সুযোগে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কুরাইশ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াপতি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ওয়ালিদ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পিছন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্কিত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আক্রম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িনীকে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ছত্রভঙ্গ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পলায়ন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বাধ্য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্ধক্ষেত্রে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মহানবী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যরত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বকর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উমর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সাহাবি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আহত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্ব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ং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মহানবী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েঙে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্ধে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বীরকেশরী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হয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মীর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হামজা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) –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হ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যোদ্ধা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সুফিয়ানের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স্ত্রী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হিন্দা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হামজা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)-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পিন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ড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র্বণ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ইতিহাসে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66255" y="221675"/>
            <a:ext cx="8821880" cy="7689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85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514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n-US" sz="4400" b="1" i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400" b="1" i="1" dirty="0" err="1" smtClean="0">
                <a:latin typeface="NikoshBAN" pitchFamily="2" charset="0"/>
                <a:cs typeface="NikoshBAN" pitchFamily="2" charset="0"/>
              </a:rPr>
              <a:t>চামেলি</a:t>
            </a:r>
            <a:r>
              <a:rPr lang="en-US" sz="44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i="1" dirty="0" err="1">
                <a:latin typeface="NikoshBAN" pitchFamily="2" charset="0"/>
                <a:cs typeface="NikoshBAN" pitchFamily="2" charset="0"/>
              </a:rPr>
              <a:t>আফরোজ</a:t>
            </a:r>
            <a:endParaRPr lang="en-US" sz="4400" b="1" i="1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b="1" i="1" dirty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:</a:t>
            </a:r>
            <a:endParaRPr lang="bn-BD" b="1" i="1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b="1" i="1" dirty="0">
                <a:latin typeface="NikoshBAN" pitchFamily="2" charset="0"/>
                <a:cs typeface="NikoshBAN" pitchFamily="2" charset="0"/>
              </a:rPr>
              <a:t>		ইসলামের ইতিহাস ও সংস্কৃতি</a:t>
            </a:r>
          </a:p>
          <a:p>
            <a:pPr algn="ctr">
              <a:buNone/>
            </a:pPr>
            <a:r>
              <a:rPr lang="en-US" b="1" i="1" dirty="0" err="1">
                <a:latin typeface="NikoshBAN" pitchFamily="2" charset="0"/>
                <a:cs typeface="NikoshBAN" pitchFamily="2" charset="0"/>
              </a:rPr>
              <a:t>সফিউদ্দিন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একাডেমী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endParaRPr lang="bn-BD" b="1" i="1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b="1" i="1" dirty="0" err="1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নং:01711565687</a:t>
            </a:r>
            <a:endParaRPr lang="bn-BD" b="1" i="1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67400" y="2222820"/>
            <a:ext cx="2116540" cy="23391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err="1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একাদশ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endParaRPr lang="en-US" sz="14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1400" b="1" dirty="0" err="1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1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400" b="1" dirty="0">
                <a:latin typeface="NikoshBAN" pitchFamily="2" charset="0"/>
                <a:cs typeface="NikoshBAN" pitchFamily="2" charset="0"/>
              </a:rPr>
              <a:t>ইসলামের ইতিহাস ও সংস্কৃতি </a:t>
            </a:r>
            <a:r>
              <a:rPr lang="en-US" sz="1400" b="1" dirty="0">
                <a:latin typeface="NikoshBAN" pitchFamily="2" charset="0"/>
                <a:cs typeface="NikoshBAN" pitchFamily="2" charset="0"/>
              </a:rPr>
              <a:t>১ম </a:t>
            </a:r>
            <a:r>
              <a:rPr lang="bn-IN" sz="1400" b="1" dirty="0">
                <a:latin typeface="NikoshBAN" pitchFamily="2" charset="0"/>
                <a:cs typeface="NikoshBAN" pitchFamily="2" charset="0"/>
              </a:rPr>
              <a:t>পত্র</a:t>
            </a:r>
            <a:endParaRPr lang="en-US" sz="1400" b="1" dirty="0">
              <a:latin typeface="NikoshBAN" pitchFamily="2" charset="0"/>
              <a:cs typeface="NikoshBAN" pitchFamily="2" charset="0"/>
            </a:endParaRPr>
          </a:p>
          <a:p>
            <a:r>
              <a:rPr lang="bn-IN" b="1" dirty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ঃ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দ্বিতীয়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endParaRPr lang="en-US" b="1" dirty="0"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৩০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2" descr="C:\Users\need\Desktop\Con Ju 2020\IMG_20200121_2054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0430" y="1524079"/>
            <a:ext cx="1981200" cy="3037843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4551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ছবিতে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দেখতে</a:t>
            </a:r>
            <a:r>
              <a:rPr lang="en-US" dirty="0"/>
              <a:t> </a:t>
            </a:r>
            <a:r>
              <a:rPr lang="en-US" dirty="0" err="1"/>
              <a:t>পাচ্ছি</a:t>
            </a:r>
            <a:r>
              <a:rPr lang="en-US" dirty="0"/>
              <a:t>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31" y="1143000"/>
            <a:ext cx="8796338" cy="5486400"/>
          </a:xfrm>
        </p:spPr>
      </p:pic>
      <p:sp>
        <p:nvSpPr>
          <p:cNvPr id="5" name="Left Arrow 4"/>
          <p:cNvSpPr/>
          <p:nvPr/>
        </p:nvSpPr>
        <p:spPr>
          <a:xfrm rot="17412450">
            <a:off x="1320187" y="3585589"/>
            <a:ext cx="5022105" cy="470286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790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485122-2576-47FA-B6D1-848C34072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49" y="193458"/>
            <a:ext cx="8855900" cy="108419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মহানবীর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শিবির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8F77C5CF-F2B6-47FD-AECA-6F0339D9F94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49" y="1277656"/>
            <a:ext cx="4427951" cy="4390005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437BDEBC-E206-49BF-94BE-5F74B35EDC4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077" y="1277657"/>
            <a:ext cx="4330874" cy="4390005"/>
          </a:xfr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5FAC1294-E79E-464B-AA3E-3F088822F659}"/>
              </a:ext>
            </a:extLst>
          </p:cNvPr>
          <p:cNvSpPr/>
          <p:nvPr/>
        </p:nvSpPr>
        <p:spPr>
          <a:xfrm>
            <a:off x="4669076" y="5667661"/>
            <a:ext cx="4330874" cy="9751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গিরিপথ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পাহারায়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CD05E141-4ED1-41D2-BBBA-8A36D86A2E59}"/>
              </a:ext>
            </a:extLst>
          </p:cNvPr>
          <p:cNvSpPr/>
          <p:nvPr/>
        </p:nvSpPr>
        <p:spPr>
          <a:xfrm>
            <a:off x="144049" y="5667661"/>
            <a:ext cx="4427950" cy="9751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মুস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80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B2D6C2-F9A2-4884-B413-5F19573E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64" y="252389"/>
            <a:ext cx="8865813" cy="11254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সুফ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শিবির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xmlns="" id="{9322E883-D8C6-441D-956E-9807EB2453A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5" y="1377863"/>
            <a:ext cx="8855422" cy="4203429"/>
          </a:xfr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5A578256-D3D4-4830-8FEA-F0A98C72EB70}"/>
              </a:ext>
            </a:extLst>
          </p:cNvPr>
          <p:cNvSpPr/>
          <p:nvPr/>
        </p:nvSpPr>
        <p:spPr>
          <a:xfrm>
            <a:off x="2385897" y="5640162"/>
            <a:ext cx="4405746" cy="10688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কুরাইশ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শিবির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24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pan dir="u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28" y="187891"/>
            <a:ext cx="8755550" cy="105901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হুদের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1A8BF8AA-8AD8-4084-A91D-C6D1CCA782A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078" y="1149927"/>
            <a:ext cx="4283900" cy="4613564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D1C5E77-708F-4440-9D44-102ABF520D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7" y="1149927"/>
            <a:ext cx="4471650" cy="4613564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F0CBDD7E-1AAA-4E7D-BFFD-AF4DA3B6E81F}"/>
              </a:ext>
            </a:extLst>
          </p:cNvPr>
          <p:cNvSpPr/>
          <p:nvPr/>
        </p:nvSpPr>
        <p:spPr>
          <a:xfrm>
            <a:off x="197427" y="5719650"/>
            <a:ext cx="4471650" cy="87682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মুসলিম</a:t>
            </a:r>
            <a:r>
              <a:rPr lang="en-US" sz="2800" dirty="0"/>
              <a:t> </a:t>
            </a:r>
            <a:r>
              <a:rPr lang="en-US" sz="2800" dirty="0" err="1"/>
              <a:t>সৈন্য</a:t>
            </a:r>
            <a:r>
              <a:rPr lang="en-US" sz="2800" dirty="0"/>
              <a:t>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0F247B26-EBC0-49B4-A3AD-FC24AABF3203}"/>
              </a:ext>
            </a:extLst>
          </p:cNvPr>
          <p:cNvSpPr/>
          <p:nvPr/>
        </p:nvSpPr>
        <p:spPr>
          <a:xfrm>
            <a:off x="4669078" y="5763492"/>
            <a:ext cx="4283900" cy="78913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কুরাইশ</a:t>
            </a:r>
            <a:r>
              <a:rPr lang="en-US" sz="2800" dirty="0"/>
              <a:t> </a:t>
            </a:r>
            <a:r>
              <a:rPr lang="en-US" sz="2800" dirty="0" err="1"/>
              <a:t>সৈন্য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44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ছবিতে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দেখতে</a:t>
            </a:r>
            <a:r>
              <a:rPr lang="en-US" dirty="0"/>
              <a:t> </a:t>
            </a:r>
            <a:r>
              <a:rPr lang="en-US" dirty="0" err="1"/>
              <a:t>পাচ্ছি</a:t>
            </a:r>
            <a:r>
              <a:rPr lang="en-US" dirty="0"/>
              <a:t>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1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val="25998410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দলীয়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কাজ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err="1" smtClean="0"/>
              <a:t>উহুদ</a:t>
            </a:r>
            <a:r>
              <a:rPr lang="en-US" b="1" dirty="0" smtClean="0"/>
              <a:t> </a:t>
            </a:r>
            <a:r>
              <a:rPr lang="en-US" b="1" dirty="0" err="1" smtClean="0"/>
              <a:t>যুদ্ধের</a:t>
            </a:r>
            <a:r>
              <a:rPr lang="en-US" b="1" dirty="0" smtClean="0"/>
              <a:t> </a:t>
            </a:r>
            <a:r>
              <a:rPr lang="en-US" b="1" dirty="0" err="1" smtClean="0"/>
              <a:t>ঘটনা</a:t>
            </a:r>
            <a:r>
              <a:rPr lang="en-US" b="1" dirty="0" smtClean="0"/>
              <a:t> </a:t>
            </a:r>
            <a:r>
              <a:rPr lang="en-US" b="1" dirty="0" err="1" smtClean="0"/>
              <a:t>বর্ননা</a:t>
            </a:r>
            <a:r>
              <a:rPr lang="en-US" b="1" dirty="0" smtClean="0"/>
              <a:t> </a:t>
            </a:r>
            <a:r>
              <a:rPr lang="en-US" b="1" dirty="0" err="1" smtClean="0"/>
              <a:t>কর</a:t>
            </a:r>
            <a:r>
              <a:rPr lang="en-US" b="1" dirty="0" smtClean="0"/>
              <a:t>।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725478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F6682C52-8633-4410-9B0C-D88AC67603B7}"/>
              </a:ext>
            </a:extLst>
          </p:cNvPr>
          <p:cNvSpPr/>
          <p:nvPr/>
        </p:nvSpPr>
        <p:spPr>
          <a:xfrm>
            <a:off x="145473" y="249382"/>
            <a:ext cx="8811491" cy="635923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উহুদ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মুসলিমরা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জ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্থানে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ৃং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্থায়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ান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কুরাইশরা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অগ্রস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যুদ্ধক্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েত্রে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বিজয়ীদের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তিনদিন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তৎ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ীন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রীতি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ফিরে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তুলনামুলক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খয়ক্ষতি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কুরাইশদের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সুবিধাজ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্থান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সত্তেও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অমিমা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</a:p>
        </p:txBody>
      </p:sp>
    </p:spTree>
    <p:extLst>
      <p:ext uri="{BB962C8B-B14F-4D97-AF65-F5344CB8AC3E}">
        <p14:creationId xmlns:p14="http://schemas.microsoft.com/office/powerpoint/2010/main" val="166213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ছবিতে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দেখতে</a:t>
            </a:r>
            <a:r>
              <a:rPr lang="en-US" dirty="0"/>
              <a:t> </a:t>
            </a:r>
            <a:r>
              <a:rPr lang="en-US" dirty="0" err="1"/>
              <a:t>পাচ্ছি</a:t>
            </a:r>
            <a:r>
              <a:rPr lang="en-US" dirty="0"/>
              <a:t>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" y="1143000"/>
            <a:ext cx="8586788" cy="6078288"/>
          </a:xfrm>
        </p:spPr>
      </p:pic>
    </p:spTree>
    <p:extLst>
      <p:ext uri="{BB962C8B-B14F-4D97-AF65-F5344CB8AC3E}">
        <p14:creationId xmlns:p14="http://schemas.microsoft.com/office/powerpoint/2010/main" val="30691910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914400"/>
            <a:ext cx="5943601" cy="381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600" dirty="0"/>
              <a:t/>
            </a:r>
            <a:br>
              <a:rPr lang="en-US" sz="6600" dirty="0"/>
            </a:br>
            <a:r>
              <a:rPr lang="en-US" sz="5300" dirty="0" err="1" smtClean="0">
                <a:latin typeface="NikoshBAN" panose="02000000000000000000" pitchFamily="2" charset="0"/>
              </a:rPr>
              <a:t>জোড়ায়</a:t>
            </a:r>
            <a:r>
              <a:rPr lang="en-US" sz="5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3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53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53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53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উহুদ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65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আ</a:t>
            </a:r>
            <a:r>
              <a:rPr lang="en-US" dirty="0" err="1" smtClean="0"/>
              <a:t>বু</a:t>
            </a:r>
            <a:r>
              <a:rPr lang="en-US" dirty="0" smtClean="0"/>
              <a:t> </a:t>
            </a:r>
            <a:r>
              <a:rPr lang="en-US" dirty="0" err="1" smtClean="0"/>
              <a:t>সুফিয়ানের</a:t>
            </a:r>
            <a:r>
              <a:rPr lang="en-US" dirty="0" smtClean="0"/>
              <a:t> </a:t>
            </a:r>
            <a:r>
              <a:rPr lang="en-US" dirty="0" err="1" smtClean="0"/>
              <a:t>স্ত্রী</a:t>
            </a:r>
            <a:r>
              <a:rPr lang="en-US" dirty="0" smtClean="0"/>
              <a:t> </a:t>
            </a:r>
            <a:r>
              <a:rPr lang="en-US" dirty="0" err="1" smtClean="0"/>
              <a:t>হিন্দার</a:t>
            </a:r>
            <a:r>
              <a:rPr lang="en-US" dirty="0" smtClean="0"/>
              <a:t> </a:t>
            </a:r>
            <a:r>
              <a:rPr lang="en-US" dirty="0" err="1" smtClean="0"/>
              <a:t>নৃশংসতা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6213"/>
            <a:ext cx="4092592" cy="477885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1277305"/>
            <a:ext cx="3810553" cy="4876800"/>
          </a:xfrm>
        </p:spPr>
      </p:pic>
      <p:sp>
        <p:nvSpPr>
          <p:cNvPr id="8" name="Right Arrow 7"/>
          <p:cNvSpPr/>
          <p:nvPr/>
        </p:nvSpPr>
        <p:spPr>
          <a:xfrm rot="2961216">
            <a:off x="3126902" y="3228420"/>
            <a:ext cx="5138343" cy="45916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35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ছবিতে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দেখতে</a:t>
            </a:r>
            <a:r>
              <a:rPr lang="en-US" dirty="0" smtClean="0"/>
              <a:t> </a:t>
            </a:r>
            <a:r>
              <a:rPr lang="en-US" dirty="0" err="1" smtClean="0"/>
              <a:t>পাচ্ছি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1417638"/>
            <a:ext cx="8560329" cy="4978966"/>
          </a:xfrm>
        </p:spPr>
      </p:pic>
      <p:sp>
        <p:nvSpPr>
          <p:cNvPr id="5" name="Left Arrow 4"/>
          <p:cNvSpPr/>
          <p:nvPr/>
        </p:nvSpPr>
        <p:spPr>
          <a:xfrm rot="18399469">
            <a:off x="4179140" y="2678704"/>
            <a:ext cx="4079812" cy="499994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833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880" y="0"/>
            <a:ext cx="9475470" cy="6477000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 rot="20945867">
            <a:off x="4261252" y="3523027"/>
            <a:ext cx="4869905" cy="600524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2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ছবিতে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দেখতে</a:t>
            </a:r>
            <a:r>
              <a:rPr lang="en-US" dirty="0"/>
              <a:t> </a:t>
            </a:r>
            <a:r>
              <a:rPr lang="en-US" dirty="0" err="1"/>
              <a:t>পাচ্ছি</a:t>
            </a:r>
            <a:r>
              <a:rPr lang="en-US" dirty="0"/>
              <a:t>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43000"/>
            <a:ext cx="8701088" cy="5715000"/>
          </a:xfrm>
        </p:spPr>
      </p:pic>
      <p:sp>
        <p:nvSpPr>
          <p:cNvPr id="5" name="Left Arrow 4"/>
          <p:cNvSpPr/>
          <p:nvPr/>
        </p:nvSpPr>
        <p:spPr>
          <a:xfrm rot="19078948">
            <a:off x="4239406" y="3956296"/>
            <a:ext cx="3588609" cy="363047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107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81000"/>
            <a:ext cx="2819400" cy="609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মূল্যায়ণ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     ১)</a:t>
            </a:r>
            <a:r>
              <a:rPr lang="en-US" dirty="0" err="1" smtClean="0"/>
              <a:t>উহুদ</a:t>
            </a:r>
            <a:r>
              <a:rPr lang="en-US" dirty="0" smtClean="0"/>
              <a:t> </a:t>
            </a:r>
            <a:r>
              <a:rPr lang="en-US" dirty="0" err="1" smtClean="0"/>
              <a:t>যুদ্ধে</a:t>
            </a:r>
            <a:r>
              <a:rPr lang="en-US" dirty="0" smtClean="0"/>
              <a:t> </a:t>
            </a:r>
            <a:r>
              <a:rPr lang="en-US" dirty="0" err="1" smtClean="0"/>
              <a:t>কুরাইশ</a:t>
            </a:r>
            <a:r>
              <a:rPr lang="en-US" dirty="0" smtClean="0"/>
              <a:t> </a:t>
            </a:r>
            <a:r>
              <a:rPr lang="en-US" dirty="0" err="1" smtClean="0"/>
              <a:t>নেতা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ছিলেন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                ক)</a:t>
            </a:r>
            <a:r>
              <a:rPr lang="en-US" dirty="0" err="1" smtClean="0"/>
              <a:t>আব্দুল্লাহ</a:t>
            </a:r>
            <a:r>
              <a:rPr lang="en-US" dirty="0" smtClean="0"/>
              <a:t> </a:t>
            </a:r>
            <a:r>
              <a:rPr lang="en-US" dirty="0" err="1" smtClean="0"/>
              <a:t>বিন</a:t>
            </a:r>
            <a:r>
              <a:rPr lang="en-US" dirty="0" smtClean="0"/>
              <a:t> </a:t>
            </a:r>
            <a:r>
              <a:rPr lang="en-US" dirty="0" err="1" smtClean="0"/>
              <a:t>উবাই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খ)</a:t>
            </a:r>
            <a:r>
              <a:rPr lang="en-US" dirty="0" err="1" smtClean="0"/>
              <a:t>খালিদ</a:t>
            </a:r>
            <a:r>
              <a:rPr lang="en-US" dirty="0" smtClean="0"/>
              <a:t> </a:t>
            </a:r>
            <a:r>
              <a:rPr lang="en-US" dirty="0" err="1" smtClean="0"/>
              <a:t>বিন</a:t>
            </a:r>
            <a:r>
              <a:rPr lang="en-US" dirty="0" smtClean="0"/>
              <a:t> </a:t>
            </a:r>
            <a:r>
              <a:rPr lang="en-US" dirty="0" err="1" smtClean="0"/>
              <a:t>ওয়ালিদ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গ)</a:t>
            </a:r>
            <a:r>
              <a:rPr lang="en-US" dirty="0" err="1" smtClean="0"/>
              <a:t>আবু</a:t>
            </a:r>
            <a:r>
              <a:rPr lang="en-US" dirty="0" smtClean="0"/>
              <a:t> </a:t>
            </a:r>
            <a:r>
              <a:rPr lang="en-US" dirty="0" err="1" smtClean="0"/>
              <a:t>জাহেল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ঘ)</a:t>
            </a:r>
            <a:r>
              <a:rPr lang="en-US" dirty="0" err="1" smtClean="0"/>
              <a:t>আবু</a:t>
            </a:r>
            <a:r>
              <a:rPr lang="en-US" dirty="0" smtClean="0"/>
              <a:t> </a:t>
            </a:r>
            <a:r>
              <a:rPr lang="en-US" dirty="0" err="1" smtClean="0"/>
              <a:t>সুফিয়ান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২)</a:t>
            </a:r>
            <a:r>
              <a:rPr lang="en-US" dirty="0" err="1" smtClean="0"/>
              <a:t>উহুদ</a:t>
            </a:r>
            <a:r>
              <a:rPr lang="en-US" dirty="0" smtClean="0"/>
              <a:t> </a:t>
            </a:r>
            <a:r>
              <a:rPr lang="en-US" dirty="0" err="1" smtClean="0"/>
              <a:t>যুদ্ধে</a:t>
            </a:r>
            <a:r>
              <a:rPr lang="en-US" dirty="0" smtClean="0"/>
              <a:t> </a:t>
            </a:r>
            <a:r>
              <a:rPr lang="en-US" dirty="0" err="1" smtClean="0"/>
              <a:t>মুসলমানদের</a:t>
            </a:r>
            <a:r>
              <a:rPr lang="en-US" dirty="0" smtClean="0"/>
              <a:t> </a:t>
            </a:r>
            <a:r>
              <a:rPr lang="en-US" dirty="0" err="1" smtClean="0"/>
              <a:t>পরাজয়ের</a:t>
            </a:r>
            <a:r>
              <a:rPr lang="en-US" dirty="0" smtClean="0"/>
              <a:t> </a:t>
            </a:r>
            <a:r>
              <a:rPr lang="en-US" dirty="0" err="1" smtClean="0"/>
              <a:t>কারন</a:t>
            </a:r>
            <a:r>
              <a:rPr lang="en-US" dirty="0" smtClean="0"/>
              <a:t>-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!)</a:t>
            </a:r>
            <a:r>
              <a:rPr lang="en-US" dirty="0" err="1" smtClean="0"/>
              <a:t>নেতার</a:t>
            </a:r>
            <a:r>
              <a:rPr lang="en-US" dirty="0" smtClean="0"/>
              <a:t> </a:t>
            </a:r>
            <a:r>
              <a:rPr lang="en-US" dirty="0" err="1" smtClean="0"/>
              <a:t>প্রতি</a:t>
            </a:r>
            <a:r>
              <a:rPr lang="en-US" dirty="0" smtClean="0"/>
              <a:t> </a:t>
            </a:r>
            <a:r>
              <a:rPr lang="en-US" dirty="0" err="1" smtClean="0"/>
              <a:t>আনুগত্যহীনতা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!!)</a:t>
            </a:r>
            <a:r>
              <a:rPr lang="en-US" dirty="0" err="1" smtClean="0"/>
              <a:t>গনিমতের</a:t>
            </a:r>
            <a:r>
              <a:rPr lang="en-US" dirty="0" smtClean="0"/>
              <a:t> </a:t>
            </a:r>
            <a:r>
              <a:rPr lang="en-US" dirty="0" err="1" smtClean="0"/>
              <a:t>প্রতি</a:t>
            </a:r>
            <a:r>
              <a:rPr lang="en-US" dirty="0" smtClean="0"/>
              <a:t> </a:t>
            </a:r>
            <a:r>
              <a:rPr lang="en-US" dirty="0" err="1" smtClean="0"/>
              <a:t>লোভ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!!!)</a:t>
            </a:r>
            <a:r>
              <a:rPr lang="en-US" dirty="0" err="1" smtClean="0"/>
              <a:t>প্রতিকুল</a:t>
            </a:r>
            <a:r>
              <a:rPr lang="en-US" dirty="0" smtClean="0"/>
              <a:t> </a:t>
            </a:r>
            <a:r>
              <a:rPr lang="en-US" dirty="0" err="1" smtClean="0"/>
              <a:t>আবহাওয়া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ক)!ও!!          খ)!!ও!!!    গ)! ও !!!      ঘ) !,!!,!!!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4114800" y="3143262"/>
            <a:ext cx="457200" cy="4572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2743200" y="5673512"/>
            <a:ext cx="457200" cy="4572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101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377" y="221674"/>
            <a:ext cx="8239223" cy="14994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</a:rPr>
              <a:t>মূল্যায়ন</a:t>
            </a:r>
            <a:r>
              <a:rPr lang="en-US" sz="6000" b="1" dirty="0" smtClean="0">
                <a:solidFill>
                  <a:schemeClr val="tx1"/>
                </a:solidFill>
              </a:rPr>
              <a:t>    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102" y="1721170"/>
            <a:ext cx="8787863" cy="4917626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en-US" sz="105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উহুদ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সৈন্য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 algn="ctr">
              <a:buNone/>
            </a:pP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২।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উহুদ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18415" cmpd="sng">
                  <a:noFill/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রাসুল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সঃ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গিরি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পথে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কতজন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সৈন্য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মোতায়েন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করেছিলেন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  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উহুদ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জয়-পরাজয়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24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34" y="193965"/>
            <a:ext cx="8916966" cy="124690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146" name="Picture 2" descr="F:\Ahasan Titu\Picture\RS1057_Do homework col-web.jpg"/>
          <p:cNvPicPr>
            <a:picLocks noChangeAspect="1" noChangeArrowheads="1"/>
          </p:cNvPicPr>
          <p:nvPr/>
        </p:nvPicPr>
        <p:blipFill>
          <a:blip r:embed="rId2"/>
          <a:srcRect l="6000"/>
          <a:stretch>
            <a:fillRect/>
          </a:stretch>
        </p:blipFill>
        <p:spPr bwMode="auto">
          <a:xfrm>
            <a:off x="1548452" y="2687783"/>
            <a:ext cx="7467600" cy="3811137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12734" y="1440874"/>
            <a:ext cx="4572000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উহুদ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মুসলমান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কুরাইশদের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জয়-পরাজয়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সমান-সমান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।”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73974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Ahasan Titu\1360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lum bright="20000"/>
          </a:blip>
          <a:srcRect/>
          <a:stretch>
            <a:fillRect/>
          </a:stretch>
        </p:blipFill>
        <p:spPr bwMode="auto">
          <a:xfrm>
            <a:off x="267288" y="152400"/>
            <a:ext cx="8457023" cy="5181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57200" y="5486400"/>
            <a:ext cx="8077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The Battle of </a:t>
            </a:r>
            <a:r>
              <a:rPr lang="en-US" sz="6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Uhud</a:t>
            </a:r>
            <a:endParaRPr lang="en-US" sz="6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blipFill>
                <a:blip r:embed="rId3"/>
                <a:tile tx="0" ty="0" sx="100000" sy="100000" flip="none" algn="tl"/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3210" y="163773"/>
            <a:ext cx="33538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/>
              <a:t>ধন্যবাদ</a:t>
            </a:r>
            <a:endParaRPr lang="en-US" sz="7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0"/>
            <a:ext cx="7848600" cy="5638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33600" y="5867400"/>
            <a:ext cx="56388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আমরাপরাজিত</a:t>
            </a:r>
            <a:r>
              <a:rPr lang="en-US" dirty="0" smtClean="0"/>
              <a:t> </a:t>
            </a:r>
            <a:r>
              <a:rPr lang="en-US" dirty="0" err="1"/>
              <a:t>সৈনিকদের</a:t>
            </a:r>
            <a:r>
              <a:rPr lang="en-US" dirty="0"/>
              <a:t> </a:t>
            </a:r>
            <a:r>
              <a:rPr lang="en-US" dirty="0" err="1" smtClean="0"/>
              <a:t>ছবি</a:t>
            </a:r>
            <a:r>
              <a:rPr lang="en-US" dirty="0" smtClean="0"/>
              <a:t> </a:t>
            </a:r>
            <a:r>
              <a:rPr lang="en-US" dirty="0" err="1" smtClean="0"/>
              <a:t>দেখতে</a:t>
            </a:r>
            <a:r>
              <a:rPr lang="en-US" dirty="0" smtClean="0"/>
              <a:t> </a:t>
            </a:r>
            <a:r>
              <a:rPr lang="en-US" dirty="0" err="1" smtClean="0"/>
              <a:t>পাচ্ছি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rot="7907162">
            <a:off x="3199456" y="2383068"/>
            <a:ext cx="5725212" cy="4620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404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5400" u="sng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5400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u="sng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5400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20241"/>
            <a:ext cx="9144000" cy="477488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উহুদ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উহুদ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উহুদ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গুরুত্ত্ব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313265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4692"/>
            <a:ext cx="9144000" cy="5368508"/>
          </a:xfrm>
        </p:spPr>
      </p:pic>
      <p:sp>
        <p:nvSpPr>
          <p:cNvPr id="5" name="Rectangle 4"/>
          <p:cNvSpPr/>
          <p:nvPr/>
        </p:nvSpPr>
        <p:spPr>
          <a:xfrm>
            <a:off x="1297534" y="476806"/>
            <a:ext cx="70150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ছবিতে </a:t>
            </a:r>
            <a:r>
              <a:rPr lang="en-US" sz="4000" dirty="0" err="1"/>
              <a:t>আমরা</a:t>
            </a:r>
            <a:r>
              <a:rPr lang="en-US" sz="4000" dirty="0"/>
              <a:t> </a:t>
            </a:r>
            <a:r>
              <a:rPr lang="en-US" sz="4000" dirty="0" err="1"/>
              <a:t>কি</a:t>
            </a:r>
            <a:r>
              <a:rPr lang="en-US" sz="4000" dirty="0"/>
              <a:t> </a:t>
            </a:r>
            <a:r>
              <a:rPr lang="en-US" sz="4000" dirty="0" err="1"/>
              <a:t>দেখতে</a:t>
            </a:r>
            <a:r>
              <a:rPr lang="en-US" sz="4000" dirty="0"/>
              <a:t> </a:t>
            </a:r>
            <a:r>
              <a:rPr lang="en-US" sz="4000" dirty="0" err="1"/>
              <a:t>পাচ্ছি</a:t>
            </a:r>
            <a:r>
              <a:rPr lang="en-US" sz="4000" dirty="0"/>
              <a:t>?</a:t>
            </a:r>
          </a:p>
        </p:txBody>
      </p:sp>
      <p:sp>
        <p:nvSpPr>
          <p:cNvPr id="6" name="Left Arrow 5"/>
          <p:cNvSpPr/>
          <p:nvPr/>
        </p:nvSpPr>
        <p:spPr>
          <a:xfrm rot="13266905">
            <a:off x="-119720" y="2134533"/>
            <a:ext cx="5857373" cy="534701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93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ছবিতে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দেখতে</a:t>
            </a:r>
            <a:r>
              <a:rPr lang="en-US" dirty="0"/>
              <a:t> </a:t>
            </a:r>
            <a:r>
              <a:rPr lang="en-US" dirty="0" err="1"/>
              <a:t>পাচ্ছি</a:t>
            </a:r>
            <a:r>
              <a:rPr lang="en-US" dirty="0"/>
              <a:t>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56" y="1143000"/>
            <a:ext cx="8853488" cy="5715000"/>
          </a:xfrm>
        </p:spPr>
      </p:pic>
    </p:spTree>
    <p:extLst>
      <p:ext uri="{BB962C8B-B14F-4D97-AF65-F5344CB8AC3E}">
        <p14:creationId xmlns:p14="http://schemas.microsoft.com/office/powerpoint/2010/main" val="3261343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57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18945"/>
            <a:ext cx="9144000" cy="513905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2667000"/>
            <a:ext cx="48768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60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6000" b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উহুদের</a:t>
            </a:r>
            <a:r>
              <a:rPr lang="en-US" sz="60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bn-BD" sz="60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6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4038600"/>
            <a:ext cx="8077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The Battle of </a:t>
            </a:r>
            <a:r>
              <a:rPr lang="en-US" sz="6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Uhud</a:t>
            </a:r>
            <a:endParaRPr lang="en-US" sz="6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344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ছবিতে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দেখতে</a:t>
            </a:r>
            <a:r>
              <a:rPr lang="en-US" dirty="0"/>
              <a:t> </a:t>
            </a:r>
            <a:r>
              <a:rPr lang="en-US" dirty="0" err="1"/>
              <a:t>পাচ্ছি</a:t>
            </a:r>
            <a:r>
              <a:rPr lang="en-US" dirty="0"/>
              <a:t>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7791450" cy="5440362"/>
          </a:xfrm>
        </p:spPr>
      </p:pic>
      <p:sp>
        <p:nvSpPr>
          <p:cNvPr id="5" name="Left Arrow 4"/>
          <p:cNvSpPr/>
          <p:nvPr/>
        </p:nvSpPr>
        <p:spPr>
          <a:xfrm rot="19127383">
            <a:off x="3933081" y="2299597"/>
            <a:ext cx="4580599" cy="447679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52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1373</Words>
  <Application>Microsoft Office PowerPoint</Application>
  <PresentationFormat>On-screen Show (4:3)</PresentationFormat>
  <Paragraphs>101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IrabotiMJ</vt:lpstr>
      <vt:lpstr>NikoshBAN</vt:lpstr>
      <vt:lpstr>SutonnyOMJ</vt:lpstr>
      <vt:lpstr>Office Theme</vt:lpstr>
      <vt:lpstr>¯^vMZ</vt:lpstr>
      <vt:lpstr>পরিচিতি</vt:lpstr>
      <vt:lpstr>ছবিতে আমরা কি দেখতে পাচ্ছি?</vt:lpstr>
      <vt:lpstr>PowerPoint Presentation</vt:lpstr>
      <vt:lpstr>শিখন ফল</vt:lpstr>
      <vt:lpstr>PowerPoint Presentation</vt:lpstr>
      <vt:lpstr>ছবিতে আমরা কি দেখতে পাচ্ছি?</vt:lpstr>
      <vt:lpstr>পাঠ শিরোনাম</vt:lpstr>
      <vt:lpstr>ছবিতে আমরা কি দেখতে পাচ্ছি?</vt:lpstr>
      <vt:lpstr>ছবিতে আমরা কি দেখতে পাচ্ছি?</vt:lpstr>
      <vt:lpstr>ছবিতে আমরা কি দেখতে পাচ্ছি?</vt:lpstr>
      <vt:lpstr>ছবিতে আমরা কি দেখতে পাচ্ছি?</vt:lpstr>
      <vt:lpstr>ছবিতে আমরা কি দেখতে পাচ্ছি?</vt:lpstr>
      <vt:lpstr>PowerPoint Presentation</vt:lpstr>
      <vt:lpstr>PowerPoint Presentation</vt:lpstr>
      <vt:lpstr>PowerPoint Presentation</vt:lpstr>
      <vt:lpstr>PowerPoint Presentation</vt:lpstr>
      <vt:lpstr>ছবিতে আমরা কি দেখতে পাচ্ছি?</vt:lpstr>
      <vt:lpstr>PowerPoint Presentation</vt:lpstr>
      <vt:lpstr>ছবিতে আমরা কি দেখতে পাচ্ছি?</vt:lpstr>
      <vt:lpstr>মহানবীর শিবির</vt:lpstr>
      <vt:lpstr>আবু সুফিয়ানের শিবির</vt:lpstr>
      <vt:lpstr>উহুদের যুদ্ধ</vt:lpstr>
      <vt:lpstr>ছবিতে আমরা কি দেখতে পাচ্ছি?</vt:lpstr>
      <vt:lpstr>দলীয় কাজ</vt:lpstr>
      <vt:lpstr>PowerPoint Presentation</vt:lpstr>
      <vt:lpstr>ছবিতে আমরা কি দেখতে পাচ্ছি?</vt:lpstr>
      <vt:lpstr> জোড়ায় কাজ   উহুদ যুদ্ধের গুরুত্ব আলোচনা কর  </vt:lpstr>
      <vt:lpstr>আবু সুফিয়ানের স্ত্রী হিন্দার নৃশংসতা</vt:lpstr>
      <vt:lpstr>PowerPoint Presentation</vt:lpstr>
      <vt:lpstr>ছবিতে আমরা কি দেখতে পাচ্ছি?</vt:lpstr>
      <vt:lpstr>মূল্যায়ণ</vt:lpstr>
      <vt:lpstr>মূল্যায়ন    </vt:lpstr>
      <vt:lpstr>বাড়ির কাজ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EmU</dc:creator>
  <cp:lastModifiedBy>ps</cp:lastModifiedBy>
  <cp:revision>47</cp:revision>
  <dcterms:created xsi:type="dcterms:W3CDTF">2006-08-16T00:00:00Z</dcterms:created>
  <dcterms:modified xsi:type="dcterms:W3CDTF">2021-02-02T17:22:41Z</dcterms:modified>
</cp:coreProperties>
</file>