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3" r:id="rId2"/>
    <p:sldId id="299" r:id="rId3"/>
    <p:sldId id="284" r:id="rId4"/>
    <p:sldId id="272" r:id="rId5"/>
    <p:sldId id="277" r:id="rId6"/>
    <p:sldId id="294" r:id="rId7"/>
    <p:sldId id="261" r:id="rId8"/>
    <p:sldId id="262" r:id="rId9"/>
    <p:sldId id="295" r:id="rId10"/>
    <p:sldId id="286" r:id="rId11"/>
    <p:sldId id="289" r:id="rId12"/>
    <p:sldId id="290" r:id="rId13"/>
    <p:sldId id="291" r:id="rId14"/>
    <p:sldId id="292" r:id="rId15"/>
    <p:sldId id="293" r:id="rId16"/>
    <p:sldId id="287" r:id="rId17"/>
    <p:sldId id="280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8815" autoAdjust="0"/>
  </p:normalViewPr>
  <p:slideViewPr>
    <p:cSldViewPr>
      <p:cViewPr>
        <p:scale>
          <a:sx n="64" d="100"/>
          <a:sy n="64" d="100"/>
        </p:scale>
        <p:origin x="-15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24334-39D1-4FED-9ECC-61BF1F2EAD02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B7E5-BAF7-4218-B0B0-25FC89915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798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greet any other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608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006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899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5053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give</a:t>
            </a:r>
            <a:r>
              <a:rPr lang="en-US" baseline="0" dirty="0" smtClean="0"/>
              <a:t> some instructions to do the home task.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0303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use </a:t>
            </a:r>
            <a:r>
              <a:rPr lang="en-US" smtClean="0"/>
              <a:t>another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539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hide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61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024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66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119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51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894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753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773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4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21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86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829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80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484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64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857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17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895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914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87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Good Morning Everybody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 ARE  YOU ?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enor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435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46120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0960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Affirmative Sentence.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600200"/>
          <a:ext cx="7848600" cy="417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32"/>
                <a:gridCol w="2981028"/>
                <a:gridCol w="3139440"/>
              </a:tblGrid>
              <a:tr h="97155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Person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Singular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Plural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1st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eaten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We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eaten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You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eaten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You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eaten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3rd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He/She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eaten  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rice.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They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eaten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0960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Negative Sentence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76400"/>
          <a:ext cx="9144000" cy="495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505200"/>
                <a:gridCol w="3962400"/>
              </a:tblGrid>
              <a:tr h="11534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Person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Singular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Plural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6652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1st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not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eaten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We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not eaten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6652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You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eaten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You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not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eaten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6652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3rd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He/She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not eat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They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not eaten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33400"/>
            <a:ext cx="60960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Interrogative Sentence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1" y="1295400"/>
          <a:ext cx="9144001" cy="556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3869108"/>
                <a:gridCol w="3674692"/>
              </a:tblGrid>
              <a:tr h="95067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Person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Singular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Plural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44299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1st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 eaten 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rice 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 eaten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rice 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58446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ou eaten rice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you eaten rice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58446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3rd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s/he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eat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en rice 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hey eaten rice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0"/>
            <a:ext cx="60960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INDEVETUAL WORK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971800"/>
            <a:ext cx="9144000" cy="28956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We (a) ----------------- a box.  He has </a:t>
            </a:r>
            <a:r>
              <a:rPr lang="en-US" sz="2800" i="1" dirty="0" smtClean="0">
                <a:solidFill>
                  <a:srgbClr val="7030A0"/>
                </a:solidFill>
              </a:rPr>
              <a:t>(</a:t>
            </a:r>
            <a:r>
              <a:rPr lang="en-US" sz="2800" dirty="0" smtClean="0">
                <a:solidFill>
                  <a:srgbClr val="7030A0"/>
                </a:solidFill>
              </a:rPr>
              <a:t>b) ---------------- a bird. </a:t>
            </a:r>
          </a:p>
          <a:p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you (c) ---------------- the work ? They (d) ----------not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gone to school. </a:t>
            </a:r>
            <a:r>
              <a:rPr lang="en-US" sz="2800" dirty="0" err="1" smtClean="0">
                <a:solidFill>
                  <a:srgbClr val="7030A0"/>
                </a:solidFill>
              </a:rPr>
              <a:t>Suda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had </a:t>
            </a:r>
            <a:r>
              <a:rPr lang="en-US" sz="2800" dirty="0" smtClean="0">
                <a:solidFill>
                  <a:srgbClr val="7030A0"/>
                </a:solidFill>
              </a:rPr>
              <a:t>not </a:t>
            </a:r>
            <a:r>
              <a:rPr lang="en-US" sz="2800" dirty="0" smtClean="0">
                <a:solidFill>
                  <a:srgbClr val="7030A0"/>
                </a:solidFill>
              </a:rPr>
              <a:t>(e) ------------------ football</a:t>
            </a:r>
            <a:r>
              <a:rPr lang="en-US" sz="2800" dirty="0" smtClean="0">
                <a:solidFill>
                  <a:srgbClr val="7030A0"/>
                </a:solidFill>
              </a:rPr>
              <a:t>. </a:t>
            </a:r>
            <a:endParaRPr lang="en-US" sz="2800" dirty="0" smtClean="0">
              <a:solidFill>
                <a:srgbClr val="7030A0"/>
              </a:solidFill>
            </a:endParaRPr>
          </a:p>
          <a:p>
            <a:endParaRPr lang="en-US" sz="28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1600200"/>
          <a:ext cx="7239000" cy="1284279"/>
        </p:xfrm>
        <a:graphic>
          <a:graphicData uri="http://schemas.openxmlformats.org/drawingml/2006/table">
            <a:tbl>
              <a:tblPr/>
              <a:tblGrid>
                <a:gridCol w="2293808"/>
                <a:gridCol w="2348966"/>
                <a:gridCol w="2596226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Play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Have/has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74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Catch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" y="685800"/>
            <a:ext cx="8382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Fill in the gaps with the right form of verbs (according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Perfect Tense) that given in the box.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429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Had </a:t>
            </a:r>
            <a:r>
              <a:rPr lang="en-US" sz="2800" dirty="0" smtClean="0"/>
              <a:t>made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133600" y="4191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62600" y="3429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had </a:t>
            </a:r>
            <a:r>
              <a:rPr lang="en-US" sz="2800" dirty="0" smtClean="0"/>
              <a:t>caught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411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done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705600" y="4191000"/>
            <a:ext cx="8382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105400" y="4724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played</a:t>
            </a:r>
            <a:endParaRPr lang="en-US" sz="28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0"/>
            <a:ext cx="6096000" cy="762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Pair Works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Write three sentences (affirmative, negative and Interrogative) about the above picture according to the rules of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Past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Perfect Tense.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7772400" cy="37338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257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Group  Work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473005"/>
            <a:ext cx="8001000" cy="13849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Sima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read English. He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had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liked English very much . He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thougt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He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had gone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to school. He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had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written a Poem. 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 the passage and rewrite it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Perfect Tense.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g-1244-copy-1527105676018-15540368684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52600"/>
            <a:ext cx="6477000" cy="35052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562600"/>
            <a:ext cx="9144000" cy="12954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 down five sentences that you and your brother  do at your house.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0"/>
            <a:ext cx="7010400" cy="12954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238999" cy="42672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14400" y="5029200"/>
            <a:ext cx="7162800" cy="1295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END.</a:t>
            </a:r>
            <a:endParaRPr lang="en-US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58180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 to Ass 1_Mo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  </a:t>
            </a:r>
            <a:r>
              <a:rPr lang="en-US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914400"/>
            <a:ext cx="7010400" cy="419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Md. </a:t>
            </a:r>
            <a:r>
              <a:rPr lang="en-US" sz="3200" b="1" dirty="0" err="1" smtClean="0"/>
              <a:t>Moksed</a:t>
            </a:r>
            <a:r>
              <a:rPr lang="en-US" sz="3200" b="1" dirty="0" smtClean="0"/>
              <a:t> Ali, </a:t>
            </a:r>
            <a:endParaRPr lang="en-US" sz="3200" dirty="0" smtClean="0"/>
          </a:p>
          <a:p>
            <a:r>
              <a:rPr lang="en-US" sz="3200" b="1" dirty="0" smtClean="0"/>
              <a:t>Assistant Teacher (English),</a:t>
            </a:r>
            <a:endParaRPr lang="en-US" sz="3200" dirty="0" smtClean="0"/>
          </a:p>
          <a:p>
            <a:r>
              <a:rPr lang="en-US" sz="3200" b="1" dirty="0" err="1" smtClean="0"/>
              <a:t>Bhabanipur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Sefatia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Kamil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Madrasah</a:t>
            </a:r>
            <a:r>
              <a:rPr lang="en-US" sz="3200" b="1" dirty="0" smtClean="0"/>
              <a:t> Online Class</a:t>
            </a:r>
            <a:endParaRPr lang="en-US" sz="3200" dirty="0" smtClean="0"/>
          </a:p>
          <a:p>
            <a:r>
              <a:rPr lang="en-US" sz="3200" b="1" dirty="0" err="1" smtClean="0"/>
              <a:t>Hatibandha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Lalmanirhat</a:t>
            </a:r>
            <a:r>
              <a:rPr lang="en-US" sz="3200" b="1" dirty="0" smtClean="0"/>
              <a:t>.</a:t>
            </a: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Mobile: 01717292475</a:t>
            </a:r>
            <a:endParaRPr lang="en-US" sz="3200" dirty="0" smtClean="0"/>
          </a:p>
          <a:p>
            <a:r>
              <a:rPr lang="en-US" sz="3200" b="1" dirty="0" smtClean="0"/>
              <a:t>Email:mmali2023782@gmail.com</a:t>
            </a:r>
            <a:endParaRPr lang="en-US" sz="2400" dirty="0"/>
          </a:p>
        </p:txBody>
      </p:sp>
      <p:pic>
        <p:nvPicPr>
          <p:cNvPr id="14" name="Picture 13" descr="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1828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057400" y="5181600"/>
            <a:ext cx="6934200" cy="16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English 2nd Paper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: 6 – 10. 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IMG20201229150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90600"/>
            <a:ext cx="1981200" cy="2971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 at the pictures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s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2628900" cy="1743075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3429000" y="1371600"/>
            <a:ext cx="5105400" cy="685800"/>
          </a:xfrm>
          <a:prstGeom prst="wedgeRoundRectCallout">
            <a:avLst>
              <a:gd name="adj1" fmla="val -54608"/>
              <a:gd name="adj2" fmla="val 9942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had written a letter.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3276600" y="2819400"/>
            <a:ext cx="1828800" cy="1905000"/>
          </a:xfrm>
          <a:prstGeom prst="wedgeRoundRectCallout">
            <a:avLst>
              <a:gd name="adj1" fmla="val -67473"/>
              <a:gd name="adj2" fmla="val 1819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had gone to School.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733800" y="5562600"/>
            <a:ext cx="5105400" cy="685800"/>
          </a:xfrm>
          <a:prstGeom prst="wedgeRoundRectCallout">
            <a:avLst>
              <a:gd name="adj1" fmla="val -54608"/>
              <a:gd name="adj2" fmla="val 9942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had eaten rice.</a:t>
            </a:r>
            <a:endParaRPr lang="en-US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953000"/>
            <a:ext cx="2667000" cy="1628775"/>
          </a:xfrm>
          <a:prstGeom prst="rect">
            <a:avLst/>
          </a:prstGeom>
        </p:spPr>
      </p:pic>
      <p:pic>
        <p:nvPicPr>
          <p:cNvPr id="24" name="Content Placeholder 14" descr="2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81600" y="2057400"/>
            <a:ext cx="3581400" cy="3181350"/>
          </a:xfrm>
        </p:spPr>
      </p:pic>
      <p:pic>
        <p:nvPicPr>
          <p:cNvPr id="25" name="Picture 24" descr="s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748854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0"/>
            <a:ext cx="59436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LESSON  DICLARATION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95600"/>
            <a:ext cx="9144000" cy="110799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  PERFECT TENSE</a:t>
            </a:r>
            <a:endParaRPr lang="en-US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8612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6705600" cy="7078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 OUTCONES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05000"/>
            <a:ext cx="7696200" cy="4191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After completing this lesson students will be able to –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say what is Past Perfect Tense.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write the structure of Past Perfect Tense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make  correct sentence according to Past Perfect Tense.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re-write in Past Perfect Tense.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 Perfect Tense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2400" dirty="0" smtClean="0">
                <a:solidFill>
                  <a:srgbClr val="7030A0"/>
                </a:solidFill>
                <a:latin typeface="Times New Roman" pitchFamily="18" charset="0"/>
                <a:cs typeface="Nikosh" pitchFamily="2" charset="0"/>
              </a:rPr>
              <a:t>যেমনঃ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n-BD" sz="2400" dirty="0" smtClean="0">
                <a:solidFill>
                  <a:srgbClr val="0070C0"/>
                </a:solidFill>
                <a:latin typeface="Times New Roman" pitchFamily="18" charset="0"/>
                <a:cs typeface="Nikosh" pitchFamily="2" charset="0"/>
              </a:rPr>
              <a:t>আমরা কাজটি করিয়াছি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Nikosh" pitchFamily="2" charset="0"/>
              </a:rPr>
              <a:t>লাম</a:t>
            </a:r>
            <a:r>
              <a:rPr lang="bn-BD" sz="2400" dirty="0" smtClean="0">
                <a:solidFill>
                  <a:srgbClr val="0070C0"/>
                </a:solidFill>
                <a:latin typeface="Times New Roman" pitchFamily="18" charset="0"/>
                <a:cs typeface="Nikosh" pitchFamily="2" charset="0"/>
              </a:rPr>
              <a:t>।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We had done the work.</a:t>
            </a:r>
          </a:p>
          <a:p>
            <a:pPr marL="0" indent="0">
              <a:buNone/>
            </a:pPr>
            <a:r>
              <a:rPr lang="bn-BD" sz="2800" dirty="0" smtClean="0">
                <a:solidFill>
                  <a:srgbClr val="7030A0"/>
                </a:solidFill>
                <a:latin typeface="Times New Roman" pitchFamily="18" charset="0"/>
                <a:cs typeface="Nikosh" pitchFamily="2" charset="0"/>
              </a:rPr>
              <a:t>সে স্কুলে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Nikosh" pitchFamily="2" charset="0"/>
              </a:rPr>
              <a:t>যাওয়ার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Nikosh" pitchFamily="2" charset="0"/>
              </a:rPr>
              <a:t>আগে</a:t>
            </a:r>
            <a:r>
              <a:rPr lang="bn-BD" sz="2800" dirty="0" smtClean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 একটি পাখি দেখি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ল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 had seen a bird 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before he went to school.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0" y="914400"/>
            <a:ext cx="9144000" cy="297180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Past Perfect Tense is used when the work had been done but its effect lasts.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অতীতের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Past Perfect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Past Indefinite Tense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4476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10668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 Perfect Tense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000" u="sng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গঠন প্রণালী</a:t>
            </a:r>
            <a:endParaRPr lang="en-US" sz="4000" u="sng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Aff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  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 + had +V3 + obj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had caught fish.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 +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not+ V3 + obj.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had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not caught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fish.</a:t>
            </a:r>
          </a:p>
          <a:p>
            <a:pPr marL="0" indent="0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Intre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Sub + V3 +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obj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Had I caught fish?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24541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533400"/>
            <a:ext cx="5029200" cy="990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Use of </a:t>
            </a:r>
            <a:r>
              <a:rPr lang="en-US" sz="4000" dirty="0" smtClean="0"/>
              <a:t>had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133599"/>
          <a:ext cx="8153400" cy="355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048000"/>
                <a:gridCol w="327660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Person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Singular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Plural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1st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ou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You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3rd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He/She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They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</TotalTime>
  <Words>847</Words>
  <Application>Microsoft Office PowerPoint</Application>
  <PresentationFormat>On-screen Show (4:3)</PresentationFormat>
  <Paragraphs>144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Past Perfect Tense</vt:lpstr>
      <vt:lpstr>Present Perfect Tense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Moksed</cp:lastModifiedBy>
  <cp:revision>262</cp:revision>
  <cp:lastPrinted>2013-04-24T06:22:17Z</cp:lastPrinted>
  <dcterms:created xsi:type="dcterms:W3CDTF">2013-04-21T06:16:47Z</dcterms:created>
  <dcterms:modified xsi:type="dcterms:W3CDTF">2021-02-01T16:32:53Z</dcterms:modified>
</cp:coreProperties>
</file>