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75" r:id="rId7"/>
    <p:sldId id="273" r:id="rId8"/>
    <p:sldId id="276" r:id="rId9"/>
    <p:sldId id="270" r:id="rId10"/>
    <p:sldId id="277" r:id="rId11"/>
    <p:sldId id="299" r:id="rId12"/>
    <p:sldId id="286" r:id="rId13"/>
    <p:sldId id="279" r:id="rId14"/>
    <p:sldId id="287" r:id="rId15"/>
    <p:sldId id="281" r:id="rId16"/>
    <p:sldId id="282" r:id="rId17"/>
    <p:sldId id="283" r:id="rId18"/>
    <p:sldId id="284" r:id="rId19"/>
    <p:sldId id="285" r:id="rId20"/>
    <p:sldId id="271" r:id="rId21"/>
    <p:sldId id="290" r:id="rId22"/>
    <p:sldId id="293" r:id="rId23"/>
    <p:sldId id="292" r:id="rId24"/>
    <p:sldId id="262" r:id="rId25"/>
    <p:sldId id="294" r:id="rId26"/>
    <p:sldId id="288" r:id="rId27"/>
    <p:sldId id="263" r:id="rId28"/>
    <p:sldId id="295" r:id="rId29"/>
    <p:sldId id="296" r:id="rId30"/>
    <p:sldId id="297" r:id="rId31"/>
    <p:sldId id="298" r:id="rId32"/>
    <p:sldId id="265" r:id="rId33"/>
    <p:sldId id="268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100"/>
    <a:srgbClr val="640000"/>
    <a:srgbClr val="DE0000"/>
    <a:srgbClr val="008600"/>
    <a:srgbClr val="006400"/>
    <a:srgbClr val="37933B"/>
    <a:srgbClr val="95ED2D"/>
    <a:srgbClr val="E9EDF0"/>
    <a:srgbClr val="FDFDFE"/>
    <a:srgbClr val="FA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8DE7C-78E2-43B6-A722-C3E81A5E65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60FE7C-C6DC-4910-96F1-CCB7130A0B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931A6E-4831-4CFE-BF0E-6A1AE7F7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4F6-D18C-4357-9B0D-1FE62BB51DB0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60D559-52BC-4896-A248-E5606BD91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7BB3C8-26E5-43D4-B46F-F3A6CED9A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B0F6-7448-42CF-94F3-2D4EF67A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887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73B83-2C69-413E-B277-AC6E8D64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880378-4C98-4C23-9A34-5FD1BAC41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10CE8-343E-4890-86F8-C75DC6D253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4F6-D18C-4357-9B0D-1FE62BB51DB0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D9E54A-5C7F-4A41-8145-5DA05A60A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F779EE-9FDD-4839-86B9-DA272D5BA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B0F6-7448-42CF-94F3-2D4EF67A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25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C4911F-F5AB-4E7D-B6FF-C48E4AE94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782974-AEE1-414E-B413-E7A3A84C7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A52F5-D907-4442-B9E3-C29E63F30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4F6-D18C-4357-9B0D-1FE62BB51DB0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FD61C5-71E2-48B0-A262-2FE8CFDB6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CB2F79-BCE2-424E-B6D2-35A34281E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B0F6-7448-42CF-94F3-2D4EF67A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98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13E6C-D4E3-4A90-9AAB-59679DDFA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FB12C3-818E-46DF-80EB-CD97FB3109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B8B91F-78BE-43AA-B289-9981AAA71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4F6-D18C-4357-9B0D-1FE62BB51DB0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66167-18EA-4299-8EB0-C43EABF7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C874A-712B-4C00-8E5C-F90D2AE7C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B0F6-7448-42CF-94F3-2D4EF67A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924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9AF89-6F14-44FD-95CC-D6EF8A83C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227BC-50C6-476B-A311-9AA5064A50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709CF-D892-4855-9878-97FFDC088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4F6-D18C-4357-9B0D-1FE62BB51DB0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87D311-AE26-45C9-825C-A6125F56C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59A4B-C344-416C-9168-9EF75B68F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B0F6-7448-42CF-94F3-2D4EF67A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548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249A9-112C-47A9-89F5-702627EF5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619867-89DF-4809-B3C2-4B7A2E5C8D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AC53A-D2DF-4315-9351-7BADA9AED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BC5861-55A3-4A9A-9003-3A77A5250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4F6-D18C-4357-9B0D-1FE62BB51DB0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CACE1-7006-45C7-A0A9-918E791FC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4EA7E6-EEC1-49FE-B6E8-DD58DFE99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B0F6-7448-42CF-94F3-2D4EF67A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931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44DEFE-7F0F-4BD1-8295-FCFE87F4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7F6646-7BDC-48D2-B54F-4ECC4E265A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A3D29-B0BC-450C-930A-574A2A37F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2638131-38B8-4888-B8AC-503A762ED9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E22F24-2AC7-4CC7-BF27-84A1DF847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E54D5DB-CB79-4B6C-B1F3-4779B3F93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4F6-D18C-4357-9B0D-1FE62BB51DB0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11AEE7F-E5A6-4264-BB04-55DCCA7E2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742249-ED50-4E05-B111-56A81FDF2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B0F6-7448-42CF-94F3-2D4EF67A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52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62835-7EDC-4874-9E4F-892C912B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E3F9FB-B953-4BCB-BAED-5B368CD65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4F6-D18C-4357-9B0D-1FE62BB51DB0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3CD175-C27E-4489-8781-C926B3BE74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CC5CA7-6D70-4907-BFFD-E3ED64530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B0F6-7448-42CF-94F3-2D4EF67A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670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E553E5FD-DA88-4B9A-8DCC-47E45C12D40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4272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5D00570E-0092-4916-B83E-D5077F3B67E4}"/>
              </a:ext>
            </a:extLst>
          </p:cNvPr>
          <p:cNvSpPr/>
          <p:nvPr userDrawn="1"/>
        </p:nvSpPr>
        <p:spPr>
          <a:xfrm>
            <a:off x="292690" y="281392"/>
            <a:ext cx="1219200" cy="850106"/>
          </a:xfrm>
          <a:prstGeom prst="halfFrame">
            <a:avLst>
              <a:gd name="adj1" fmla="val 16784"/>
              <a:gd name="adj2" fmla="val 1706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6060F814-49AB-48DC-8D47-93B7A7C8BB36}"/>
              </a:ext>
            </a:extLst>
          </p:cNvPr>
          <p:cNvSpPr/>
          <p:nvPr userDrawn="1"/>
        </p:nvSpPr>
        <p:spPr>
          <a:xfrm rot="5400000">
            <a:off x="10890534" y="148504"/>
            <a:ext cx="914400" cy="1133475"/>
          </a:xfrm>
          <a:prstGeom prst="halfFrame">
            <a:avLst>
              <a:gd name="adj1" fmla="val 16784"/>
              <a:gd name="adj2" fmla="val 17062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>
            <a:extLst>
              <a:ext uri="{FF2B5EF4-FFF2-40B4-BE49-F238E27FC236}">
                <a16:creationId xmlns:a16="http://schemas.microsoft.com/office/drawing/2014/main" id="{90999CEE-E51A-4DC8-BB1C-85A450E8C3F4}"/>
              </a:ext>
            </a:extLst>
          </p:cNvPr>
          <p:cNvSpPr/>
          <p:nvPr userDrawn="1"/>
        </p:nvSpPr>
        <p:spPr>
          <a:xfrm rot="16200000">
            <a:off x="405094" y="5632037"/>
            <a:ext cx="838200" cy="1117600"/>
          </a:xfrm>
          <a:prstGeom prst="halfFrame">
            <a:avLst>
              <a:gd name="adj1" fmla="val 17542"/>
              <a:gd name="adj2" fmla="val 1403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>
            <a:extLst>
              <a:ext uri="{FF2B5EF4-FFF2-40B4-BE49-F238E27FC236}">
                <a16:creationId xmlns:a16="http://schemas.microsoft.com/office/drawing/2014/main" id="{1E125AD8-B9F5-46A8-9639-1D27C07E796F}"/>
              </a:ext>
            </a:extLst>
          </p:cNvPr>
          <p:cNvSpPr/>
          <p:nvPr userDrawn="1"/>
        </p:nvSpPr>
        <p:spPr>
          <a:xfrm rot="10800000">
            <a:off x="10677499" y="5744441"/>
            <a:ext cx="1219200" cy="850106"/>
          </a:xfrm>
          <a:prstGeom prst="halfFrame">
            <a:avLst>
              <a:gd name="adj1" fmla="val 16784"/>
              <a:gd name="adj2" fmla="val 17062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792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6546-03C9-47BD-B5A1-0075C42CC1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05D31-2900-4F0E-8EA5-FEA70BB81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D67544-352F-4D5B-883E-88F04BF13D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CE52D6B-BB4F-438A-829F-68D5E8D55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4F6-D18C-4357-9B0D-1FE62BB51DB0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76E3E-9022-4478-81D5-B8C6540F4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E98121-1A38-4837-9F54-E2A3A0C56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B0F6-7448-42CF-94F3-2D4EF67A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947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B7BCC7-1C21-40F5-83C2-B137BB87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95FBAA-DC92-442F-BB32-70007847A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19F858-084C-415F-9A2D-B962C6ACB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1299A-5695-4DA2-8C67-306A479B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E24F6-D18C-4357-9B0D-1FE62BB51DB0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2E531C-6A78-471F-BFFF-3F1F9E2FD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706ED-A6C1-4759-931A-65409DBB4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5B0F6-7448-42CF-94F3-2D4EF67A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54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8C18C1-03F7-4FE7-9D8D-1D24FB314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28F93F-688C-4A98-9881-E20D534EA7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410F72-8036-421F-8311-59A4934498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4E24F6-D18C-4357-9B0D-1FE62BB51DB0}" type="datetimeFigureOut">
              <a:rPr lang="en-US" smtClean="0"/>
              <a:t>02/02/21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1F6F4A-2C92-443E-A1E5-A412F07A68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DDE8DA-5ACE-4B2C-A7AD-F7FBCEEA25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5B0F6-7448-42CF-94F3-2D4EF67A08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2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SpWRQ8q-yI?feature=oembed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hyperlink" Target="https://muktijuddho.fandom.com/wiki/%E0%A7%A7%E0%A7%AF%E0%A7%AA%E0%A7%AD?action=edit&amp;redlink=1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5.jpeg"/><Relationship Id="rId7" Type="http://schemas.openxmlformats.org/officeDocument/2006/relationships/image" Target="../media/image26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bn.wikipedia.org/wiki/%E0%A6%B9%E0%A7%8B%E0%A6%B8%E0%A7%87%E0%A6%A8_%E0%A6%B6%E0%A6%B9%E0%A7%80%E0%A6%A6_%E0%A6%B8%E0%A7%8B%E0%A6%B9%E0%A6%B0%E0%A6%BE%E0%A6%93%E0%A6%AF%E0%A6%BC%E0%A6%BE%E0%A6%B0%E0%A7%8D%E0%A6%A6%E0%A7%80" TargetMode="External"/><Relationship Id="rId5" Type="http://schemas.openxmlformats.org/officeDocument/2006/relationships/hyperlink" Target="https://bn.wikipedia.org/wiki/%E0%A6%AE%E0%A7%8B%E0%A6%B9%E0%A6%BE%E0%A6%AE%E0%A7%8D%E0%A6%AE%E0%A6%A6_%E0%A6%86%E0%A6%B2%E0%A7%80_%E0%A6%AC%E0%A6%97%E0%A7%81%E0%A6%A1%E0%A6%BC%E0%A6%BE" TargetMode="External"/><Relationship Id="rId4" Type="http://schemas.openxmlformats.org/officeDocument/2006/relationships/hyperlink" Target="https://bn.wikipedia.org/wiki/%E0%A6%96%E0%A6%BE%E0%A6%9C%E0%A6%BE_%E0%A6%A8%E0%A6%BE%E0%A6%9C%E0%A6%BF%E0%A6%AE%E0%A7%81%E0%A6%A6%E0%A7%8D%E0%A6%A6%E0%A6%BF%E0%A6%A8" TargetMode="External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G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bn.wikipedia.org/wiki/%E0%A6%AC%E0%A6%99%E0%A7%8D%E0%A6%97" TargetMode="External"/><Relationship Id="rId2" Type="http://schemas.openxmlformats.org/officeDocument/2006/relationships/hyperlink" Target="https://bn.wikipedia.org/wiki/%E0%A6%AC%E0%A6%BE%E0%A6%99%E0%A6%BE%E0%A6%B2%E0%A6%BF_%E0%A6%9C%E0%A6%BE%E0%A6%A4%E0%A6%B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&#2439;&#2478;&#2503;&#2482;&#2435;-shamul2006@gmail.com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7" Type="http://schemas.openxmlformats.org/officeDocument/2006/relationships/image" Target="../media/image78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jpe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7" Type="http://schemas.openxmlformats.org/officeDocument/2006/relationships/image" Target="../media/image84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jpeg"/><Relationship Id="rId4" Type="http://schemas.openxmlformats.org/officeDocument/2006/relationships/image" Target="../media/image8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HIQ2PnOfEFY?feature=oembed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w2a3S2-R4xU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4D3B3C6-885A-4340-9BC6-DCB4F0482E52}"/>
              </a:ext>
            </a:extLst>
          </p:cNvPr>
          <p:cNvSpPr/>
          <p:nvPr/>
        </p:nvSpPr>
        <p:spPr>
          <a:xfrm>
            <a:off x="-1524000" y="822959"/>
            <a:ext cx="13716000" cy="352698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0">
                <a:srgbClr val="00B0F0"/>
              </a:gs>
              <a:gs pos="91000">
                <a:schemeClr val="accent2">
                  <a:lumMod val="100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86B43A85-0C5E-4D9A-950B-7CC20436051D}"/>
              </a:ext>
            </a:extLst>
          </p:cNvPr>
          <p:cNvGrpSpPr/>
          <p:nvPr/>
        </p:nvGrpSpPr>
        <p:grpSpPr>
          <a:xfrm>
            <a:off x="-1504210" y="248126"/>
            <a:ext cx="1594018" cy="4785040"/>
            <a:chOff x="-1504210" y="248126"/>
            <a:chExt cx="1594018" cy="4785040"/>
          </a:xfrm>
        </p:grpSpPr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3EAF4CAA-62D2-4D52-A192-9886F93E3856}"/>
                </a:ext>
              </a:extLst>
            </p:cNvPr>
            <p:cNvSpPr/>
            <p:nvPr/>
          </p:nvSpPr>
          <p:spPr>
            <a:xfrm>
              <a:off x="-1431092" y="248126"/>
              <a:ext cx="1520900" cy="1371600"/>
            </a:xfrm>
            <a:custGeom>
              <a:avLst/>
              <a:gdLst>
                <a:gd name="connsiteX0" fmla="*/ 666111 w 1351911"/>
                <a:gd name="connsiteY0" fmla="*/ 0 h 1371600"/>
                <a:gd name="connsiteX1" fmla="*/ 1351911 w 1351911"/>
                <a:gd name="connsiteY1" fmla="*/ 685800 h 1371600"/>
                <a:gd name="connsiteX2" fmla="*/ 666111 w 1351911"/>
                <a:gd name="connsiteY2" fmla="*/ 1371600 h 1371600"/>
                <a:gd name="connsiteX3" fmla="*/ 34205 w 1351911"/>
                <a:gd name="connsiteY3" fmla="*/ 952744 h 1371600"/>
                <a:gd name="connsiteX4" fmla="*/ 0 w 1351911"/>
                <a:gd name="connsiteY4" fmla="*/ 842555 h 1371600"/>
                <a:gd name="connsiteX5" fmla="*/ 362796 w 1351911"/>
                <a:gd name="connsiteY5" fmla="*/ 842555 h 1371600"/>
                <a:gd name="connsiteX6" fmla="*/ 381773 w 1351911"/>
                <a:gd name="connsiteY6" fmla="*/ 877519 h 1371600"/>
                <a:gd name="connsiteX7" fmla="*/ 666111 w 1351911"/>
                <a:gd name="connsiteY7" fmla="*/ 1028700 h 1371600"/>
                <a:gd name="connsiteX8" fmla="*/ 1009011 w 1351911"/>
                <a:gd name="connsiteY8" fmla="*/ 685800 h 1371600"/>
                <a:gd name="connsiteX9" fmla="*/ 666111 w 1351911"/>
                <a:gd name="connsiteY9" fmla="*/ 342900 h 1371600"/>
                <a:gd name="connsiteX10" fmla="*/ 381773 w 1351911"/>
                <a:gd name="connsiteY10" fmla="*/ 494082 h 1371600"/>
                <a:gd name="connsiteX11" fmla="*/ 362795 w 1351911"/>
                <a:gd name="connsiteY11" fmla="*/ 529046 h 1371600"/>
                <a:gd name="connsiteX12" fmla="*/ 0 w 1351911"/>
                <a:gd name="connsiteY12" fmla="*/ 529046 h 1371600"/>
                <a:gd name="connsiteX13" fmla="*/ 34205 w 1351911"/>
                <a:gd name="connsiteY13" fmla="*/ 418856 h 1371600"/>
                <a:gd name="connsiteX14" fmla="*/ 666111 w 1351911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1911" h="1371600">
                  <a:moveTo>
                    <a:pt x="666111" y="0"/>
                  </a:moveTo>
                  <a:cubicBezTo>
                    <a:pt x="1044868" y="0"/>
                    <a:pt x="1351911" y="307043"/>
                    <a:pt x="1351911" y="685800"/>
                  </a:cubicBezTo>
                  <a:cubicBezTo>
                    <a:pt x="1351911" y="1064557"/>
                    <a:pt x="1044868" y="1371600"/>
                    <a:pt x="666111" y="1371600"/>
                  </a:cubicBezTo>
                  <a:cubicBezTo>
                    <a:pt x="382043" y="1371600"/>
                    <a:pt x="138315" y="1198888"/>
                    <a:pt x="34205" y="952744"/>
                  </a:cubicBezTo>
                  <a:lnTo>
                    <a:pt x="0" y="842555"/>
                  </a:lnTo>
                  <a:lnTo>
                    <a:pt x="362796" y="842555"/>
                  </a:lnTo>
                  <a:lnTo>
                    <a:pt x="381773" y="877519"/>
                  </a:lnTo>
                  <a:cubicBezTo>
                    <a:pt x="443395" y="968731"/>
                    <a:pt x="547750" y="1028700"/>
                    <a:pt x="666111" y="1028700"/>
                  </a:cubicBezTo>
                  <a:cubicBezTo>
                    <a:pt x="855489" y="1028700"/>
                    <a:pt x="1009011" y="875178"/>
                    <a:pt x="1009011" y="685800"/>
                  </a:cubicBezTo>
                  <a:cubicBezTo>
                    <a:pt x="1009011" y="496422"/>
                    <a:pt x="855489" y="342900"/>
                    <a:pt x="666111" y="342900"/>
                  </a:cubicBezTo>
                  <a:cubicBezTo>
                    <a:pt x="547750" y="342900"/>
                    <a:pt x="443395" y="402870"/>
                    <a:pt x="381773" y="494082"/>
                  </a:cubicBezTo>
                  <a:lnTo>
                    <a:pt x="362795" y="529046"/>
                  </a:lnTo>
                  <a:lnTo>
                    <a:pt x="0" y="529046"/>
                  </a:lnTo>
                  <a:lnTo>
                    <a:pt x="34205" y="418856"/>
                  </a:lnTo>
                  <a:cubicBezTo>
                    <a:pt x="138315" y="172712"/>
                    <a:pt x="382043" y="0"/>
                    <a:pt x="666111" y="0"/>
                  </a:cubicBez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EE838D0-9FF7-4E6A-877F-FEEA3E3C63F2}"/>
                </a:ext>
              </a:extLst>
            </p:cNvPr>
            <p:cNvGrpSpPr/>
            <p:nvPr/>
          </p:nvGrpSpPr>
          <p:grpSpPr>
            <a:xfrm rot="3054617">
              <a:off x="-1583620" y="1886299"/>
              <a:ext cx="1543050" cy="1371600"/>
              <a:chOff x="2444930" y="2941320"/>
              <a:chExt cx="1800405" cy="1838325"/>
            </a:xfrm>
          </p:grpSpPr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CC479912-6933-44F0-BBC1-53691C73CAFE}"/>
                  </a:ext>
                </a:extLst>
              </p:cNvPr>
              <p:cNvSpPr/>
              <p:nvPr/>
            </p:nvSpPr>
            <p:spPr>
              <a:xfrm>
                <a:off x="2444930" y="294132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1994201D-A507-4EA6-9E6C-DE1E822B4BFA}"/>
                  </a:ext>
                </a:extLst>
              </p:cNvPr>
              <p:cNvSpPr/>
              <p:nvPr/>
            </p:nvSpPr>
            <p:spPr>
              <a:xfrm>
                <a:off x="2673530" y="316992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7F3346C3-0F8C-43D3-BEB5-12DB4AA1393C}"/>
                  </a:ext>
                </a:extLst>
              </p:cNvPr>
              <p:cNvSpPr/>
              <p:nvPr/>
            </p:nvSpPr>
            <p:spPr>
              <a:xfrm>
                <a:off x="2864030" y="339852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78B46703-506A-4BB3-9FC5-A2B4462459E4}"/>
                  </a:ext>
                </a:extLst>
              </p:cNvPr>
              <p:cNvSpPr/>
              <p:nvPr/>
            </p:nvSpPr>
            <p:spPr>
              <a:xfrm>
                <a:off x="3073760" y="3627120"/>
                <a:ext cx="228600" cy="228600"/>
              </a:xfrm>
              <a:prstGeom prst="ellips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A37C2778-0A40-458E-B80C-92482072B008}"/>
                  </a:ext>
                </a:extLst>
              </p:cNvPr>
              <p:cNvGrpSpPr/>
              <p:nvPr/>
            </p:nvGrpSpPr>
            <p:grpSpPr>
              <a:xfrm>
                <a:off x="3788135" y="4322445"/>
                <a:ext cx="457200" cy="457200"/>
                <a:chOff x="3295830" y="3823970"/>
                <a:chExt cx="457200" cy="457200"/>
              </a:xfrm>
            </p:grpSpPr>
            <p:sp>
              <p:nvSpPr>
                <p:cNvPr id="17" name="Oval 16">
                  <a:extLst>
                    <a:ext uri="{FF2B5EF4-FFF2-40B4-BE49-F238E27FC236}">
                      <a16:creationId xmlns:a16="http://schemas.microsoft.com/office/drawing/2014/main" id="{7E9D06B4-790C-4641-875F-16E4E0E7961C}"/>
                    </a:ext>
                  </a:extLst>
                </p:cNvPr>
                <p:cNvSpPr/>
                <p:nvPr/>
              </p:nvSpPr>
              <p:spPr>
                <a:xfrm>
                  <a:off x="3295830" y="382397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9A24DFA4-91B8-4F85-8895-AC9B40851DFB}"/>
                    </a:ext>
                  </a:extLst>
                </p:cNvPr>
                <p:cNvSpPr/>
                <p:nvPr/>
              </p:nvSpPr>
              <p:spPr>
                <a:xfrm>
                  <a:off x="3524430" y="405257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5933A641-69A0-471D-9B67-E02C147293FB}"/>
                  </a:ext>
                </a:extLst>
              </p:cNvPr>
              <p:cNvGrpSpPr/>
              <p:nvPr/>
            </p:nvGrpSpPr>
            <p:grpSpPr>
              <a:xfrm>
                <a:off x="3302360" y="3855720"/>
                <a:ext cx="457200" cy="457200"/>
                <a:chOff x="3295830" y="3823970"/>
                <a:chExt cx="457200" cy="457200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AE475CF-869B-4014-98F1-766FBBFC4E7D}"/>
                    </a:ext>
                  </a:extLst>
                </p:cNvPr>
                <p:cNvSpPr/>
                <p:nvPr/>
              </p:nvSpPr>
              <p:spPr>
                <a:xfrm>
                  <a:off x="3295830" y="382397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1F71D0A9-8E02-45F4-8A84-96F30CCBDC2A}"/>
                    </a:ext>
                  </a:extLst>
                </p:cNvPr>
                <p:cNvSpPr/>
                <p:nvPr/>
              </p:nvSpPr>
              <p:spPr>
                <a:xfrm>
                  <a:off x="3524430" y="4052570"/>
                  <a:ext cx="228600" cy="2286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8" name="Rounded Rectangle 98">
              <a:extLst>
                <a:ext uri="{FF2B5EF4-FFF2-40B4-BE49-F238E27FC236}">
                  <a16:creationId xmlns:a16="http://schemas.microsoft.com/office/drawing/2014/main" id="{97CAC1DA-1C2D-4D95-A08F-F72A57340F26}"/>
                </a:ext>
              </a:extLst>
            </p:cNvPr>
            <p:cNvSpPr/>
            <p:nvPr/>
          </p:nvSpPr>
          <p:spPr>
            <a:xfrm rot="18469612">
              <a:off x="-1517296" y="3725951"/>
              <a:ext cx="1320301" cy="1294130"/>
            </a:xfrm>
            <a:prstGeom prst="roundRect">
              <a:avLst/>
            </a:prstGeom>
            <a:solidFill>
              <a:srgbClr val="FF000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924A8D8-7EC4-44FE-9585-D3F41643B490}"/>
                </a:ext>
              </a:extLst>
            </p:cNvPr>
            <p:cNvSpPr/>
            <p:nvPr/>
          </p:nvSpPr>
          <p:spPr>
            <a:xfrm rot="2871301">
              <a:off x="-1004638" y="3603265"/>
              <a:ext cx="195923" cy="170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E8807061-7DE9-4364-B865-D3B99C2D01EC}"/>
              </a:ext>
            </a:extLst>
          </p:cNvPr>
          <p:cNvGrpSpPr/>
          <p:nvPr/>
        </p:nvGrpSpPr>
        <p:grpSpPr>
          <a:xfrm>
            <a:off x="-3122065" y="277302"/>
            <a:ext cx="1593913" cy="4785046"/>
            <a:chOff x="-3122065" y="277302"/>
            <a:chExt cx="1593913" cy="4785046"/>
          </a:xfrm>
        </p:grpSpPr>
        <p:sp>
          <p:nvSpPr>
            <p:cNvPr id="22" name="Freeform 105">
              <a:extLst>
                <a:ext uri="{FF2B5EF4-FFF2-40B4-BE49-F238E27FC236}">
                  <a16:creationId xmlns:a16="http://schemas.microsoft.com/office/drawing/2014/main" id="{A34F7743-AB64-4DD4-B858-24B19B9C002D}"/>
                </a:ext>
              </a:extLst>
            </p:cNvPr>
            <p:cNvSpPr/>
            <p:nvPr/>
          </p:nvSpPr>
          <p:spPr>
            <a:xfrm>
              <a:off x="-3049052" y="277302"/>
              <a:ext cx="1520900" cy="1371600"/>
            </a:xfrm>
            <a:custGeom>
              <a:avLst/>
              <a:gdLst>
                <a:gd name="connsiteX0" fmla="*/ 666111 w 1351911"/>
                <a:gd name="connsiteY0" fmla="*/ 0 h 1371600"/>
                <a:gd name="connsiteX1" fmla="*/ 1351911 w 1351911"/>
                <a:gd name="connsiteY1" fmla="*/ 685800 h 1371600"/>
                <a:gd name="connsiteX2" fmla="*/ 666111 w 1351911"/>
                <a:gd name="connsiteY2" fmla="*/ 1371600 h 1371600"/>
                <a:gd name="connsiteX3" fmla="*/ 34205 w 1351911"/>
                <a:gd name="connsiteY3" fmla="*/ 952744 h 1371600"/>
                <a:gd name="connsiteX4" fmla="*/ 0 w 1351911"/>
                <a:gd name="connsiteY4" fmla="*/ 842555 h 1371600"/>
                <a:gd name="connsiteX5" fmla="*/ 362796 w 1351911"/>
                <a:gd name="connsiteY5" fmla="*/ 842555 h 1371600"/>
                <a:gd name="connsiteX6" fmla="*/ 381773 w 1351911"/>
                <a:gd name="connsiteY6" fmla="*/ 877519 h 1371600"/>
                <a:gd name="connsiteX7" fmla="*/ 666111 w 1351911"/>
                <a:gd name="connsiteY7" fmla="*/ 1028700 h 1371600"/>
                <a:gd name="connsiteX8" fmla="*/ 1009011 w 1351911"/>
                <a:gd name="connsiteY8" fmla="*/ 685800 h 1371600"/>
                <a:gd name="connsiteX9" fmla="*/ 666111 w 1351911"/>
                <a:gd name="connsiteY9" fmla="*/ 342900 h 1371600"/>
                <a:gd name="connsiteX10" fmla="*/ 381773 w 1351911"/>
                <a:gd name="connsiteY10" fmla="*/ 494082 h 1371600"/>
                <a:gd name="connsiteX11" fmla="*/ 362795 w 1351911"/>
                <a:gd name="connsiteY11" fmla="*/ 529046 h 1371600"/>
                <a:gd name="connsiteX12" fmla="*/ 0 w 1351911"/>
                <a:gd name="connsiteY12" fmla="*/ 529046 h 1371600"/>
                <a:gd name="connsiteX13" fmla="*/ 34205 w 1351911"/>
                <a:gd name="connsiteY13" fmla="*/ 418856 h 1371600"/>
                <a:gd name="connsiteX14" fmla="*/ 666111 w 1351911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1911" h="1371600">
                  <a:moveTo>
                    <a:pt x="666111" y="0"/>
                  </a:moveTo>
                  <a:cubicBezTo>
                    <a:pt x="1044868" y="0"/>
                    <a:pt x="1351911" y="307043"/>
                    <a:pt x="1351911" y="685800"/>
                  </a:cubicBezTo>
                  <a:cubicBezTo>
                    <a:pt x="1351911" y="1064557"/>
                    <a:pt x="1044868" y="1371600"/>
                    <a:pt x="666111" y="1371600"/>
                  </a:cubicBezTo>
                  <a:cubicBezTo>
                    <a:pt x="382043" y="1371600"/>
                    <a:pt x="138315" y="1198888"/>
                    <a:pt x="34205" y="952744"/>
                  </a:cubicBezTo>
                  <a:lnTo>
                    <a:pt x="0" y="842555"/>
                  </a:lnTo>
                  <a:lnTo>
                    <a:pt x="362796" y="842555"/>
                  </a:lnTo>
                  <a:lnTo>
                    <a:pt x="381773" y="877519"/>
                  </a:lnTo>
                  <a:cubicBezTo>
                    <a:pt x="443395" y="968731"/>
                    <a:pt x="547750" y="1028700"/>
                    <a:pt x="666111" y="1028700"/>
                  </a:cubicBezTo>
                  <a:cubicBezTo>
                    <a:pt x="855489" y="1028700"/>
                    <a:pt x="1009011" y="875178"/>
                    <a:pt x="1009011" y="685800"/>
                  </a:cubicBezTo>
                  <a:cubicBezTo>
                    <a:pt x="1009011" y="496422"/>
                    <a:pt x="855489" y="342900"/>
                    <a:pt x="666111" y="342900"/>
                  </a:cubicBezTo>
                  <a:cubicBezTo>
                    <a:pt x="547750" y="342900"/>
                    <a:pt x="443395" y="402870"/>
                    <a:pt x="381773" y="494082"/>
                  </a:cubicBezTo>
                  <a:lnTo>
                    <a:pt x="362795" y="529046"/>
                  </a:lnTo>
                  <a:lnTo>
                    <a:pt x="0" y="529046"/>
                  </a:lnTo>
                  <a:lnTo>
                    <a:pt x="34205" y="418856"/>
                  </a:lnTo>
                  <a:cubicBezTo>
                    <a:pt x="138315" y="172712"/>
                    <a:pt x="382043" y="0"/>
                    <a:pt x="666111" y="0"/>
                  </a:cubicBezTo>
                  <a:close/>
                </a:path>
              </a:pathLst>
            </a:cu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42159FD-23C4-438B-BBA3-5E5A859F6D56}"/>
                </a:ext>
              </a:extLst>
            </p:cNvPr>
            <p:cNvGrpSpPr/>
            <p:nvPr/>
          </p:nvGrpSpPr>
          <p:grpSpPr>
            <a:xfrm rot="3153119">
              <a:off x="-3157987" y="1929992"/>
              <a:ext cx="1543050" cy="1371600"/>
              <a:chOff x="2444930" y="2941320"/>
              <a:chExt cx="1800405" cy="1838325"/>
            </a:xfrm>
            <a:solidFill>
              <a:srgbClr val="92D050"/>
            </a:solidFill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25B848F5-8692-4F32-9D81-A24D35289295}"/>
                  </a:ext>
                </a:extLst>
              </p:cNvPr>
              <p:cNvSpPr/>
              <p:nvPr/>
            </p:nvSpPr>
            <p:spPr>
              <a:xfrm>
                <a:off x="2444930" y="294132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D6842584-ACDA-4314-97AB-55D833E5D66B}"/>
                  </a:ext>
                </a:extLst>
              </p:cNvPr>
              <p:cNvSpPr/>
              <p:nvPr/>
            </p:nvSpPr>
            <p:spPr>
              <a:xfrm>
                <a:off x="2673530" y="316992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5D74F1B6-F138-4A9A-8B80-9C738EC9E73F}"/>
                  </a:ext>
                </a:extLst>
              </p:cNvPr>
              <p:cNvSpPr/>
              <p:nvPr/>
            </p:nvSpPr>
            <p:spPr>
              <a:xfrm>
                <a:off x="2864030" y="339852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7FB869B8-CABA-4E8A-83F3-7D86885C6574}"/>
                  </a:ext>
                </a:extLst>
              </p:cNvPr>
              <p:cNvSpPr/>
              <p:nvPr/>
            </p:nvSpPr>
            <p:spPr>
              <a:xfrm>
                <a:off x="3073760" y="362712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CE032074-A57D-412D-87F9-4427EE353875}"/>
                  </a:ext>
                </a:extLst>
              </p:cNvPr>
              <p:cNvGrpSpPr/>
              <p:nvPr/>
            </p:nvGrpSpPr>
            <p:grpSpPr>
              <a:xfrm>
                <a:off x="3788135" y="4322445"/>
                <a:ext cx="457200" cy="457200"/>
                <a:chOff x="3295830" y="3823970"/>
                <a:chExt cx="457200" cy="457200"/>
              </a:xfrm>
              <a:grpFill/>
            </p:grpSpPr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57E0D9A5-045B-4C90-8356-822325E18800}"/>
                    </a:ext>
                  </a:extLst>
                </p:cNvPr>
                <p:cNvSpPr/>
                <p:nvPr/>
              </p:nvSpPr>
              <p:spPr>
                <a:xfrm>
                  <a:off x="3295830" y="38239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417FF26F-E5A5-4DF7-9544-EECE95A14C0A}"/>
                    </a:ext>
                  </a:extLst>
                </p:cNvPr>
                <p:cNvSpPr/>
                <p:nvPr/>
              </p:nvSpPr>
              <p:spPr>
                <a:xfrm>
                  <a:off x="3524430" y="40525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5ED45A1-CA1C-42E1-8935-E81BEA3AD9E7}"/>
                  </a:ext>
                </a:extLst>
              </p:cNvPr>
              <p:cNvGrpSpPr/>
              <p:nvPr/>
            </p:nvGrpSpPr>
            <p:grpSpPr>
              <a:xfrm>
                <a:off x="3302360" y="3855720"/>
                <a:ext cx="457200" cy="457200"/>
                <a:chOff x="3295830" y="3823970"/>
                <a:chExt cx="457200" cy="457200"/>
              </a:xfrm>
              <a:grpFill/>
            </p:grpSpPr>
            <p:sp>
              <p:nvSpPr>
                <p:cNvPr id="31" name="Oval 30">
                  <a:extLst>
                    <a:ext uri="{FF2B5EF4-FFF2-40B4-BE49-F238E27FC236}">
                      <a16:creationId xmlns:a16="http://schemas.microsoft.com/office/drawing/2014/main" id="{AAF1219C-B4C2-439C-BC77-54368BDB630A}"/>
                    </a:ext>
                  </a:extLst>
                </p:cNvPr>
                <p:cNvSpPr/>
                <p:nvPr/>
              </p:nvSpPr>
              <p:spPr>
                <a:xfrm>
                  <a:off x="3295830" y="38239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87030517-7E5B-416D-9EED-D53E920CDEA4}"/>
                    </a:ext>
                  </a:extLst>
                </p:cNvPr>
                <p:cNvSpPr/>
                <p:nvPr/>
              </p:nvSpPr>
              <p:spPr>
                <a:xfrm>
                  <a:off x="3524430" y="40525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24" name="Rounded Rectangle 107">
              <a:extLst>
                <a:ext uri="{FF2B5EF4-FFF2-40B4-BE49-F238E27FC236}">
                  <a16:creationId xmlns:a16="http://schemas.microsoft.com/office/drawing/2014/main" id="{2A63E33E-1EB0-4209-A478-85E838E88638}"/>
                </a:ext>
              </a:extLst>
            </p:cNvPr>
            <p:cNvSpPr/>
            <p:nvPr/>
          </p:nvSpPr>
          <p:spPr>
            <a:xfrm rot="18469507">
              <a:off x="-3135151" y="3755133"/>
              <a:ext cx="1320301" cy="1294130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endParaRPr lang="en-US" sz="60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1749C289-F4FC-4E58-B65D-DC2CA1F5FEE7}"/>
                </a:ext>
              </a:extLst>
            </p:cNvPr>
            <p:cNvSpPr/>
            <p:nvPr/>
          </p:nvSpPr>
          <p:spPr>
            <a:xfrm rot="2871196">
              <a:off x="-2637024" y="3647866"/>
              <a:ext cx="195923" cy="17056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52E33680-76DA-4613-9484-8AC2F8B13398}"/>
              </a:ext>
            </a:extLst>
          </p:cNvPr>
          <p:cNvGrpSpPr/>
          <p:nvPr/>
        </p:nvGrpSpPr>
        <p:grpSpPr>
          <a:xfrm>
            <a:off x="-4682671" y="352448"/>
            <a:ext cx="1706515" cy="4777091"/>
            <a:chOff x="-4711223" y="338161"/>
            <a:chExt cx="1706515" cy="4777091"/>
          </a:xfrm>
        </p:grpSpPr>
        <p:sp>
          <p:nvSpPr>
            <p:cNvPr id="38" name="Freeform 121">
              <a:extLst>
                <a:ext uri="{FF2B5EF4-FFF2-40B4-BE49-F238E27FC236}">
                  <a16:creationId xmlns:a16="http://schemas.microsoft.com/office/drawing/2014/main" id="{9E7A9147-EE15-4161-85AE-29D792C19C4A}"/>
                </a:ext>
              </a:extLst>
            </p:cNvPr>
            <p:cNvSpPr/>
            <p:nvPr/>
          </p:nvSpPr>
          <p:spPr>
            <a:xfrm rot="249391">
              <a:off x="-4525608" y="338161"/>
              <a:ext cx="1520900" cy="1371600"/>
            </a:xfrm>
            <a:custGeom>
              <a:avLst/>
              <a:gdLst>
                <a:gd name="connsiteX0" fmla="*/ 666111 w 1351911"/>
                <a:gd name="connsiteY0" fmla="*/ 0 h 1371600"/>
                <a:gd name="connsiteX1" fmla="*/ 1351911 w 1351911"/>
                <a:gd name="connsiteY1" fmla="*/ 685800 h 1371600"/>
                <a:gd name="connsiteX2" fmla="*/ 666111 w 1351911"/>
                <a:gd name="connsiteY2" fmla="*/ 1371600 h 1371600"/>
                <a:gd name="connsiteX3" fmla="*/ 34205 w 1351911"/>
                <a:gd name="connsiteY3" fmla="*/ 952744 h 1371600"/>
                <a:gd name="connsiteX4" fmla="*/ 0 w 1351911"/>
                <a:gd name="connsiteY4" fmla="*/ 842555 h 1371600"/>
                <a:gd name="connsiteX5" fmla="*/ 362796 w 1351911"/>
                <a:gd name="connsiteY5" fmla="*/ 842555 h 1371600"/>
                <a:gd name="connsiteX6" fmla="*/ 381773 w 1351911"/>
                <a:gd name="connsiteY6" fmla="*/ 877519 h 1371600"/>
                <a:gd name="connsiteX7" fmla="*/ 666111 w 1351911"/>
                <a:gd name="connsiteY7" fmla="*/ 1028700 h 1371600"/>
                <a:gd name="connsiteX8" fmla="*/ 1009011 w 1351911"/>
                <a:gd name="connsiteY8" fmla="*/ 685800 h 1371600"/>
                <a:gd name="connsiteX9" fmla="*/ 666111 w 1351911"/>
                <a:gd name="connsiteY9" fmla="*/ 342900 h 1371600"/>
                <a:gd name="connsiteX10" fmla="*/ 381773 w 1351911"/>
                <a:gd name="connsiteY10" fmla="*/ 494082 h 1371600"/>
                <a:gd name="connsiteX11" fmla="*/ 362795 w 1351911"/>
                <a:gd name="connsiteY11" fmla="*/ 529046 h 1371600"/>
                <a:gd name="connsiteX12" fmla="*/ 0 w 1351911"/>
                <a:gd name="connsiteY12" fmla="*/ 529046 h 1371600"/>
                <a:gd name="connsiteX13" fmla="*/ 34205 w 1351911"/>
                <a:gd name="connsiteY13" fmla="*/ 418856 h 1371600"/>
                <a:gd name="connsiteX14" fmla="*/ 666111 w 1351911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1911" h="1371600">
                  <a:moveTo>
                    <a:pt x="666111" y="0"/>
                  </a:moveTo>
                  <a:cubicBezTo>
                    <a:pt x="1044868" y="0"/>
                    <a:pt x="1351911" y="307043"/>
                    <a:pt x="1351911" y="685800"/>
                  </a:cubicBezTo>
                  <a:cubicBezTo>
                    <a:pt x="1351911" y="1064557"/>
                    <a:pt x="1044868" y="1371600"/>
                    <a:pt x="666111" y="1371600"/>
                  </a:cubicBezTo>
                  <a:cubicBezTo>
                    <a:pt x="382043" y="1371600"/>
                    <a:pt x="138315" y="1198888"/>
                    <a:pt x="34205" y="952744"/>
                  </a:cubicBezTo>
                  <a:lnTo>
                    <a:pt x="0" y="842555"/>
                  </a:lnTo>
                  <a:lnTo>
                    <a:pt x="362796" y="842555"/>
                  </a:lnTo>
                  <a:lnTo>
                    <a:pt x="381773" y="877519"/>
                  </a:lnTo>
                  <a:cubicBezTo>
                    <a:pt x="443395" y="968731"/>
                    <a:pt x="547750" y="1028700"/>
                    <a:pt x="666111" y="1028700"/>
                  </a:cubicBezTo>
                  <a:cubicBezTo>
                    <a:pt x="855489" y="1028700"/>
                    <a:pt x="1009011" y="875178"/>
                    <a:pt x="1009011" y="685800"/>
                  </a:cubicBezTo>
                  <a:cubicBezTo>
                    <a:pt x="1009011" y="496422"/>
                    <a:pt x="855489" y="342900"/>
                    <a:pt x="666111" y="342900"/>
                  </a:cubicBezTo>
                  <a:cubicBezTo>
                    <a:pt x="547750" y="342900"/>
                    <a:pt x="443395" y="402870"/>
                    <a:pt x="381773" y="494082"/>
                  </a:cubicBezTo>
                  <a:lnTo>
                    <a:pt x="362795" y="529046"/>
                  </a:lnTo>
                  <a:lnTo>
                    <a:pt x="0" y="529046"/>
                  </a:lnTo>
                  <a:lnTo>
                    <a:pt x="34205" y="418856"/>
                  </a:lnTo>
                  <a:cubicBezTo>
                    <a:pt x="138315" y="172712"/>
                    <a:pt x="382043" y="0"/>
                    <a:pt x="666111" y="0"/>
                  </a:cubicBez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8C32D44D-F908-4DE0-8EC2-7C11A9D02120}"/>
                </a:ext>
              </a:extLst>
            </p:cNvPr>
            <p:cNvGrpSpPr/>
            <p:nvPr/>
          </p:nvGrpSpPr>
          <p:grpSpPr>
            <a:xfrm rot="2983874">
              <a:off x="-4775736" y="2001272"/>
              <a:ext cx="1543050" cy="1371600"/>
              <a:chOff x="2444930" y="2941320"/>
              <a:chExt cx="1800405" cy="1838325"/>
            </a:xfrm>
            <a:solidFill>
              <a:srgbClr val="00B0F0"/>
            </a:solidFill>
          </p:grpSpPr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F610B9E9-3BDC-4331-919E-DE77DE7DD012}"/>
                  </a:ext>
                </a:extLst>
              </p:cNvPr>
              <p:cNvSpPr/>
              <p:nvPr/>
            </p:nvSpPr>
            <p:spPr>
              <a:xfrm>
                <a:off x="2444930" y="294132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D4B4A2C-0EE9-4F6C-A915-A1DA1637C531}"/>
                  </a:ext>
                </a:extLst>
              </p:cNvPr>
              <p:cNvSpPr/>
              <p:nvPr/>
            </p:nvSpPr>
            <p:spPr>
              <a:xfrm>
                <a:off x="2673530" y="316992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92D29153-2755-4F38-89CF-7634FB08874F}"/>
                  </a:ext>
                </a:extLst>
              </p:cNvPr>
              <p:cNvSpPr/>
              <p:nvPr/>
            </p:nvSpPr>
            <p:spPr>
              <a:xfrm>
                <a:off x="2864030" y="339852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1C288097-F4E9-4EB3-BE21-AFB8BD47DC92}"/>
                  </a:ext>
                </a:extLst>
              </p:cNvPr>
              <p:cNvSpPr/>
              <p:nvPr/>
            </p:nvSpPr>
            <p:spPr>
              <a:xfrm>
                <a:off x="3073760" y="362712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5" name="Group 44">
                <a:extLst>
                  <a:ext uri="{FF2B5EF4-FFF2-40B4-BE49-F238E27FC236}">
                    <a16:creationId xmlns:a16="http://schemas.microsoft.com/office/drawing/2014/main" id="{1BE26B96-40AA-4D5F-A045-C429C871D7FA}"/>
                  </a:ext>
                </a:extLst>
              </p:cNvPr>
              <p:cNvGrpSpPr/>
              <p:nvPr/>
            </p:nvGrpSpPr>
            <p:grpSpPr>
              <a:xfrm>
                <a:off x="3788135" y="4322445"/>
                <a:ext cx="457200" cy="457200"/>
                <a:chOff x="3295830" y="3823970"/>
                <a:chExt cx="457200" cy="457200"/>
              </a:xfrm>
              <a:grpFill/>
            </p:grpSpPr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A30D5F5A-9077-4A4F-84FF-FD5CAFA81AFE}"/>
                    </a:ext>
                  </a:extLst>
                </p:cNvPr>
                <p:cNvSpPr/>
                <p:nvPr/>
              </p:nvSpPr>
              <p:spPr>
                <a:xfrm>
                  <a:off x="3295830" y="38239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D65E457B-8970-4184-B348-21F0A31E4A68}"/>
                    </a:ext>
                  </a:extLst>
                </p:cNvPr>
                <p:cNvSpPr/>
                <p:nvPr/>
              </p:nvSpPr>
              <p:spPr>
                <a:xfrm>
                  <a:off x="3524430" y="40525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89700F1D-F022-46E2-A012-5D02C717B588}"/>
                  </a:ext>
                </a:extLst>
              </p:cNvPr>
              <p:cNvGrpSpPr/>
              <p:nvPr/>
            </p:nvGrpSpPr>
            <p:grpSpPr>
              <a:xfrm>
                <a:off x="3302360" y="3855720"/>
                <a:ext cx="457200" cy="457200"/>
                <a:chOff x="3295830" y="3823970"/>
                <a:chExt cx="457200" cy="457200"/>
              </a:xfrm>
              <a:grpFill/>
            </p:grpSpPr>
            <p:sp>
              <p:nvSpPr>
                <p:cNvPr id="47" name="Oval 46">
                  <a:extLst>
                    <a:ext uri="{FF2B5EF4-FFF2-40B4-BE49-F238E27FC236}">
                      <a16:creationId xmlns:a16="http://schemas.microsoft.com/office/drawing/2014/main" id="{1E066431-18CF-439F-83C1-191F7EE928E0}"/>
                    </a:ext>
                  </a:extLst>
                </p:cNvPr>
                <p:cNvSpPr/>
                <p:nvPr/>
              </p:nvSpPr>
              <p:spPr>
                <a:xfrm>
                  <a:off x="3295830" y="38239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Oval 47">
                  <a:extLst>
                    <a:ext uri="{FF2B5EF4-FFF2-40B4-BE49-F238E27FC236}">
                      <a16:creationId xmlns:a16="http://schemas.microsoft.com/office/drawing/2014/main" id="{39880A00-ED82-496B-BA57-770A0E3BCF0B}"/>
                    </a:ext>
                  </a:extLst>
                </p:cNvPr>
                <p:cNvSpPr/>
                <p:nvPr/>
              </p:nvSpPr>
              <p:spPr>
                <a:xfrm>
                  <a:off x="3524430" y="40525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40" name="Rounded Rectangle 123">
              <a:extLst>
                <a:ext uri="{FF2B5EF4-FFF2-40B4-BE49-F238E27FC236}">
                  <a16:creationId xmlns:a16="http://schemas.microsoft.com/office/drawing/2014/main" id="{47221ED8-70A6-4466-88D2-55B8109004C0}"/>
                </a:ext>
              </a:extLst>
            </p:cNvPr>
            <p:cNvSpPr/>
            <p:nvPr/>
          </p:nvSpPr>
          <p:spPr>
            <a:xfrm rot="18811603">
              <a:off x="-4724309" y="3808037"/>
              <a:ext cx="1320301" cy="1294130"/>
            </a:xfrm>
            <a:prstGeom prst="roundRect">
              <a:avLst/>
            </a:prstGeom>
            <a:solidFill>
              <a:srgbClr val="00B0F0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3D71C7F-2638-4ABF-B0F4-E6B6A7D3B83D}"/>
                </a:ext>
              </a:extLst>
            </p:cNvPr>
            <p:cNvSpPr/>
            <p:nvPr/>
          </p:nvSpPr>
          <p:spPr>
            <a:xfrm rot="2983874">
              <a:off x="-4168010" y="3702552"/>
              <a:ext cx="195923" cy="170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7CA14E3-81F6-45A3-B705-D6C180F51697}"/>
              </a:ext>
            </a:extLst>
          </p:cNvPr>
          <p:cNvGrpSpPr/>
          <p:nvPr/>
        </p:nvGrpSpPr>
        <p:grpSpPr>
          <a:xfrm>
            <a:off x="-6136419" y="335272"/>
            <a:ext cx="1672793" cy="4783529"/>
            <a:chOff x="-6064973" y="335272"/>
            <a:chExt cx="1672793" cy="4783529"/>
          </a:xfrm>
        </p:grpSpPr>
        <p:sp>
          <p:nvSpPr>
            <p:cNvPr id="54" name="Freeform 169">
              <a:extLst>
                <a:ext uri="{FF2B5EF4-FFF2-40B4-BE49-F238E27FC236}">
                  <a16:creationId xmlns:a16="http://schemas.microsoft.com/office/drawing/2014/main" id="{4FBF48F6-7BD2-4ED7-8DFF-180A8870E92A}"/>
                </a:ext>
              </a:extLst>
            </p:cNvPr>
            <p:cNvSpPr/>
            <p:nvPr/>
          </p:nvSpPr>
          <p:spPr>
            <a:xfrm rot="249551">
              <a:off x="-5913080" y="335272"/>
              <a:ext cx="1520900" cy="1371600"/>
            </a:xfrm>
            <a:custGeom>
              <a:avLst/>
              <a:gdLst>
                <a:gd name="connsiteX0" fmla="*/ 666111 w 1351911"/>
                <a:gd name="connsiteY0" fmla="*/ 0 h 1371600"/>
                <a:gd name="connsiteX1" fmla="*/ 1351911 w 1351911"/>
                <a:gd name="connsiteY1" fmla="*/ 685800 h 1371600"/>
                <a:gd name="connsiteX2" fmla="*/ 666111 w 1351911"/>
                <a:gd name="connsiteY2" fmla="*/ 1371600 h 1371600"/>
                <a:gd name="connsiteX3" fmla="*/ 34205 w 1351911"/>
                <a:gd name="connsiteY3" fmla="*/ 952744 h 1371600"/>
                <a:gd name="connsiteX4" fmla="*/ 0 w 1351911"/>
                <a:gd name="connsiteY4" fmla="*/ 842555 h 1371600"/>
                <a:gd name="connsiteX5" fmla="*/ 362796 w 1351911"/>
                <a:gd name="connsiteY5" fmla="*/ 842555 h 1371600"/>
                <a:gd name="connsiteX6" fmla="*/ 381773 w 1351911"/>
                <a:gd name="connsiteY6" fmla="*/ 877519 h 1371600"/>
                <a:gd name="connsiteX7" fmla="*/ 666111 w 1351911"/>
                <a:gd name="connsiteY7" fmla="*/ 1028700 h 1371600"/>
                <a:gd name="connsiteX8" fmla="*/ 1009011 w 1351911"/>
                <a:gd name="connsiteY8" fmla="*/ 685800 h 1371600"/>
                <a:gd name="connsiteX9" fmla="*/ 666111 w 1351911"/>
                <a:gd name="connsiteY9" fmla="*/ 342900 h 1371600"/>
                <a:gd name="connsiteX10" fmla="*/ 381773 w 1351911"/>
                <a:gd name="connsiteY10" fmla="*/ 494082 h 1371600"/>
                <a:gd name="connsiteX11" fmla="*/ 362795 w 1351911"/>
                <a:gd name="connsiteY11" fmla="*/ 529046 h 1371600"/>
                <a:gd name="connsiteX12" fmla="*/ 0 w 1351911"/>
                <a:gd name="connsiteY12" fmla="*/ 529046 h 1371600"/>
                <a:gd name="connsiteX13" fmla="*/ 34205 w 1351911"/>
                <a:gd name="connsiteY13" fmla="*/ 418856 h 1371600"/>
                <a:gd name="connsiteX14" fmla="*/ 666111 w 1351911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1911" h="1371600">
                  <a:moveTo>
                    <a:pt x="666111" y="0"/>
                  </a:moveTo>
                  <a:cubicBezTo>
                    <a:pt x="1044868" y="0"/>
                    <a:pt x="1351911" y="307043"/>
                    <a:pt x="1351911" y="685800"/>
                  </a:cubicBezTo>
                  <a:cubicBezTo>
                    <a:pt x="1351911" y="1064557"/>
                    <a:pt x="1044868" y="1371600"/>
                    <a:pt x="666111" y="1371600"/>
                  </a:cubicBezTo>
                  <a:cubicBezTo>
                    <a:pt x="382043" y="1371600"/>
                    <a:pt x="138315" y="1198888"/>
                    <a:pt x="34205" y="952744"/>
                  </a:cubicBezTo>
                  <a:lnTo>
                    <a:pt x="0" y="842555"/>
                  </a:lnTo>
                  <a:lnTo>
                    <a:pt x="362796" y="842555"/>
                  </a:lnTo>
                  <a:lnTo>
                    <a:pt x="381773" y="877519"/>
                  </a:lnTo>
                  <a:cubicBezTo>
                    <a:pt x="443395" y="968731"/>
                    <a:pt x="547750" y="1028700"/>
                    <a:pt x="666111" y="1028700"/>
                  </a:cubicBezTo>
                  <a:cubicBezTo>
                    <a:pt x="855489" y="1028700"/>
                    <a:pt x="1009011" y="875178"/>
                    <a:pt x="1009011" y="685800"/>
                  </a:cubicBezTo>
                  <a:cubicBezTo>
                    <a:pt x="1009011" y="496422"/>
                    <a:pt x="855489" y="342900"/>
                    <a:pt x="666111" y="342900"/>
                  </a:cubicBezTo>
                  <a:cubicBezTo>
                    <a:pt x="547750" y="342900"/>
                    <a:pt x="443395" y="402870"/>
                    <a:pt x="381773" y="494082"/>
                  </a:cubicBezTo>
                  <a:lnTo>
                    <a:pt x="362795" y="529046"/>
                  </a:lnTo>
                  <a:lnTo>
                    <a:pt x="0" y="529046"/>
                  </a:lnTo>
                  <a:lnTo>
                    <a:pt x="34205" y="418856"/>
                  </a:lnTo>
                  <a:cubicBezTo>
                    <a:pt x="138315" y="172712"/>
                    <a:pt x="382043" y="0"/>
                    <a:pt x="6661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637D5EF1-EF68-4494-8B1A-4C5D0EE8A6C6}"/>
                </a:ext>
              </a:extLst>
            </p:cNvPr>
            <p:cNvGrpSpPr/>
            <p:nvPr/>
          </p:nvGrpSpPr>
          <p:grpSpPr>
            <a:xfrm rot="3111742">
              <a:off x="-6150698" y="1943626"/>
              <a:ext cx="1543050" cy="1371600"/>
              <a:chOff x="2444930" y="2941320"/>
              <a:chExt cx="1800405" cy="1838325"/>
            </a:xfrm>
            <a:solidFill>
              <a:schemeClr val="accent4"/>
            </a:solidFill>
          </p:grpSpPr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F240A76C-5437-4309-A42F-5FD584DC2EE3}"/>
                  </a:ext>
                </a:extLst>
              </p:cNvPr>
              <p:cNvSpPr/>
              <p:nvPr/>
            </p:nvSpPr>
            <p:spPr>
              <a:xfrm>
                <a:off x="2444930" y="294132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550A114C-48F1-41F1-B5D7-C95A7AF43AFD}"/>
                  </a:ext>
                </a:extLst>
              </p:cNvPr>
              <p:cNvSpPr/>
              <p:nvPr/>
            </p:nvSpPr>
            <p:spPr>
              <a:xfrm>
                <a:off x="2673530" y="316992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69FEAA0E-2B11-4A11-A23F-311B33ABDF4E}"/>
                  </a:ext>
                </a:extLst>
              </p:cNvPr>
              <p:cNvSpPr/>
              <p:nvPr/>
            </p:nvSpPr>
            <p:spPr>
              <a:xfrm>
                <a:off x="2864030" y="339852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26A9B375-A4F6-4B8F-8207-39235926410F}"/>
                  </a:ext>
                </a:extLst>
              </p:cNvPr>
              <p:cNvSpPr/>
              <p:nvPr/>
            </p:nvSpPr>
            <p:spPr>
              <a:xfrm>
                <a:off x="3073760" y="362712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3042A22E-78E8-4A3E-A0EA-48C15AEA8EBC}"/>
                  </a:ext>
                </a:extLst>
              </p:cNvPr>
              <p:cNvGrpSpPr/>
              <p:nvPr/>
            </p:nvGrpSpPr>
            <p:grpSpPr>
              <a:xfrm>
                <a:off x="3788135" y="4322445"/>
                <a:ext cx="457200" cy="457200"/>
                <a:chOff x="3295830" y="3823970"/>
                <a:chExt cx="457200" cy="457200"/>
              </a:xfrm>
              <a:grpFill/>
            </p:grpSpPr>
            <p:sp>
              <p:nvSpPr>
                <p:cNvPr id="65" name="Oval 64">
                  <a:extLst>
                    <a:ext uri="{FF2B5EF4-FFF2-40B4-BE49-F238E27FC236}">
                      <a16:creationId xmlns:a16="http://schemas.microsoft.com/office/drawing/2014/main" id="{221C080D-0B9B-413E-BE1E-AA3B072D4B14}"/>
                    </a:ext>
                  </a:extLst>
                </p:cNvPr>
                <p:cNvSpPr/>
                <p:nvPr/>
              </p:nvSpPr>
              <p:spPr>
                <a:xfrm>
                  <a:off x="3295830" y="38239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Oval 65">
                  <a:extLst>
                    <a:ext uri="{FF2B5EF4-FFF2-40B4-BE49-F238E27FC236}">
                      <a16:creationId xmlns:a16="http://schemas.microsoft.com/office/drawing/2014/main" id="{E9885C8C-4419-4C28-AF2F-BAD10E7F1CFB}"/>
                    </a:ext>
                  </a:extLst>
                </p:cNvPr>
                <p:cNvSpPr/>
                <p:nvPr/>
              </p:nvSpPr>
              <p:spPr>
                <a:xfrm>
                  <a:off x="3524430" y="40525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020596D6-E638-458E-907F-BFFE51D22701}"/>
                  </a:ext>
                </a:extLst>
              </p:cNvPr>
              <p:cNvGrpSpPr/>
              <p:nvPr/>
            </p:nvGrpSpPr>
            <p:grpSpPr>
              <a:xfrm>
                <a:off x="3302360" y="3855720"/>
                <a:ext cx="457200" cy="457200"/>
                <a:chOff x="3295830" y="3823970"/>
                <a:chExt cx="457200" cy="457200"/>
              </a:xfrm>
              <a:grpFill/>
            </p:grpSpPr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287B1AC1-FB74-416B-8FF1-3AF9F7475EA9}"/>
                    </a:ext>
                  </a:extLst>
                </p:cNvPr>
                <p:cNvSpPr/>
                <p:nvPr/>
              </p:nvSpPr>
              <p:spPr>
                <a:xfrm>
                  <a:off x="3295830" y="38239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Oval 63">
                  <a:extLst>
                    <a:ext uri="{FF2B5EF4-FFF2-40B4-BE49-F238E27FC236}">
                      <a16:creationId xmlns:a16="http://schemas.microsoft.com/office/drawing/2014/main" id="{605AEA19-6801-4CD8-A82E-5509A5D7E7FC}"/>
                    </a:ext>
                  </a:extLst>
                </p:cNvPr>
                <p:cNvSpPr/>
                <p:nvPr/>
              </p:nvSpPr>
              <p:spPr>
                <a:xfrm>
                  <a:off x="3524430" y="40525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56" name="Rounded Rectangle 171">
              <a:extLst>
                <a:ext uri="{FF2B5EF4-FFF2-40B4-BE49-F238E27FC236}">
                  <a16:creationId xmlns:a16="http://schemas.microsoft.com/office/drawing/2014/main" id="{40C5F6F2-2E30-4709-B2EC-A7D1E7DAFEC3}"/>
                </a:ext>
              </a:extLst>
            </p:cNvPr>
            <p:cNvSpPr/>
            <p:nvPr/>
          </p:nvSpPr>
          <p:spPr>
            <a:xfrm rot="18495658">
              <a:off x="-6025335" y="3811586"/>
              <a:ext cx="1320301" cy="129413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latin typeface="NikoshBAN" panose="02000000000000000000" pitchFamily="2" charset="0"/>
                  <a:cs typeface="NikoshBAN" panose="02000000000000000000" pitchFamily="2" charset="0"/>
                </a:rPr>
                <a:t>স্বা</a:t>
              </a:r>
              <a:r>
                <a:rPr lang="bn-BD" sz="4000" dirty="0"/>
                <a:t> </a:t>
              </a:r>
              <a:endParaRPr lang="en-US" sz="4000" dirty="0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9E996875-F05F-472D-BDA0-58A1304DD9E5}"/>
                </a:ext>
              </a:extLst>
            </p:cNvPr>
            <p:cNvSpPr/>
            <p:nvPr/>
          </p:nvSpPr>
          <p:spPr>
            <a:xfrm rot="2897347">
              <a:off x="-5500354" y="3690851"/>
              <a:ext cx="195923" cy="170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B89A456-716B-4775-82E4-2117AAE68B8F}"/>
              </a:ext>
            </a:extLst>
          </p:cNvPr>
          <p:cNvGrpSpPr/>
          <p:nvPr/>
        </p:nvGrpSpPr>
        <p:grpSpPr>
          <a:xfrm>
            <a:off x="-7621652" y="333362"/>
            <a:ext cx="1590841" cy="4784675"/>
            <a:chOff x="-7621652" y="333362"/>
            <a:chExt cx="1590841" cy="4784675"/>
          </a:xfrm>
        </p:grpSpPr>
        <p:sp>
          <p:nvSpPr>
            <p:cNvPr id="70" name="Freeform 185">
              <a:extLst>
                <a:ext uri="{FF2B5EF4-FFF2-40B4-BE49-F238E27FC236}">
                  <a16:creationId xmlns:a16="http://schemas.microsoft.com/office/drawing/2014/main" id="{9C95EF81-EBCB-4CA3-8071-8D3AD198D448}"/>
                </a:ext>
              </a:extLst>
            </p:cNvPr>
            <p:cNvSpPr/>
            <p:nvPr/>
          </p:nvSpPr>
          <p:spPr>
            <a:xfrm>
              <a:off x="-7621652" y="333362"/>
              <a:ext cx="1590841" cy="1371600"/>
            </a:xfrm>
            <a:custGeom>
              <a:avLst/>
              <a:gdLst>
                <a:gd name="connsiteX0" fmla="*/ 666111 w 1351911"/>
                <a:gd name="connsiteY0" fmla="*/ 0 h 1371600"/>
                <a:gd name="connsiteX1" fmla="*/ 1351911 w 1351911"/>
                <a:gd name="connsiteY1" fmla="*/ 685800 h 1371600"/>
                <a:gd name="connsiteX2" fmla="*/ 666111 w 1351911"/>
                <a:gd name="connsiteY2" fmla="*/ 1371600 h 1371600"/>
                <a:gd name="connsiteX3" fmla="*/ 34205 w 1351911"/>
                <a:gd name="connsiteY3" fmla="*/ 952744 h 1371600"/>
                <a:gd name="connsiteX4" fmla="*/ 0 w 1351911"/>
                <a:gd name="connsiteY4" fmla="*/ 842555 h 1371600"/>
                <a:gd name="connsiteX5" fmla="*/ 362796 w 1351911"/>
                <a:gd name="connsiteY5" fmla="*/ 842555 h 1371600"/>
                <a:gd name="connsiteX6" fmla="*/ 381773 w 1351911"/>
                <a:gd name="connsiteY6" fmla="*/ 877519 h 1371600"/>
                <a:gd name="connsiteX7" fmla="*/ 666111 w 1351911"/>
                <a:gd name="connsiteY7" fmla="*/ 1028700 h 1371600"/>
                <a:gd name="connsiteX8" fmla="*/ 1009011 w 1351911"/>
                <a:gd name="connsiteY8" fmla="*/ 685800 h 1371600"/>
                <a:gd name="connsiteX9" fmla="*/ 666111 w 1351911"/>
                <a:gd name="connsiteY9" fmla="*/ 342900 h 1371600"/>
                <a:gd name="connsiteX10" fmla="*/ 381773 w 1351911"/>
                <a:gd name="connsiteY10" fmla="*/ 494082 h 1371600"/>
                <a:gd name="connsiteX11" fmla="*/ 362795 w 1351911"/>
                <a:gd name="connsiteY11" fmla="*/ 529046 h 1371600"/>
                <a:gd name="connsiteX12" fmla="*/ 0 w 1351911"/>
                <a:gd name="connsiteY12" fmla="*/ 529046 h 1371600"/>
                <a:gd name="connsiteX13" fmla="*/ 34205 w 1351911"/>
                <a:gd name="connsiteY13" fmla="*/ 418856 h 1371600"/>
                <a:gd name="connsiteX14" fmla="*/ 666111 w 1351911"/>
                <a:gd name="connsiteY14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351911" h="1371600">
                  <a:moveTo>
                    <a:pt x="666111" y="0"/>
                  </a:moveTo>
                  <a:cubicBezTo>
                    <a:pt x="1044868" y="0"/>
                    <a:pt x="1351911" y="307043"/>
                    <a:pt x="1351911" y="685800"/>
                  </a:cubicBezTo>
                  <a:cubicBezTo>
                    <a:pt x="1351911" y="1064557"/>
                    <a:pt x="1044868" y="1371600"/>
                    <a:pt x="666111" y="1371600"/>
                  </a:cubicBezTo>
                  <a:cubicBezTo>
                    <a:pt x="382043" y="1371600"/>
                    <a:pt x="138315" y="1198888"/>
                    <a:pt x="34205" y="952744"/>
                  </a:cubicBezTo>
                  <a:lnTo>
                    <a:pt x="0" y="842555"/>
                  </a:lnTo>
                  <a:lnTo>
                    <a:pt x="362796" y="842555"/>
                  </a:lnTo>
                  <a:lnTo>
                    <a:pt x="381773" y="877519"/>
                  </a:lnTo>
                  <a:cubicBezTo>
                    <a:pt x="443395" y="968731"/>
                    <a:pt x="547750" y="1028700"/>
                    <a:pt x="666111" y="1028700"/>
                  </a:cubicBezTo>
                  <a:cubicBezTo>
                    <a:pt x="855489" y="1028700"/>
                    <a:pt x="1009011" y="875178"/>
                    <a:pt x="1009011" y="685800"/>
                  </a:cubicBezTo>
                  <a:cubicBezTo>
                    <a:pt x="1009011" y="496422"/>
                    <a:pt x="855489" y="342900"/>
                    <a:pt x="666111" y="342900"/>
                  </a:cubicBezTo>
                  <a:cubicBezTo>
                    <a:pt x="547750" y="342900"/>
                    <a:pt x="443395" y="402870"/>
                    <a:pt x="381773" y="494082"/>
                  </a:cubicBezTo>
                  <a:lnTo>
                    <a:pt x="362795" y="529046"/>
                  </a:lnTo>
                  <a:lnTo>
                    <a:pt x="0" y="529046"/>
                  </a:lnTo>
                  <a:lnTo>
                    <a:pt x="34205" y="418856"/>
                  </a:lnTo>
                  <a:cubicBezTo>
                    <a:pt x="138315" y="172712"/>
                    <a:pt x="382043" y="0"/>
                    <a:pt x="6661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799B16B7-7B66-4811-967F-61C6ED652F2B}"/>
                </a:ext>
              </a:extLst>
            </p:cNvPr>
            <p:cNvGrpSpPr/>
            <p:nvPr/>
          </p:nvGrpSpPr>
          <p:grpSpPr>
            <a:xfrm rot="2922448">
              <a:off x="-7500771" y="1972686"/>
              <a:ext cx="1543050" cy="1371600"/>
              <a:chOff x="2444930" y="2941320"/>
              <a:chExt cx="1800405" cy="1838325"/>
            </a:xfrm>
            <a:solidFill>
              <a:schemeClr val="accent2"/>
            </a:solidFill>
          </p:grpSpPr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25DC2F35-7F72-4945-A167-9B90610195FE}"/>
                  </a:ext>
                </a:extLst>
              </p:cNvPr>
              <p:cNvSpPr/>
              <p:nvPr/>
            </p:nvSpPr>
            <p:spPr>
              <a:xfrm>
                <a:off x="2444930" y="294132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421FBFD8-9860-4BD8-A622-E3782223ECCF}"/>
                  </a:ext>
                </a:extLst>
              </p:cNvPr>
              <p:cNvSpPr/>
              <p:nvPr/>
            </p:nvSpPr>
            <p:spPr>
              <a:xfrm>
                <a:off x="2673530" y="316992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F6308FEC-7CF0-4B09-A3D1-997473000536}"/>
                  </a:ext>
                </a:extLst>
              </p:cNvPr>
              <p:cNvSpPr/>
              <p:nvPr/>
            </p:nvSpPr>
            <p:spPr>
              <a:xfrm>
                <a:off x="2864030" y="339852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BE091F58-1548-4DCA-AB71-55B9D7E3B73D}"/>
                  </a:ext>
                </a:extLst>
              </p:cNvPr>
              <p:cNvSpPr/>
              <p:nvPr/>
            </p:nvSpPr>
            <p:spPr>
              <a:xfrm>
                <a:off x="3073760" y="3627120"/>
                <a:ext cx="228600" cy="228600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77" name="Group 76">
                <a:extLst>
                  <a:ext uri="{FF2B5EF4-FFF2-40B4-BE49-F238E27FC236}">
                    <a16:creationId xmlns:a16="http://schemas.microsoft.com/office/drawing/2014/main" id="{9396869E-7958-4259-A2EC-3B241D0DD308}"/>
                  </a:ext>
                </a:extLst>
              </p:cNvPr>
              <p:cNvGrpSpPr/>
              <p:nvPr/>
            </p:nvGrpSpPr>
            <p:grpSpPr>
              <a:xfrm>
                <a:off x="3788135" y="4322445"/>
                <a:ext cx="457200" cy="457200"/>
                <a:chOff x="3295830" y="3823970"/>
                <a:chExt cx="457200" cy="457200"/>
              </a:xfrm>
              <a:grpFill/>
            </p:grpSpPr>
            <p:sp>
              <p:nvSpPr>
                <p:cNvPr id="81" name="Oval 80">
                  <a:extLst>
                    <a:ext uri="{FF2B5EF4-FFF2-40B4-BE49-F238E27FC236}">
                      <a16:creationId xmlns:a16="http://schemas.microsoft.com/office/drawing/2014/main" id="{8B923A50-24F1-43FB-81A5-4801131421FD}"/>
                    </a:ext>
                  </a:extLst>
                </p:cNvPr>
                <p:cNvSpPr/>
                <p:nvPr/>
              </p:nvSpPr>
              <p:spPr>
                <a:xfrm>
                  <a:off x="3295830" y="38239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Oval 81">
                  <a:extLst>
                    <a:ext uri="{FF2B5EF4-FFF2-40B4-BE49-F238E27FC236}">
                      <a16:creationId xmlns:a16="http://schemas.microsoft.com/office/drawing/2014/main" id="{D124C54E-838F-45AC-B9C4-1E7E6D8D9E69}"/>
                    </a:ext>
                  </a:extLst>
                </p:cNvPr>
                <p:cNvSpPr/>
                <p:nvPr/>
              </p:nvSpPr>
              <p:spPr>
                <a:xfrm>
                  <a:off x="3524430" y="40525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>
                <a:extLst>
                  <a:ext uri="{FF2B5EF4-FFF2-40B4-BE49-F238E27FC236}">
                    <a16:creationId xmlns:a16="http://schemas.microsoft.com/office/drawing/2014/main" id="{8A79A8D3-C729-44D4-BECC-A33ED7CE9A2A}"/>
                  </a:ext>
                </a:extLst>
              </p:cNvPr>
              <p:cNvGrpSpPr/>
              <p:nvPr/>
            </p:nvGrpSpPr>
            <p:grpSpPr>
              <a:xfrm>
                <a:off x="3302360" y="3855720"/>
                <a:ext cx="457200" cy="457200"/>
                <a:chOff x="3295830" y="3823970"/>
                <a:chExt cx="457200" cy="457200"/>
              </a:xfrm>
              <a:grpFill/>
            </p:grpSpPr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FC0511B0-11B5-438A-AF22-8C0F0C60F724}"/>
                    </a:ext>
                  </a:extLst>
                </p:cNvPr>
                <p:cNvSpPr/>
                <p:nvPr/>
              </p:nvSpPr>
              <p:spPr>
                <a:xfrm>
                  <a:off x="3295830" y="38239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Oval 79">
                  <a:extLst>
                    <a:ext uri="{FF2B5EF4-FFF2-40B4-BE49-F238E27FC236}">
                      <a16:creationId xmlns:a16="http://schemas.microsoft.com/office/drawing/2014/main" id="{8E998469-1235-4D31-A678-977899222FFC}"/>
                    </a:ext>
                  </a:extLst>
                </p:cNvPr>
                <p:cNvSpPr/>
                <p:nvPr/>
              </p:nvSpPr>
              <p:spPr>
                <a:xfrm>
                  <a:off x="3524430" y="4052570"/>
                  <a:ext cx="228600" cy="228600"/>
                </a:xfrm>
                <a:prstGeom prst="ellips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72" name="Rounded Rectangle 187">
              <a:extLst>
                <a:ext uri="{FF2B5EF4-FFF2-40B4-BE49-F238E27FC236}">
                  <a16:creationId xmlns:a16="http://schemas.microsoft.com/office/drawing/2014/main" id="{195FF5BD-AC66-4491-A408-A2B89877FEB7}"/>
                </a:ext>
              </a:extLst>
            </p:cNvPr>
            <p:cNvSpPr/>
            <p:nvPr/>
          </p:nvSpPr>
          <p:spPr>
            <a:xfrm rot="18520759">
              <a:off x="-7431985" y="3810822"/>
              <a:ext cx="1320301" cy="1294130"/>
            </a:xfrm>
            <a:prstGeom prst="roundRect">
              <a:avLst/>
            </a:prstGeom>
            <a:blipFill>
              <a:blip r:embed="rId2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/>
                <a:t> </a:t>
              </a:r>
              <a:endParaRPr lang="en-US" sz="4000" dirty="0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B1CD0798-4B3A-46F9-BF3D-ECD0A11068EA}"/>
                </a:ext>
              </a:extLst>
            </p:cNvPr>
            <p:cNvSpPr/>
            <p:nvPr/>
          </p:nvSpPr>
          <p:spPr>
            <a:xfrm rot="2922448">
              <a:off x="-6916642" y="3661228"/>
              <a:ext cx="195923" cy="17056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85389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3.7037E-6 L 0.96979 0.0129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90" y="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26 -1.85185E-6 L 0.91967 0.0044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96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96296E-6 L 0.84635 0.0004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2318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11 -0.00301 L 0.78308 0.00695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609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3" presetClass="pat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6 L 0.68178 0.0025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89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7A07E64-D8BA-4B96-8FC4-760CAA6C1A3A}"/>
              </a:ext>
            </a:extLst>
          </p:cNvPr>
          <p:cNvSpPr txBox="1"/>
          <p:nvPr/>
        </p:nvSpPr>
        <p:spPr>
          <a:xfrm>
            <a:off x="442686" y="735470"/>
            <a:ext cx="11306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28282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3600" dirty="0">
                <a:solidFill>
                  <a:srgbClr val="28282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8282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94D4B1-7096-4F3F-A149-9E92AEFD45A0}"/>
              </a:ext>
            </a:extLst>
          </p:cNvPr>
          <p:cNvSpPr txBox="1"/>
          <p:nvPr/>
        </p:nvSpPr>
        <p:spPr>
          <a:xfrm>
            <a:off x="2589893" y="3115813"/>
            <a:ext cx="6997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solidFill>
                  <a:srgbClr val="28282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</a:t>
            </a:r>
            <a:r>
              <a:rPr lang="en-US" sz="3600" dirty="0">
                <a:solidFill>
                  <a:srgbClr val="28282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8282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dirty="0">
                <a:solidFill>
                  <a:srgbClr val="28282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8282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dirty="0">
                <a:solidFill>
                  <a:srgbClr val="28282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rgbClr val="28282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বুঝায়</a:t>
            </a:r>
            <a:r>
              <a:rPr lang="en-US" sz="3600" dirty="0">
                <a:solidFill>
                  <a:srgbClr val="282829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486606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title="Sounds of War (part 1)">
            <a:hlinkClick r:id="" action="ppaction://media"/>
            <a:extLst>
              <a:ext uri="{FF2B5EF4-FFF2-40B4-BE49-F238E27FC236}">
                <a16:creationId xmlns:a16="http://schemas.microsoft.com/office/drawing/2014/main" id="{7606E901-648A-4BFC-B35F-A1D2C464DDD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70949" y="361837"/>
            <a:ext cx="10740325" cy="54674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A0CFA1A-90BE-4CC6-85AD-2B228E491B19}"/>
              </a:ext>
            </a:extLst>
          </p:cNvPr>
          <p:cNvSpPr/>
          <p:nvPr/>
        </p:nvSpPr>
        <p:spPr>
          <a:xfrm>
            <a:off x="12192000" y="5671328"/>
            <a:ext cx="11765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যাবে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90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049 0.0051 L -2.24987 -0.01713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0469" y="-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6DD5FE-F806-4609-BD1E-E9EF5CAB22C0}"/>
              </a:ext>
            </a:extLst>
          </p:cNvPr>
          <p:cNvSpPr txBox="1"/>
          <p:nvPr/>
        </p:nvSpPr>
        <p:spPr>
          <a:xfrm>
            <a:off x="848533" y="675490"/>
            <a:ext cx="332051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as-IN" sz="4000" b="1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দূরবর্তী কারণ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365045E-FA65-4B5A-952F-26DFDE78860F}"/>
              </a:ext>
            </a:extLst>
          </p:cNvPr>
          <p:cNvGrpSpPr/>
          <p:nvPr/>
        </p:nvGrpSpPr>
        <p:grpSpPr>
          <a:xfrm>
            <a:off x="5750763" y="609599"/>
            <a:ext cx="5338149" cy="4791682"/>
            <a:chOff x="3593580" y="388466"/>
            <a:chExt cx="4316476" cy="435720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7FE676D-29CE-441A-921D-81F83E1798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Texturiz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93580" y="490349"/>
              <a:ext cx="4316476" cy="4255326"/>
            </a:xfrm>
            <a:prstGeom prst="rect">
              <a:avLst/>
            </a:prstGeom>
          </p:spPr>
        </p:pic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743A3F6-D633-487A-AE63-64E2F8DF90F1}"/>
                </a:ext>
              </a:extLst>
            </p:cNvPr>
            <p:cNvSpPr/>
            <p:nvPr/>
          </p:nvSpPr>
          <p:spPr>
            <a:xfrm>
              <a:off x="3601720" y="558800"/>
              <a:ext cx="1978025" cy="1750036"/>
            </a:xfrm>
            <a:custGeom>
              <a:avLst/>
              <a:gdLst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95582 w 1937651"/>
                <a:gd name="connsiteY4" fmla="*/ 982980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808942 w 1937651"/>
                <a:gd name="connsiteY13" fmla="*/ 746760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28042 w 1937651"/>
                <a:gd name="connsiteY34" fmla="*/ 182880 h 1744980"/>
                <a:gd name="connsiteX35" fmla="*/ 1205182 w 1937651"/>
                <a:gd name="connsiteY35" fmla="*/ 121920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30022 w 1937651"/>
                <a:gd name="connsiteY57" fmla="*/ 274320 h 1744980"/>
                <a:gd name="connsiteX58" fmla="*/ 1761442 w 1937651"/>
                <a:gd name="connsiteY58" fmla="*/ 304800 h 1744980"/>
                <a:gd name="connsiteX59" fmla="*/ 1738582 w 1937651"/>
                <a:gd name="connsiteY59" fmla="*/ 312420 h 1744980"/>
                <a:gd name="connsiteX60" fmla="*/ 1715722 w 1937651"/>
                <a:gd name="connsiteY60" fmla="*/ 327660 h 1744980"/>
                <a:gd name="connsiteX61" fmla="*/ 1662382 w 1937651"/>
                <a:gd name="connsiteY61" fmla="*/ 312420 h 1744980"/>
                <a:gd name="connsiteX62" fmla="*/ 1586182 w 1937651"/>
                <a:gd name="connsiteY62" fmla="*/ 289560 h 1744980"/>
                <a:gd name="connsiteX63" fmla="*/ 1532842 w 1937651"/>
                <a:gd name="connsiteY63" fmla="*/ 297180 h 1744980"/>
                <a:gd name="connsiteX64" fmla="*/ 1509982 w 1937651"/>
                <a:gd name="connsiteY64" fmla="*/ 304800 h 1744980"/>
                <a:gd name="connsiteX65" fmla="*/ 1502362 w 1937651"/>
                <a:gd name="connsiteY65" fmla="*/ 327660 h 1744980"/>
                <a:gd name="connsiteX66" fmla="*/ 1509982 w 1937651"/>
                <a:gd name="connsiteY66" fmla="*/ 381000 h 1744980"/>
                <a:gd name="connsiteX67" fmla="*/ 1555702 w 1937651"/>
                <a:gd name="connsiteY67" fmla="*/ 403860 h 1744980"/>
                <a:gd name="connsiteX68" fmla="*/ 1517602 w 1937651"/>
                <a:gd name="connsiteY68" fmla="*/ 487680 h 1744980"/>
                <a:gd name="connsiteX69" fmla="*/ 1540462 w 1937651"/>
                <a:gd name="connsiteY69" fmla="*/ 510540 h 1744980"/>
                <a:gd name="connsiteX70" fmla="*/ 1563322 w 1937651"/>
                <a:gd name="connsiteY70" fmla="*/ 518160 h 1744980"/>
                <a:gd name="connsiteX71" fmla="*/ 1570942 w 1937651"/>
                <a:gd name="connsiteY71" fmla="*/ 563880 h 1744980"/>
                <a:gd name="connsiteX72" fmla="*/ 1586182 w 1937651"/>
                <a:gd name="connsiteY72" fmla="*/ 586740 h 1744980"/>
                <a:gd name="connsiteX73" fmla="*/ 1593802 w 1937651"/>
                <a:gd name="connsiteY73" fmla="*/ 609600 h 1744980"/>
                <a:gd name="connsiteX74" fmla="*/ 1616662 w 1937651"/>
                <a:gd name="connsiteY74" fmla="*/ 617220 h 1744980"/>
                <a:gd name="connsiteX75" fmla="*/ 1677622 w 1937651"/>
                <a:gd name="connsiteY75" fmla="*/ 624840 h 1744980"/>
                <a:gd name="connsiteX76" fmla="*/ 1685242 w 1937651"/>
                <a:gd name="connsiteY76" fmla="*/ 655320 h 1744980"/>
                <a:gd name="connsiteX77" fmla="*/ 1639522 w 1937651"/>
                <a:gd name="connsiteY77" fmla="*/ 685800 h 1744980"/>
                <a:gd name="connsiteX78" fmla="*/ 1616662 w 1937651"/>
                <a:gd name="connsiteY78" fmla="*/ 670560 h 1744980"/>
                <a:gd name="connsiteX79" fmla="*/ 1601422 w 1937651"/>
                <a:gd name="connsiteY79" fmla="*/ 701040 h 1744980"/>
                <a:gd name="connsiteX80" fmla="*/ 1593802 w 1937651"/>
                <a:gd name="connsiteY80" fmla="*/ 777240 h 1744980"/>
                <a:gd name="connsiteX81" fmla="*/ 1586182 w 1937651"/>
                <a:gd name="connsiteY81" fmla="*/ 800100 h 1744980"/>
                <a:gd name="connsiteX82" fmla="*/ 1609042 w 1937651"/>
                <a:gd name="connsiteY82" fmla="*/ 792480 h 1744980"/>
                <a:gd name="connsiteX83" fmla="*/ 1563322 w 1937651"/>
                <a:gd name="connsiteY83" fmla="*/ 800100 h 1744980"/>
                <a:gd name="connsiteX84" fmla="*/ 1540462 w 1937651"/>
                <a:gd name="connsiteY84" fmla="*/ 822960 h 1744980"/>
                <a:gd name="connsiteX85" fmla="*/ 1517602 w 1937651"/>
                <a:gd name="connsiteY85" fmla="*/ 830580 h 1744980"/>
                <a:gd name="connsiteX86" fmla="*/ 1525222 w 1937651"/>
                <a:gd name="connsiteY86" fmla="*/ 883920 h 1744980"/>
                <a:gd name="connsiteX87" fmla="*/ 1517602 w 1937651"/>
                <a:gd name="connsiteY87" fmla="*/ 914400 h 1744980"/>
                <a:gd name="connsiteX88" fmla="*/ 1471882 w 1937651"/>
                <a:gd name="connsiteY88" fmla="*/ 922020 h 1744980"/>
                <a:gd name="connsiteX89" fmla="*/ 1449022 w 1937651"/>
                <a:gd name="connsiteY89" fmla="*/ 944880 h 1744980"/>
                <a:gd name="connsiteX90" fmla="*/ 1433782 w 1937651"/>
                <a:gd name="connsiteY90" fmla="*/ 982980 h 1744980"/>
                <a:gd name="connsiteX91" fmla="*/ 1426162 w 1937651"/>
                <a:gd name="connsiteY91" fmla="*/ 1005840 h 1744980"/>
                <a:gd name="connsiteX92" fmla="*/ 1357582 w 1937651"/>
                <a:gd name="connsiteY92" fmla="*/ 1066800 h 1744980"/>
                <a:gd name="connsiteX93" fmla="*/ 1304242 w 1937651"/>
                <a:gd name="connsiteY93" fmla="*/ 1127760 h 1744980"/>
                <a:gd name="connsiteX94" fmla="*/ 1289002 w 1937651"/>
                <a:gd name="connsiteY94" fmla="*/ 1150620 h 1744980"/>
                <a:gd name="connsiteX95" fmla="*/ 1281382 w 1937651"/>
                <a:gd name="connsiteY95" fmla="*/ 1173480 h 1744980"/>
                <a:gd name="connsiteX96" fmla="*/ 1235662 w 1937651"/>
                <a:gd name="connsiteY96" fmla="*/ 1196340 h 1744980"/>
                <a:gd name="connsiteX97" fmla="*/ 1151842 w 1937651"/>
                <a:gd name="connsiteY97" fmla="*/ 1226820 h 1744980"/>
                <a:gd name="connsiteX98" fmla="*/ 1121362 w 1937651"/>
                <a:gd name="connsiteY98" fmla="*/ 1219200 h 1744980"/>
                <a:gd name="connsiteX99" fmla="*/ 1075642 w 1937651"/>
                <a:gd name="connsiteY99" fmla="*/ 1203960 h 1744980"/>
                <a:gd name="connsiteX100" fmla="*/ 1060402 w 1937651"/>
                <a:gd name="connsiteY100" fmla="*/ 1226820 h 1744980"/>
                <a:gd name="connsiteX101" fmla="*/ 1037542 w 1937651"/>
                <a:gd name="connsiteY101" fmla="*/ 1257300 h 1744980"/>
                <a:gd name="connsiteX102" fmla="*/ 1029922 w 1937651"/>
                <a:gd name="connsiteY102" fmla="*/ 1280160 h 1744980"/>
                <a:gd name="connsiteX103" fmla="*/ 1007062 w 1937651"/>
                <a:gd name="connsiteY103" fmla="*/ 1295400 h 1744980"/>
                <a:gd name="connsiteX104" fmla="*/ 984202 w 1937651"/>
                <a:gd name="connsiteY104" fmla="*/ 1318260 h 1744980"/>
                <a:gd name="connsiteX105" fmla="*/ 991822 w 1937651"/>
                <a:gd name="connsiteY105" fmla="*/ 1341120 h 1744980"/>
                <a:gd name="connsiteX106" fmla="*/ 1037542 w 1937651"/>
                <a:gd name="connsiteY106" fmla="*/ 1379220 h 1744980"/>
                <a:gd name="connsiteX107" fmla="*/ 1060402 w 1937651"/>
                <a:gd name="connsiteY107" fmla="*/ 1424940 h 1744980"/>
                <a:gd name="connsiteX108" fmla="*/ 1068022 w 1937651"/>
                <a:gd name="connsiteY108" fmla="*/ 1478280 h 1744980"/>
                <a:gd name="connsiteX109" fmla="*/ 1113742 w 1937651"/>
                <a:gd name="connsiteY109" fmla="*/ 1493520 h 1744980"/>
                <a:gd name="connsiteX110" fmla="*/ 1128982 w 1937651"/>
                <a:gd name="connsiteY110" fmla="*/ 1516380 h 1744980"/>
                <a:gd name="connsiteX111" fmla="*/ 1151842 w 1937651"/>
                <a:gd name="connsiteY111" fmla="*/ 1584960 h 1744980"/>
                <a:gd name="connsiteX112" fmla="*/ 1167082 w 1937651"/>
                <a:gd name="connsiteY112" fmla="*/ 1607820 h 1744980"/>
                <a:gd name="connsiteX113" fmla="*/ 1182322 w 1937651"/>
                <a:gd name="connsiteY113" fmla="*/ 1676400 h 1744980"/>
                <a:gd name="connsiteX114" fmla="*/ 1189942 w 1937651"/>
                <a:gd name="connsiteY114" fmla="*/ 1653540 h 1744980"/>
                <a:gd name="connsiteX115" fmla="*/ 1167082 w 1937651"/>
                <a:gd name="connsiteY115" fmla="*/ 1661160 h 1744980"/>
                <a:gd name="connsiteX116" fmla="*/ 1090882 w 1937651"/>
                <a:gd name="connsiteY116" fmla="*/ 1668780 h 1744980"/>
                <a:gd name="connsiteX117" fmla="*/ 1068022 w 1937651"/>
                <a:gd name="connsiteY117" fmla="*/ 1684020 h 1744980"/>
                <a:gd name="connsiteX118" fmla="*/ 976582 w 1937651"/>
                <a:gd name="connsiteY118" fmla="*/ 1668780 h 1744980"/>
                <a:gd name="connsiteX119" fmla="*/ 915622 w 1937651"/>
                <a:gd name="connsiteY119" fmla="*/ 1676400 h 1744980"/>
                <a:gd name="connsiteX120" fmla="*/ 885142 w 1937651"/>
                <a:gd name="connsiteY120" fmla="*/ 1744980 h 1744980"/>
                <a:gd name="connsiteX121" fmla="*/ 793702 w 1937651"/>
                <a:gd name="connsiteY121" fmla="*/ 1737360 h 1744980"/>
                <a:gd name="connsiteX122" fmla="*/ 763222 w 1937651"/>
                <a:gd name="connsiteY122" fmla="*/ 1729740 h 1744980"/>
                <a:gd name="connsiteX123" fmla="*/ 755602 w 1937651"/>
                <a:gd name="connsiteY123" fmla="*/ 1691640 h 1744980"/>
                <a:gd name="connsiteX124" fmla="*/ 740362 w 1937651"/>
                <a:gd name="connsiteY124" fmla="*/ 1645920 h 1744980"/>
                <a:gd name="connsiteX125" fmla="*/ 709882 w 1937651"/>
                <a:gd name="connsiteY125" fmla="*/ 1607820 h 1744980"/>
                <a:gd name="connsiteX126" fmla="*/ 687022 w 1937651"/>
                <a:gd name="connsiteY126" fmla="*/ 1600200 h 1744980"/>
                <a:gd name="connsiteX127" fmla="*/ 671782 w 1937651"/>
                <a:gd name="connsiteY127" fmla="*/ 1577340 h 1744980"/>
                <a:gd name="connsiteX128" fmla="*/ 648922 w 1937651"/>
                <a:gd name="connsiteY128" fmla="*/ 1531620 h 1744980"/>
                <a:gd name="connsiteX129" fmla="*/ 626062 w 1937651"/>
                <a:gd name="connsiteY129" fmla="*/ 1516380 h 1744980"/>
                <a:gd name="connsiteX130" fmla="*/ 511762 w 1937651"/>
                <a:gd name="connsiteY130" fmla="*/ 1531620 h 1744980"/>
                <a:gd name="connsiteX131" fmla="*/ 488902 w 1937651"/>
                <a:gd name="connsiteY131" fmla="*/ 1539240 h 1744980"/>
                <a:gd name="connsiteX132" fmla="*/ 351742 w 1937651"/>
                <a:gd name="connsiteY132" fmla="*/ 1531620 h 1744980"/>
                <a:gd name="connsiteX133" fmla="*/ 306022 w 1937651"/>
                <a:gd name="connsiteY133" fmla="*/ 1539240 h 1744980"/>
                <a:gd name="connsiteX134" fmla="*/ 298402 w 1937651"/>
                <a:gd name="connsiteY134" fmla="*/ 1584960 h 1744980"/>
                <a:gd name="connsiteX135" fmla="*/ 214582 w 1937651"/>
                <a:gd name="connsiteY135" fmla="*/ 1562100 h 1744980"/>
                <a:gd name="connsiteX136" fmla="*/ 191722 w 1937651"/>
                <a:gd name="connsiteY136" fmla="*/ 1569720 h 1744980"/>
                <a:gd name="connsiteX137" fmla="*/ 184102 w 1937651"/>
                <a:gd name="connsiteY137" fmla="*/ 1607820 h 1744980"/>
                <a:gd name="connsiteX138" fmla="*/ 168862 w 1937651"/>
                <a:gd name="connsiteY138" fmla="*/ 1584960 h 1744980"/>
                <a:gd name="connsiteX139" fmla="*/ 100282 w 1937651"/>
                <a:gd name="connsiteY139" fmla="*/ 1562100 h 1744980"/>
                <a:gd name="connsiteX140" fmla="*/ 77422 w 1937651"/>
                <a:gd name="connsiteY140" fmla="*/ 1554480 h 1744980"/>
                <a:gd name="connsiteX141" fmla="*/ 69802 w 1937651"/>
                <a:gd name="connsiteY141" fmla="*/ 1531620 h 1744980"/>
                <a:gd name="connsiteX142" fmla="*/ 62182 w 1937651"/>
                <a:gd name="connsiteY142" fmla="*/ 1485900 h 1744980"/>
                <a:gd name="connsiteX143" fmla="*/ 85042 w 1937651"/>
                <a:gd name="connsiteY143" fmla="*/ 1470660 h 1744980"/>
                <a:gd name="connsiteX144" fmla="*/ 107902 w 1937651"/>
                <a:gd name="connsiteY144" fmla="*/ 1424940 h 1744980"/>
                <a:gd name="connsiteX145" fmla="*/ 153622 w 1937651"/>
                <a:gd name="connsiteY145" fmla="*/ 1417320 h 1744980"/>
                <a:gd name="connsiteX146" fmla="*/ 161242 w 1937651"/>
                <a:gd name="connsiteY146" fmla="*/ 1386840 h 1744980"/>
                <a:gd name="connsiteX147" fmla="*/ 184102 w 1937651"/>
                <a:gd name="connsiteY147" fmla="*/ 1371600 h 1744980"/>
                <a:gd name="connsiteX148" fmla="*/ 260302 w 1937651"/>
                <a:gd name="connsiteY148" fmla="*/ 1356360 h 1744980"/>
                <a:gd name="connsiteX149" fmla="*/ 267922 w 1937651"/>
                <a:gd name="connsiteY149" fmla="*/ 1333500 h 1744980"/>
                <a:gd name="connsiteX150" fmla="*/ 290782 w 1937651"/>
                <a:gd name="connsiteY150" fmla="*/ 1318260 h 1744980"/>
                <a:gd name="connsiteX151" fmla="*/ 306022 w 1937651"/>
                <a:gd name="connsiteY151" fmla="*/ 1295400 h 1744980"/>
                <a:gd name="connsiteX152" fmla="*/ 245062 w 1937651"/>
                <a:gd name="connsiteY152" fmla="*/ 1272540 h 1744980"/>
                <a:gd name="connsiteX153" fmla="*/ 229822 w 1937651"/>
                <a:gd name="connsiteY153" fmla="*/ 1249680 h 1744980"/>
                <a:gd name="connsiteX154" fmla="*/ 222202 w 1937651"/>
                <a:gd name="connsiteY154" fmla="*/ 1188720 h 1744980"/>
                <a:gd name="connsiteX155" fmla="*/ 176482 w 1937651"/>
                <a:gd name="connsiteY155" fmla="*/ 1158240 h 1744980"/>
                <a:gd name="connsiteX156" fmla="*/ 153622 w 1937651"/>
                <a:gd name="connsiteY156" fmla="*/ 1135380 h 1744980"/>
                <a:gd name="connsiteX157" fmla="*/ 130762 w 1937651"/>
                <a:gd name="connsiteY157" fmla="*/ 1120140 h 1744980"/>
                <a:gd name="connsiteX158" fmla="*/ 69802 w 1937651"/>
                <a:gd name="connsiteY158" fmla="*/ 1051560 h 1744980"/>
                <a:gd name="connsiteX159" fmla="*/ 54562 w 1937651"/>
                <a:gd name="connsiteY159" fmla="*/ 998220 h 1744980"/>
                <a:gd name="connsiteX160" fmla="*/ 24082 w 1937651"/>
                <a:gd name="connsiteY160" fmla="*/ 952500 h 1744980"/>
                <a:gd name="connsiteX161" fmla="*/ 1222 w 1937651"/>
                <a:gd name="connsiteY161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95582 w 1937651"/>
                <a:gd name="connsiteY4" fmla="*/ 982980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808942 w 1937651"/>
                <a:gd name="connsiteY13" fmla="*/ 746760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28042 w 1937651"/>
                <a:gd name="connsiteY34" fmla="*/ 182880 h 1744980"/>
                <a:gd name="connsiteX35" fmla="*/ 1205182 w 1937651"/>
                <a:gd name="connsiteY35" fmla="*/ 121920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30022 w 1937651"/>
                <a:gd name="connsiteY57" fmla="*/ 274320 h 1744980"/>
                <a:gd name="connsiteX58" fmla="*/ 1761442 w 1937651"/>
                <a:gd name="connsiteY58" fmla="*/ 304800 h 1744980"/>
                <a:gd name="connsiteX59" fmla="*/ 1738582 w 1937651"/>
                <a:gd name="connsiteY59" fmla="*/ 312420 h 1744980"/>
                <a:gd name="connsiteX60" fmla="*/ 1715722 w 1937651"/>
                <a:gd name="connsiteY60" fmla="*/ 327660 h 1744980"/>
                <a:gd name="connsiteX61" fmla="*/ 1662382 w 1937651"/>
                <a:gd name="connsiteY61" fmla="*/ 312420 h 1744980"/>
                <a:gd name="connsiteX62" fmla="*/ 1532842 w 1937651"/>
                <a:gd name="connsiteY62" fmla="*/ 297180 h 1744980"/>
                <a:gd name="connsiteX63" fmla="*/ 1509982 w 1937651"/>
                <a:gd name="connsiteY63" fmla="*/ 304800 h 1744980"/>
                <a:gd name="connsiteX64" fmla="*/ 1502362 w 1937651"/>
                <a:gd name="connsiteY64" fmla="*/ 327660 h 1744980"/>
                <a:gd name="connsiteX65" fmla="*/ 1509982 w 1937651"/>
                <a:gd name="connsiteY65" fmla="*/ 381000 h 1744980"/>
                <a:gd name="connsiteX66" fmla="*/ 1555702 w 1937651"/>
                <a:gd name="connsiteY66" fmla="*/ 403860 h 1744980"/>
                <a:gd name="connsiteX67" fmla="*/ 1517602 w 1937651"/>
                <a:gd name="connsiteY67" fmla="*/ 487680 h 1744980"/>
                <a:gd name="connsiteX68" fmla="*/ 1540462 w 1937651"/>
                <a:gd name="connsiteY68" fmla="*/ 510540 h 1744980"/>
                <a:gd name="connsiteX69" fmla="*/ 1563322 w 1937651"/>
                <a:gd name="connsiteY69" fmla="*/ 518160 h 1744980"/>
                <a:gd name="connsiteX70" fmla="*/ 1570942 w 1937651"/>
                <a:gd name="connsiteY70" fmla="*/ 563880 h 1744980"/>
                <a:gd name="connsiteX71" fmla="*/ 1586182 w 1937651"/>
                <a:gd name="connsiteY71" fmla="*/ 586740 h 1744980"/>
                <a:gd name="connsiteX72" fmla="*/ 1593802 w 1937651"/>
                <a:gd name="connsiteY72" fmla="*/ 609600 h 1744980"/>
                <a:gd name="connsiteX73" fmla="*/ 1616662 w 1937651"/>
                <a:gd name="connsiteY73" fmla="*/ 617220 h 1744980"/>
                <a:gd name="connsiteX74" fmla="*/ 1677622 w 1937651"/>
                <a:gd name="connsiteY74" fmla="*/ 624840 h 1744980"/>
                <a:gd name="connsiteX75" fmla="*/ 1685242 w 1937651"/>
                <a:gd name="connsiteY75" fmla="*/ 655320 h 1744980"/>
                <a:gd name="connsiteX76" fmla="*/ 1639522 w 1937651"/>
                <a:gd name="connsiteY76" fmla="*/ 685800 h 1744980"/>
                <a:gd name="connsiteX77" fmla="*/ 1616662 w 1937651"/>
                <a:gd name="connsiteY77" fmla="*/ 670560 h 1744980"/>
                <a:gd name="connsiteX78" fmla="*/ 1601422 w 1937651"/>
                <a:gd name="connsiteY78" fmla="*/ 701040 h 1744980"/>
                <a:gd name="connsiteX79" fmla="*/ 1593802 w 1937651"/>
                <a:gd name="connsiteY79" fmla="*/ 777240 h 1744980"/>
                <a:gd name="connsiteX80" fmla="*/ 1586182 w 1937651"/>
                <a:gd name="connsiteY80" fmla="*/ 800100 h 1744980"/>
                <a:gd name="connsiteX81" fmla="*/ 1609042 w 1937651"/>
                <a:gd name="connsiteY81" fmla="*/ 792480 h 1744980"/>
                <a:gd name="connsiteX82" fmla="*/ 1563322 w 1937651"/>
                <a:gd name="connsiteY82" fmla="*/ 800100 h 1744980"/>
                <a:gd name="connsiteX83" fmla="*/ 1540462 w 1937651"/>
                <a:gd name="connsiteY83" fmla="*/ 822960 h 1744980"/>
                <a:gd name="connsiteX84" fmla="*/ 1517602 w 1937651"/>
                <a:gd name="connsiteY84" fmla="*/ 830580 h 1744980"/>
                <a:gd name="connsiteX85" fmla="*/ 1525222 w 1937651"/>
                <a:gd name="connsiteY85" fmla="*/ 883920 h 1744980"/>
                <a:gd name="connsiteX86" fmla="*/ 1517602 w 1937651"/>
                <a:gd name="connsiteY86" fmla="*/ 914400 h 1744980"/>
                <a:gd name="connsiteX87" fmla="*/ 1471882 w 1937651"/>
                <a:gd name="connsiteY87" fmla="*/ 922020 h 1744980"/>
                <a:gd name="connsiteX88" fmla="*/ 1449022 w 1937651"/>
                <a:gd name="connsiteY88" fmla="*/ 944880 h 1744980"/>
                <a:gd name="connsiteX89" fmla="*/ 1433782 w 1937651"/>
                <a:gd name="connsiteY89" fmla="*/ 982980 h 1744980"/>
                <a:gd name="connsiteX90" fmla="*/ 1426162 w 1937651"/>
                <a:gd name="connsiteY90" fmla="*/ 1005840 h 1744980"/>
                <a:gd name="connsiteX91" fmla="*/ 1357582 w 1937651"/>
                <a:gd name="connsiteY91" fmla="*/ 1066800 h 1744980"/>
                <a:gd name="connsiteX92" fmla="*/ 1304242 w 1937651"/>
                <a:gd name="connsiteY92" fmla="*/ 1127760 h 1744980"/>
                <a:gd name="connsiteX93" fmla="*/ 1289002 w 1937651"/>
                <a:gd name="connsiteY93" fmla="*/ 1150620 h 1744980"/>
                <a:gd name="connsiteX94" fmla="*/ 1281382 w 1937651"/>
                <a:gd name="connsiteY94" fmla="*/ 1173480 h 1744980"/>
                <a:gd name="connsiteX95" fmla="*/ 1235662 w 1937651"/>
                <a:gd name="connsiteY95" fmla="*/ 1196340 h 1744980"/>
                <a:gd name="connsiteX96" fmla="*/ 1151842 w 1937651"/>
                <a:gd name="connsiteY96" fmla="*/ 1226820 h 1744980"/>
                <a:gd name="connsiteX97" fmla="*/ 1121362 w 1937651"/>
                <a:gd name="connsiteY97" fmla="*/ 1219200 h 1744980"/>
                <a:gd name="connsiteX98" fmla="*/ 1075642 w 1937651"/>
                <a:gd name="connsiteY98" fmla="*/ 1203960 h 1744980"/>
                <a:gd name="connsiteX99" fmla="*/ 1060402 w 1937651"/>
                <a:gd name="connsiteY99" fmla="*/ 1226820 h 1744980"/>
                <a:gd name="connsiteX100" fmla="*/ 1037542 w 1937651"/>
                <a:gd name="connsiteY100" fmla="*/ 1257300 h 1744980"/>
                <a:gd name="connsiteX101" fmla="*/ 1029922 w 1937651"/>
                <a:gd name="connsiteY101" fmla="*/ 1280160 h 1744980"/>
                <a:gd name="connsiteX102" fmla="*/ 1007062 w 1937651"/>
                <a:gd name="connsiteY102" fmla="*/ 1295400 h 1744980"/>
                <a:gd name="connsiteX103" fmla="*/ 984202 w 1937651"/>
                <a:gd name="connsiteY103" fmla="*/ 1318260 h 1744980"/>
                <a:gd name="connsiteX104" fmla="*/ 991822 w 1937651"/>
                <a:gd name="connsiteY104" fmla="*/ 1341120 h 1744980"/>
                <a:gd name="connsiteX105" fmla="*/ 1037542 w 1937651"/>
                <a:gd name="connsiteY105" fmla="*/ 1379220 h 1744980"/>
                <a:gd name="connsiteX106" fmla="*/ 1060402 w 1937651"/>
                <a:gd name="connsiteY106" fmla="*/ 1424940 h 1744980"/>
                <a:gd name="connsiteX107" fmla="*/ 1068022 w 1937651"/>
                <a:gd name="connsiteY107" fmla="*/ 1478280 h 1744980"/>
                <a:gd name="connsiteX108" fmla="*/ 1113742 w 1937651"/>
                <a:gd name="connsiteY108" fmla="*/ 1493520 h 1744980"/>
                <a:gd name="connsiteX109" fmla="*/ 1128982 w 1937651"/>
                <a:gd name="connsiteY109" fmla="*/ 1516380 h 1744980"/>
                <a:gd name="connsiteX110" fmla="*/ 1151842 w 1937651"/>
                <a:gd name="connsiteY110" fmla="*/ 1584960 h 1744980"/>
                <a:gd name="connsiteX111" fmla="*/ 1167082 w 1937651"/>
                <a:gd name="connsiteY111" fmla="*/ 1607820 h 1744980"/>
                <a:gd name="connsiteX112" fmla="*/ 1182322 w 1937651"/>
                <a:gd name="connsiteY112" fmla="*/ 1676400 h 1744980"/>
                <a:gd name="connsiteX113" fmla="*/ 1189942 w 1937651"/>
                <a:gd name="connsiteY113" fmla="*/ 1653540 h 1744980"/>
                <a:gd name="connsiteX114" fmla="*/ 1167082 w 1937651"/>
                <a:gd name="connsiteY114" fmla="*/ 1661160 h 1744980"/>
                <a:gd name="connsiteX115" fmla="*/ 1090882 w 1937651"/>
                <a:gd name="connsiteY115" fmla="*/ 1668780 h 1744980"/>
                <a:gd name="connsiteX116" fmla="*/ 1068022 w 1937651"/>
                <a:gd name="connsiteY116" fmla="*/ 1684020 h 1744980"/>
                <a:gd name="connsiteX117" fmla="*/ 976582 w 1937651"/>
                <a:gd name="connsiteY117" fmla="*/ 1668780 h 1744980"/>
                <a:gd name="connsiteX118" fmla="*/ 915622 w 1937651"/>
                <a:gd name="connsiteY118" fmla="*/ 1676400 h 1744980"/>
                <a:gd name="connsiteX119" fmla="*/ 885142 w 1937651"/>
                <a:gd name="connsiteY119" fmla="*/ 1744980 h 1744980"/>
                <a:gd name="connsiteX120" fmla="*/ 793702 w 1937651"/>
                <a:gd name="connsiteY120" fmla="*/ 1737360 h 1744980"/>
                <a:gd name="connsiteX121" fmla="*/ 763222 w 1937651"/>
                <a:gd name="connsiteY121" fmla="*/ 1729740 h 1744980"/>
                <a:gd name="connsiteX122" fmla="*/ 755602 w 1937651"/>
                <a:gd name="connsiteY122" fmla="*/ 1691640 h 1744980"/>
                <a:gd name="connsiteX123" fmla="*/ 740362 w 1937651"/>
                <a:gd name="connsiteY123" fmla="*/ 1645920 h 1744980"/>
                <a:gd name="connsiteX124" fmla="*/ 709882 w 1937651"/>
                <a:gd name="connsiteY124" fmla="*/ 1607820 h 1744980"/>
                <a:gd name="connsiteX125" fmla="*/ 687022 w 1937651"/>
                <a:gd name="connsiteY125" fmla="*/ 1600200 h 1744980"/>
                <a:gd name="connsiteX126" fmla="*/ 671782 w 1937651"/>
                <a:gd name="connsiteY126" fmla="*/ 1577340 h 1744980"/>
                <a:gd name="connsiteX127" fmla="*/ 648922 w 1937651"/>
                <a:gd name="connsiteY127" fmla="*/ 1531620 h 1744980"/>
                <a:gd name="connsiteX128" fmla="*/ 626062 w 1937651"/>
                <a:gd name="connsiteY128" fmla="*/ 1516380 h 1744980"/>
                <a:gd name="connsiteX129" fmla="*/ 511762 w 1937651"/>
                <a:gd name="connsiteY129" fmla="*/ 1531620 h 1744980"/>
                <a:gd name="connsiteX130" fmla="*/ 488902 w 1937651"/>
                <a:gd name="connsiteY130" fmla="*/ 1539240 h 1744980"/>
                <a:gd name="connsiteX131" fmla="*/ 351742 w 1937651"/>
                <a:gd name="connsiteY131" fmla="*/ 1531620 h 1744980"/>
                <a:gd name="connsiteX132" fmla="*/ 306022 w 1937651"/>
                <a:gd name="connsiteY132" fmla="*/ 1539240 h 1744980"/>
                <a:gd name="connsiteX133" fmla="*/ 298402 w 1937651"/>
                <a:gd name="connsiteY133" fmla="*/ 1584960 h 1744980"/>
                <a:gd name="connsiteX134" fmla="*/ 214582 w 1937651"/>
                <a:gd name="connsiteY134" fmla="*/ 1562100 h 1744980"/>
                <a:gd name="connsiteX135" fmla="*/ 191722 w 1937651"/>
                <a:gd name="connsiteY135" fmla="*/ 1569720 h 1744980"/>
                <a:gd name="connsiteX136" fmla="*/ 184102 w 1937651"/>
                <a:gd name="connsiteY136" fmla="*/ 1607820 h 1744980"/>
                <a:gd name="connsiteX137" fmla="*/ 168862 w 1937651"/>
                <a:gd name="connsiteY137" fmla="*/ 1584960 h 1744980"/>
                <a:gd name="connsiteX138" fmla="*/ 100282 w 1937651"/>
                <a:gd name="connsiteY138" fmla="*/ 1562100 h 1744980"/>
                <a:gd name="connsiteX139" fmla="*/ 77422 w 1937651"/>
                <a:gd name="connsiteY139" fmla="*/ 1554480 h 1744980"/>
                <a:gd name="connsiteX140" fmla="*/ 69802 w 1937651"/>
                <a:gd name="connsiteY140" fmla="*/ 1531620 h 1744980"/>
                <a:gd name="connsiteX141" fmla="*/ 62182 w 1937651"/>
                <a:gd name="connsiteY141" fmla="*/ 1485900 h 1744980"/>
                <a:gd name="connsiteX142" fmla="*/ 85042 w 1937651"/>
                <a:gd name="connsiteY142" fmla="*/ 1470660 h 1744980"/>
                <a:gd name="connsiteX143" fmla="*/ 107902 w 1937651"/>
                <a:gd name="connsiteY143" fmla="*/ 1424940 h 1744980"/>
                <a:gd name="connsiteX144" fmla="*/ 153622 w 1937651"/>
                <a:gd name="connsiteY144" fmla="*/ 1417320 h 1744980"/>
                <a:gd name="connsiteX145" fmla="*/ 161242 w 1937651"/>
                <a:gd name="connsiteY145" fmla="*/ 1386840 h 1744980"/>
                <a:gd name="connsiteX146" fmla="*/ 184102 w 1937651"/>
                <a:gd name="connsiteY146" fmla="*/ 1371600 h 1744980"/>
                <a:gd name="connsiteX147" fmla="*/ 260302 w 1937651"/>
                <a:gd name="connsiteY147" fmla="*/ 1356360 h 1744980"/>
                <a:gd name="connsiteX148" fmla="*/ 267922 w 1937651"/>
                <a:gd name="connsiteY148" fmla="*/ 1333500 h 1744980"/>
                <a:gd name="connsiteX149" fmla="*/ 290782 w 1937651"/>
                <a:gd name="connsiteY149" fmla="*/ 1318260 h 1744980"/>
                <a:gd name="connsiteX150" fmla="*/ 306022 w 1937651"/>
                <a:gd name="connsiteY150" fmla="*/ 1295400 h 1744980"/>
                <a:gd name="connsiteX151" fmla="*/ 245062 w 1937651"/>
                <a:gd name="connsiteY151" fmla="*/ 1272540 h 1744980"/>
                <a:gd name="connsiteX152" fmla="*/ 229822 w 1937651"/>
                <a:gd name="connsiteY152" fmla="*/ 1249680 h 1744980"/>
                <a:gd name="connsiteX153" fmla="*/ 222202 w 1937651"/>
                <a:gd name="connsiteY153" fmla="*/ 1188720 h 1744980"/>
                <a:gd name="connsiteX154" fmla="*/ 176482 w 1937651"/>
                <a:gd name="connsiteY154" fmla="*/ 1158240 h 1744980"/>
                <a:gd name="connsiteX155" fmla="*/ 153622 w 1937651"/>
                <a:gd name="connsiteY155" fmla="*/ 1135380 h 1744980"/>
                <a:gd name="connsiteX156" fmla="*/ 130762 w 1937651"/>
                <a:gd name="connsiteY156" fmla="*/ 1120140 h 1744980"/>
                <a:gd name="connsiteX157" fmla="*/ 69802 w 1937651"/>
                <a:gd name="connsiteY157" fmla="*/ 1051560 h 1744980"/>
                <a:gd name="connsiteX158" fmla="*/ 54562 w 1937651"/>
                <a:gd name="connsiteY158" fmla="*/ 998220 h 1744980"/>
                <a:gd name="connsiteX159" fmla="*/ 24082 w 1937651"/>
                <a:gd name="connsiteY159" fmla="*/ 952500 h 1744980"/>
                <a:gd name="connsiteX160" fmla="*/ 1222 w 1937651"/>
                <a:gd name="connsiteY160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95582 w 1937651"/>
                <a:gd name="connsiteY4" fmla="*/ 982980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808942 w 1937651"/>
                <a:gd name="connsiteY13" fmla="*/ 746760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28042 w 1937651"/>
                <a:gd name="connsiteY34" fmla="*/ 182880 h 1744980"/>
                <a:gd name="connsiteX35" fmla="*/ 1205182 w 1937651"/>
                <a:gd name="connsiteY35" fmla="*/ 121920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30022 w 1937651"/>
                <a:gd name="connsiteY57" fmla="*/ 274320 h 1744980"/>
                <a:gd name="connsiteX58" fmla="*/ 1761442 w 1937651"/>
                <a:gd name="connsiteY58" fmla="*/ 304800 h 1744980"/>
                <a:gd name="connsiteX59" fmla="*/ 1738582 w 1937651"/>
                <a:gd name="connsiteY59" fmla="*/ 312420 h 1744980"/>
                <a:gd name="connsiteX60" fmla="*/ 1715722 w 1937651"/>
                <a:gd name="connsiteY60" fmla="*/ 327660 h 1744980"/>
                <a:gd name="connsiteX61" fmla="*/ 1532842 w 1937651"/>
                <a:gd name="connsiteY61" fmla="*/ 297180 h 1744980"/>
                <a:gd name="connsiteX62" fmla="*/ 1509982 w 1937651"/>
                <a:gd name="connsiteY62" fmla="*/ 304800 h 1744980"/>
                <a:gd name="connsiteX63" fmla="*/ 1502362 w 1937651"/>
                <a:gd name="connsiteY63" fmla="*/ 327660 h 1744980"/>
                <a:gd name="connsiteX64" fmla="*/ 1509982 w 1937651"/>
                <a:gd name="connsiteY64" fmla="*/ 381000 h 1744980"/>
                <a:gd name="connsiteX65" fmla="*/ 1555702 w 1937651"/>
                <a:gd name="connsiteY65" fmla="*/ 403860 h 1744980"/>
                <a:gd name="connsiteX66" fmla="*/ 1517602 w 1937651"/>
                <a:gd name="connsiteY66" fmla="*/ 487680 h 1744980"/>
                <a:gd name="connsiteX67" fmla="*/ 1540462 w 1937651"/>
                <a:gd name="connsiteY67" fmla="*/ 510540 h 1744980"/>
                <a:gd name="connsiteX68" fmla="*/ 1563322 w 1937651"/>
                <a:gd name="connsiteY68" fmla="*/ 518160 h 1744980"/>
                <a:gd name="connsiteX69" fmla="*/ 1570942 w 1937651"/>
                <a:gd name="connsiteY69" fmla="*/ 563880 h 1744980"/>
                <a:gd name="connsiteX70" fmla="*/ 1586182 w 1937651"/>
                <a:gd name="connsiteY70" fmla="*/ 586740 h 1744980"/>
                <a:gd name="connsiteX71" fmla="*/ 1593802 w 1937651"/>
                <a:gd name="connsiteY71" fmla="*/ 609600 h 1744980"/>
                <a:gd name="connsiteX72" fmla="*/ 1616662 w 1937651"/>
                <a:gd name="connsiteY72" fmla="*/ 617220 h 1744980"/>
                <a:gd name="connsiteX73" fmla="*/ 1677622 w 1937651"/>
                <a:gd name="connsiteY73" fmla="*/ 624840 h 1744980"/>
                <a:gd name="connsiteX74" fmla="*/ 1685242 w 1937651"/>
                <a:gd name="connsiteY74" fmla="*/ 655320 h 1744980"/>
                <a:gd name="connsiteX75" fmla="*/ 1639522 w 1937651"/>
                <a:gd name="connsiteY75" fmla="*/ 685800 h 1744980"/>
                <a:gd name="connsiteX76" fmla="*/ 1616662 w 1937651"/>
                <a:gd name="connsiteY76" fmla="*/ 670560 h 1744980"/>
                <a:gd name="connsiteX77" fmla="*/ 1601422 w 1937651"/>
                <a:gd name="connsiteY77" fmla="*/ 701040 h 1744980"/>
                <a:gd name="connsiteX78" fmla="*/ 1593802 w 1937651"/>
                <a:gd name="connsiteY78" fmla="*/ 777240 h 1744980"/>
                <a:gd name="connsiteX79" fmla="*/ 1586182 w 1937651"/>
                <a:gd name="connsiteY79" fmla="*/ 800100 h 1744980"/>
                <a:gd name="connsiteX80" fmla="*/ 1609042 w 1937651"/>
                <a:gd name="connsiteY80" fmla="*/ 792480 h 1744980"/>
                <a:gd name="connsiteX81" fmla="*/ 1563322 w 1937651"/>
                <a:gd name="connsiteY81" fmla="*/ 800100 h 1744980"/>
                <a:gd name="connsiteX82" fmla="*/ 1540462 w 1937651"/>
                <a:gd name="connsiteY82" fmla="*/ 822960 h 1744980"/>
                <a:gd name="connsiteX83" fmla="*/ 1517602 w 1937651"/>
                <a:gd name="connsiteY83" fmla="*/ 830580 h 1744980"/>
                <a:gd name="connsiteX84" fmla="*/ 1525222 w 1937651"/>
                <a:gd name="connsiteY84" fmla="*/ 883920 h 1744980"/>
                <a:gd name="connsiteX85" fmla="*/ 1517602 w 1937651"/>
                <a:gd name="connsiteY85" fmla="*/ 914400 h 1744980"/>
                <a:gd name="connsiteX86" fmla="*/ 1471882 w 1937651"/>
                <a:gd name="connsiteY86" fmla="*/ 922020 h 1744980"/>
                <a:gd name="connsiteX87" fmla="*/ 1449022 w 1937651"/>
                <a:gd name="connsiteY87" fmla="*/ 944880 h 1744980"/>
                <a:gd name="connsiteX88" fmla="*/ 1433782 w 1937651"/>
                <a:gd name="connsiteY88" fmla="*/ 982980 h 1744980"/>
                <a:gd name="connsiteX89" fmla="*/ 1426162 w 1937651"/>
                <a:gd name="connsiteY89" fmla="*/ 1005840 h 1744980"/>
                <a:gd name="connsiteX90" fmla="*/ 1357582 w 1937651"/>
                <a:gd name="connsiteY90" fmla="*/ 1066800 h 1744980"/>
                <a:gd name="connsiteX91" fmla="*/ 1304242 w 1937651"/>
                <a:gd name="connsiteY91" fmla="*/ 1127760 h 1744980"/>
                <a:gd name="connsiteX92" fmla="*/ 1289002 w 1937651"/>
                <a:gd name="connsiteY92" fmla="*/ 1150620 h 1744980"/>
                <a:gd name="connsiteX93" fmla="*/ 1281382 w 1937651"/>
                <a:gd name="connsiteY93" fmla="*/ 1173480 h 1744980"/>
                <a:gd name="connsiteX94" fmla="*/ 1235662 w 1937651"/>
                <a:gd name="connsiteY94" fmla="*/ 1196340 h 1744980"/>
                <a:gd name="connsiteX95" fmla="*/ 1151842 w 1937651"/>
                <a:gd name="connsiteY95" fmla="*/ 1226820 h 1744980"/>
                <a:gd name="connsiteX96" fmla="*/ 1121362 w 1937651"/>
                <a:gd name="connsiteY96" fmla="*/ 1219200 h 1744980"/>
                <a:gd name="connsiteX97" fmla="*/ 1075642 w 1937651"/>
                <a:gd name="connsiteY97" fmla="*/ 1203960 h 1744980"/>
                <a:gd name="connsiteX98" fmla="*/ 1060402 w 1937651"/>
                <a:gd name="connsiteY98" fmla="*/ 1226820 h 1744980"/>
                <a:gd name="connsiteX99" fmla="*/ 1037542 w 1937651"/>
                <a:gd name="connsiteY99" fmla="*/ 1257300 h 1744980"/>
                <a:gd name="connsiteX100" fmla="*/ 1029922 w 1937651"/>
                <a:gd name="connsiteY100" fmla="*/ 1280160 h 1744980"/>
                <a:gd name="connsiteX101" fmla="*/ 1007062 w 1937651"/>
                <a:gd name="connsiteY101" fmla="*/ 1295400 h 1744980"/>
                <a:gd name="connsiteX102" fmla="*/ 984202 w 1937651"/>
                <a:gd name="connsiteY102" fmla="*/ 1318260 h 1744980"/>
                <a:gd name="connsiteX103" fmla="*/ 991822 w 1937651"/>
                <a:gd name="connsiteY103" fmla="*/ 1341120 h 1744980"/>
                <a:gd name="connsiteX104" fmla="*/ 1037542 w 1937651"/>
                <a:gd name="connsiteY104" fmla="*/ 1379220 h 1744980"/>
                <a:gd name="connsiteX105" fmla="*/ 1060402 w 1937651"/>
                <a:gd name="connsiteY105" fmla="*/ 1424940 h 1744980"/>
                <a:gd name="connsiteX106" fmla="*/ 1068022 w 1937651"/>
                <a:gd name="connsiteY106" fmla="*/ 1478280 h 1744980"/>
                <a:gd name="connsiteX107" fmla="*/ 1113742 w 1937651"/>
                <a:gd name="connsiteY107" fmla="*/ 1493520 h 1744980"/>
                <a:gd name="connsiteX108" fmla="*/ 1128982 w 1937651"/>
                <a:gd name="connsiteY108" fmla="*/ 1516380 h 1744980"/>
                <a:gd name="connsiteX109" fmla="*/ 1151842 w 1937651"/>
                <a:gd name="connsiteY109" fmla="*/ 1584960 h 1744980"/>
                <a:gd name="connsiteX110" fmla="*/ 1167082 w 1937651"/>
                <a:gd name="connsiteY110" fmla="*/ 1607820 h 1744980"/>
                <a:gd name="connsiteX111" fmla="*/ 1182322 w 1937651"/>
                <a:gd name="connsiteY111" fmla="*/ 1676400 h 1744980"/>
                <a:gd name="connsiteX112" fmla="*/ 1189942 w 1937651"/>
                <a:gd name="connsiteY112" fmla="*/ 1653540 h 1744980"/>
                <a:gd name="connsiteX113" fmla="*/ 1167082 w 1937651"/>
                <a:gd name="connsiteY113" fmla="*/ 1661160 h 1744980"/>
                <a:gd name="connsiteX114" fmla="*/ 1090882 w 1937651"/>
                <a:gd name="connsiteY114" fmla="*/ 1668780 h 1744980"/>
                <a:gd name="connsiteX115" fmla="*/ 1068022 w 1937651"/>
                <a:gd name="connsiteY115" fmla="*/ 1684020 h 1744980"/>
                <a:gd name="connsiteX116" fmla="*/ 976582 w 1937651"/>
                <a:gd name="connsiteY116" fmla="*/ 1668780 h 1744980"/>
                <a:gd name="connsiteX117" fmla="*/ 915622 w 1937651"/>
                <a:gd name="connsiteY117" fmla="*/ 1676400 h 1744980"/>
                <a:gd name="connsiteX118" fmla="*/ 885142 w 1937651"/>
                <a:gd name="connsiteY118" fmla="*/ 1744980 h 1744980"/>
                <a:gd name="connsiteX119" fmla="*/ 793702 w 1937651"/>
                <a:gd name="connsiteY119" fmla="*/ 1737360 h 1744980"/>
                <a:gd name="connsiteX120" fmla="*/ 763222 w 1937651"/>
                <a:gd name="connsiteY120" fmla="*/ 1729740 h 1744980"/>
                <a:gd name="connsiteX121" fmla="*/ 755602 w 1937651"/>
                <a:gd name="connsiteY121" fmla="*/ 1691640 h 1744980"/>
                <a:gd name="connsiteX122" fmla="*/ 740362 w 1937651"/>
                <a:gd name="connsiteY122" fmla="*/ 1645920 h 1744980"/>
                <a:gd name="connsiteX123" fmla="*/ 709882 w 1937651"/>
                <a:gd name="connsiteY123" fmla="*/ 1607820 h 1744980"/>
                <a:gd name="connsiteX124" fmla="*/ 687022 w 1937651"/>
                <a:gd name="connsiteY124" fmla="*/ 1600200 h 1744980"/>
                <a:gd name="connsiteX125" fmla="*/ 671782 w 1937651"/>
                <a:gd name="connsiteY125" fmla="*/ 1577340 h 1744980"/>
                <a:gd name="connsiteX126" fmla="*/ 648922 w 1937651"/>
                <a:gd name="connsiteY126" fmla="*/ 1531620 h 1744980"/>
                <a:gd name="connsiteX127" fmla="*/ 626062 w 1937651"/>
                <a:gd name="connsiteY127" fmla="*/ 1516380 h 1744980"/>
                <a:gd name="connsiteX128" fmla="*/ 511762 w 1937651"/>
                <a:gd name="connsiteY128" fmla="*/ 1531620 h 1744980"/>
                <a:gd name="connsiteX129" fmla="*/ 488902 w 1937651"/>
                <a:gd name="connsiteY129" fmla="*/ 1539240 h 1744980"/>
                <a:gd name="connsiteX130" fmla="*/ 351742 w 1937651"/>
                <a:gd name="connsiteY130" fmla="*/ 1531620 h 1744980"/>
                <a:gd name="connsiteX131" fmla="*/ 306022 w 1937651"/>
                <a:gd name="connsiteY131" fmla="*/ 1539240 h 1744980"/>
                <a:gd name="connsiteX132" fmla="*/ 298402 w 1937651"/>
                <a:gd name="connsiteY132" fmla="*/ 1584960 h 1744980"/>
                <a:gd name="connsiteX133" fmla="*/ 214582 w 1937651"/>
                <a:gd name="connsiteY133" fmla="*/ 1562100 h 1744980"/>
                <a:gd name="connsiteX134" fmla="*/ 191722 w 1937651"/>
                <a:gd name="connsiteY134" fmla="*/ 1569720 h 1744980"/>
                <a:gd name="connsiteX135" fmla="*/ 184102 w 1937651"/>
                <a:gd name="connsiteY135" fmla="*/ 1607820 h 1744980"/>
                <a:gd name="connsiteX136" fmla="*/ 168862 w 1937651"/>
                <a:gd name="connsiteY136" fmla="*/ 1584960 h 1744980"/>
                <a:gd name="connsiteX137" fmla="*/ 100282 w 1937651"/>
                <a:gd name="connsiteY137" fmla="*/ 1562100 h 1744980"/>
                <a:gd name="connsiteX138" fmla="*/ 77422 w 1937651"/>
                <a:gd name="connsiteY138" fmla="*/ 1554480 h 1744980"/>
                <a:gd name="connsiteX139" fmla="*/ 69802 w 1937651"/>
                <a:gd name="connsiteY139" fmla="*/ 1531620 h 1744980"/>
                <a:gd name="connsiteX140" fmla="*/ 62182 w 1937651"/>
                <a:gd name="connsiteY140" fmla="*/ 1485900 h 1744980"/>
                <a:gd name="connsiteX141" fmla="*/ 85042 w 1937651"/>
                <a:gd name="connsiteY141" fmla="*/ 1470660 h 1744980"/>
                <a:gd name="connsiteX142" fmla="*/ 107902 w 1937651"/>
                <a:gd name="connsiteY142" fmla="*/ 1424940 h 1744980"/>
                <a:gd name="connsiteX143" fmla="*/ 153622 w 1937651"/>
                <a:gd name="connsiteY143" fmla="*/ 1417320 h 1744980"/>
                <a:gd name="connsiteX144" fmla="*/ 161242 w 1937651"/>
                <a:gd name="connsiteY144" fmla="*/ 1386840 h 1744980"/>
                <a:gd name="connsiteX145" fmla="*/ 184102 w 1937651"/>
                <a:gd name="connsiteY145" fmla="*/ 1371600 h 1744980"/>
                <a:gd name="connsiteX146" fmla="*/ 260302 w 1937651"/>
                <a:gd name="connsiteY146" fmla="*/ 1356360 h 1744980"/>
                <a:gd name="connsiteX147" fmla="*/ 267922 w 1937651"/>
                <a:gd name="connsiteY147" fmla="*/ 1333500 h 1744980"/>
                <a:gd name="connsiteX148" fmla="*/ 290782 w 1937651"/>
                <a:gd name="connsiteY148" fmla="*/ 1318260 h 1744980"/>
                <a:gd name="connsiteX149" fmla="*/ 306022 w 1937651"/>
                <a:gd name="connsiteY149" fmla="*/ 1295400 h 1744980"/>
                <a:gd name="connsiteX150" fmla="*/ 245062 w 1937651"/>
                <a:gd name="connsiteY150" fmla="*/ 1272540 h 1744980"/>
                <a:gd name="connsiteX151" fmla="*/ 229822 w 1937651"/>
                <a:gd name="connsiteY151" fmla="*/ 1249680 h 1744980"/>
                <a:gd name="connsiteX152" fmla="*/ 222202 w 1937651"/>
                <a:gd name="connsiteY152" fmla="*/ 1188720 h 1744980"/>
                <a:gd name="connsiteX153" fmla="*/ 176482 w 1937651"/>
                <a:gd name="connsiteY153" fmla="*/ 1158240 h 1744980"/>
                <a:gd name="connsiteX154" fmla="*/ 153622 w 1937651"/>
                <a:gd name="connsiteY154" fmla="*/ 1135380 h 1744980"/>
                <a:gd name="connsiteX155" fmla="*/ 130762 w 1937651"/>
                <a:gd name="connsiteY155" fmla="*/ 1120140 h 1744980"/>
                <a:gd name="connsiteX156" fmla="*/ 69802 w 1937651"/>
                <a:gd name="connsiteY156" fmla="*/ 1051560 h 1744980"/>
                <a:gd name="connsiteX157" fmla="*/ 54562 w 1937651"/>
                <a:gd name="connsiteY157" fmla="*/ 998220 h 1744980"/>
                <a:gd name="connsiteX158" fmla="*/ 24082 w 1937651"/>
                <a:gd name="connsiteY158" fmla="*/ 952500 h 1744980"/>
                <a:gd name="connsiteX159" fmla="*/ 1222 w 1937651"/>
                <a:gd name="connsiteY159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95582 w 1937651"/>
                <a:gd name="connsiteY4" fmla="*/ 982980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808942 w 1937651"/>
                <a:gd name="connsiteY13" fmla="*/ 746760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28042 w 1937651"/>
                <a:gd name="connsiteY34" fmla="*/ 182880 h 1744980"/>
                <a:gd name="connsiteX35" fmla="*/ 1205182 w 1937651"/>
                <a:gd name="connsiteY35" fmla="*/ 121920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30022 w 1937651"/>
                <a:gd name="connsiteY57" fmla="*/ 274320 h 1744980"/>
                <a:gd name="connsiteX58" fmla="*/ 1761442 w 1937651"/>
                <a:gd name="connsiteY58" fmla="*/ 304800 h 1744980"/>
                <a:gd name="connsiteX59" fmla="*/ 1738582 w 1937651"/>
                <a:gd name="connsiteY59" fmla="*/ 312420 h 1744980"/>
                <a:gd name="connsiteX60" fmla="*/ 1715722 w 1937651"/>
                <a:gd name="connsiteY60" fmla="*/ 327660 h 1744980"/>
                <a:gd name="connsiteX61" fmla="*/ 1691462 w 1937651"/>
                <a:gd name="connsiteY61" fmla="*/ 339732 h 1744980"/>
                <a:gd name="connsiteX62" fmla="*/ 1509982 w 1937651"/>
                <a:gd name="connsiteY62" fmla="*/ 304800 h 1744980"/>
                <a:gd name="connsiteX63" fmla="*/ 1502362 w 1937651"/>
                <a:gd name="connsiteY63" fmla="*/ 327660 h 1744980"/>
                <a:gd name="connsiteX64" fmla="*/ 1509982 w 1937651"/>
                <a:gd name="connsiteY64" fmla="*/ 381000 h 1744980"/>
                <a:gd name="connsiteX65" fmla="*/ 1555702 w 1937651"/>
                <a:gd name="connsiteY65" fmla="*/ 403860 h 1744980"/>
                <a:gd name="connsiteX66" fmla="*/ 1517602 w 1937651"/>
                <a:gd name="connsiteY66" fmla="*/ 487680 h 1744980"/>
                <a:gd name="connsiteX67" fmla="*/ 1540462 w 1937651"/>
                <a:gd name="connsiteY67" fmla="*/ 510540 h 1744980"/>
                <a:gd name="connsiteX68" fmla="*/ 1563322 w 1937651"/>
                <a:gd name="connsiteY68" fmla="*/ 518160 h 1744980"/>
                <a:gd name="connsiteX69" fmla="*/ 1570942 w 1937651"/>
                <a:gd name="connsiteY69" fmla="*/ 563880 h 1744980"/>
                <a:gd name="connsiteX70" fmla="*/ 1586182 w 1937651"/>
                <a:gd name="connsiteY70" fmla="*/ 586740 h 1744980"/>
                <a:gd name="connsiteX71" fmla="*/ 1593802 w 1937651"/>
                <a:gd name="connsiteY71" fmla="*/ 609600 h 1744980"/>
                <a:gd name="connsiteX72" fmla="*/ 1616662 w 1937651"/>
                <a:gd name="connsiteY72" fmla="*/ 617220 h 1744980"/>
                <a:gd name="connsiteX73" fmla="*/ 1677622 w 1937651"/>
                <a:gd name="connsiteY73" fmla="*/ 624840 h 1744980"/>
                <a:gd name="connsiteX74" fmla="*/ 1685242 w 1937651"/>
                <a:gd name="connsiteY74" fmla="*/ 655320 h 1744980"/>
                <a:gd name="connsiteX75" fmla="*/ 1639522 w 1937651"/>
                <a:gd name="connsiteY75" fmla="*/ 685800 h 1744980"/>
                <a:gd name="connsiteX76" fmla="*/ 1616662 w 1937651"/>
                <a:gd name="connsiteY76" fmla="*/ 670560 h 1744980"/>
                <a:gd name="connsiteX77" fmla="*/ 1601422 w 1937651"/>
                <a:gd name="connsiteY77" fmla="*/ 701040 h 1744980"/>
                <a:gd name="connsiteX78" fmla="*/ 1593802 w 1937651"/>
                <a:gd name="connsiteY78" fmla="*/ 777240 h 1744980"/>
                <a:gd name="connsiteX79" fmla="*/ 1586182 w 1937651"/>
                <a:gd name="connsiteY79" fmla="*/ 800100 h 1744980"/>
                <a:gd name="connsiteX80" fmla="*/ 1609042 w 1937651"/>
                <a:gd name="connsiteY80" fmla="*/ 792480 h 1744980"/>
                <a:gd name="connsiteX81" fmla="*/ 1563322 w 1937651"/>
                <a:gd name="connsiteY81" fmla="*/ 800100 h 1744980"/>
                <a:gd name="connsiteX82" fmla="*/ 1540462 w 1937651"/>
                <a:gd name="connsiteY82" fmla="*/ 822960 h 1744980"/>
                <a:gd name="connsiteX83" fmla="*/ 1517602 w 1937651"/>
                <a:gd name="connsiteY83" fmla="*/ 830580 h 1744980"/>
                <a:gd name="connsiteX84" fmla="*/ 1525222 w 1937651"/>
                <a:gd name="connsiteY84" fmla="*/ 883920 h 1744980"/>
                <a:gd name="connsiteX85" fmla="*/ 1517602 w 1937651"/>
                <a:gd name="connsiteY85" fmla="*/ 914400 h 1744980"/>
                <a:gd name="connsiteX86" fmla="*/ 1471882 w 1937651"/>
                <a:gd name="connsiteY86" fmla="*/ 922020 h 1744980"/>
                <a:gd name="connsiteX87" fmla="*/ 1449022 w 1937651"/>
                <a:gd name="connsiteY87" fmla="*/ 944880 h 1744980"/>
                <a:gd name="connsiteX88" fmla="*/ 1433782 w 1937651"/>
                <a:gd name="connsiteY88" fmla="*/ 982980 h 1744980"/>
                <a:gd name="connsiteX89" fmla="*/ 1426162 w 1937651"/>
                <a:gd name="connsiteY89" fmla="*/ 1005840 h 1744980"/>
                <a:gd name="connsiteX90" fmla="*/ 1357582 w 1937651"/>
                <a:gd name="connsiteY90" fmla="*/ 1066800 h 1744980"/>
                <a:gd name="connsiteX91" fmla="*/ 1304242 w 1937651"/>
                <a:gd name="connsiteY91" fmla="*/ 1127760 h 1744980"/>
                <a:gd name="connsiteX92" fmla="*/ 1289002 w 1937651"/>
                <a:gd name="connsiteY92" fmla="*/ 1150620 h 1744980"/>
                <a:gd name="connsiteX93" fmla="*/ 1281382 w 1937651"/>
                <a:gd name="connsiteY93" fmla="*/ 1173480 h 1744980"/>
                <a:gd name="connsiteX94" fmla="*/ 1235662 w 1937651"/>
                <a:gd name="connsiteY94" fmla="*/ 1196340 h 1744980"/>
                <a:gd name="connsiteX95" fmla="*/ 1151842 w 1937651"/>
                <a:gd name="connsiteY95" fmla="*/ 1226820 h 1744980"/>
                <a:gd name="connsiteX96" fmla="*/ 1121362 w 1937651"/>
                <a:gd name="connsiteY96" fmla="*/ 1219200 h 1744980"/>
                <a:gd name="connsiteX97" fmla="*/ 1075642 w 1937651"/>
                <a:gd name="connsiteY97" fmla="*/ 1203960 h 1744980"/>
                <a:gd name="connsiteX98" fmla="*/ 1060402 w 1937651"/>
                <a:gd name="connsiteY98" fmla="*/ 1226820 h 1744980"/>
                <a:gd name="connsiteX99" fmla="*/ 1037542 w 1937651"/>
                <a:gd name="connsiteY99" fmla="*/ 1257300 h 1744980"/>
                <a:gd name="connsiteX100" fmla="*/ 1029922 w 1937651"/>
                <a:gd name="connsiteY100" fmla="*/ 1280160 h 1744980"/>
                <a:gd name="connsiteX101" fmla="*/ 1007062 w 1937651"/>
                <a:gd name="connsiteY101" fmla="*/ 1295400 h 1744980"/>
                <a:gd name="connsiteX102" fmla="*/ 984202 w 1937651"/>
                <a:gd name="connsiteY102" fmla="*/ 1318260 h 1744980"/>
                <a:gd name="connsiteX103" fmla="*/ 991822 w 1937651"/>
                <a:gd name="connsiteY103" fmla="*/ 1341120 h 1744980"/>
                <a:gd name="connsiteX104" fmla="*/ 1037542 w 1937651"/>
                <a:gd name="connsiteY104" fmla="*/ 1379220 h 1744980"/>
                <a:gd name="connsiteX105" fmla="*/ 1060402 w 1937651"/>
                <a:gd name="connsiteY105" fmla="*/ 1424940 h 1744980"/>
                <a:gd name="connsiteX106" fmla="*/ 1068022 w 1937651"/>
                <a:gd name="connsiteY106" fmla="*/ 1478280 h 1744980"/>
                <a:gd name="connsiteX107" fmla="*/ 1113742 w 1937651"/>
                <a:gd name="connsiteY107" fmla="*/ 1493520 h 1744980"/>
                <a:gd name="connsiteX108" fmla="*/ 1128982 w 1937651"/>
                <a:gd name="connsiteY108" fmla="*/ 1516380 h 1744980"/>
                <a:gd name="connsiteX109" fmla="*/ 1151842 w 1937651"/>
                <a:gd name="connsiteY109" fmla="*/ 1584960 h 1744980"/>
                <a:gd name="connsiteX110" fmla="*/ 1167082 w 1937651"/>
                <a:gd name="connsiteY110" fmla="*/ 1607820 h 1744980"/>
                <a:gd name="connsiteX111" fmla="*/ 1182322 w 1937651"/>
                <a:gd name="connsiteY111" fmla="*/ 1676400 h 1744980"/>
                <a:gd name="connsiteX112" fmla="*/ 1189942 w 1937651"/>
                <a:gd name="connsiteY112" fmla="*/ 1653540 h 1744980"/>
                <a:gd name="connsiteX113" fmla="*/ 1167082 w 1937651"/>
                <a:gd name="connsiteY113" fmla="*/ 1661160 h 1744980"/>
                <a:gd name="connsiteX114" fmla="*/ 1090882 w 1937651"/>
                <a:gd name="connsiteY114" fmla="*/ 1668780 h 1744980"/>
                <a:gd name="connsiteX115" fmla="*/ 1068022 w 1937651"/>
                <a:gd name="connsiteY115" fmla="*/ 1684020 h 1744980"/>
                <a:gd name="connsiteX116" fmla="*/ 976582 w 1937651"/>
                <a:gd name="connsiteY116" fmla="*/ 1668780 h 1744980"/>
                <a:gd name="connsiteX117" fmla="*/ 915622 w 1937651"/>
                <a:gd name="connsiteY117" fmla="*/ 1676400 h 1744980"/>
                <a:gd name="connsiteX118" fmla="*/ 885142 w 1937651"/>
                <a:gd name="connsiteY118" fmla="*/ 1744980 h 1744980"/>
                <a:gd name="connsiteX119" fmla="*/ 793702 w 1937651"/>
                <a:gd name="connsiteY119" fmla="*/ 1737360 h 1744980"/>
                <a:gd name="connsiteX120" fmla="*/ 763222 w 1937651"/>
                <a:gd name="connsiteY120" fmla="*/ 1729740 h 1744980"/>
                <a:gd name="connsiteX121" fmla="*/ 755602 w 1937651"/>
                <a:gd name="connsiteY121" fmla="*/ 1691640 h 1744980"/>
                <a:gd name="connsiteX122" fmla="*/ 740362 w 1937651"/>
                <a:gd name="connsiteY122" fmla="*/ 1645920 h 1744980"/>
                <a:gd name="connsiteX123" fmla="*/ 709882 w 1937651"/>
                <a:gd name="connsiteY123" fmla="*/ 1607820 h 1744980"/>
                <a:gd name="connsiteX124" fmla="*/ 687022 w 1937651"/>
                <a:gd name="connsiteY124" fmla="*/ 1600200 h 1744980"/>
                <a:gd name="connsiteX125" fmla="*/ 671782 w 1937651"/>
                <a:gd name="connsiteY125" fmla="*/ 1577340 h 1744980"/>
                <a:gd name="connsiteX126" fmla="*/ 648922 w 1937651"/>
                <a:gd name="connsiteY126" fmla="*/ 1531620 h 1744980"/>
                <a:gd name="connsiteX127" fmla="*/ 626062 w 1937651"/>
                <a:gd name="connsiteY127" fmla="*/ 1516380 h 1744980"/>
                <a:gd name="connsiteX128" fmla="*/ 511762 w 1937651"/>
                <a:gd name="connsiteY128" fmla="*/ 1531620 h 1744980"/>
                <a:gd name="connsiteX129" fmla="*/ 488902 w 1937651"/>
                <a:gd name="connsiteY129" fmla="*/ 1539240 h 1744980"/>
                <a:gd name="connsiteX130" fmla="*/ 351742 w 1937651"/>
                <a:gd name="connsiteY130" fmla="*/ 1531620 h 1744980"/>
                <a:gd name="connsiteX131" fmla="*/ 306022 w 1937651"/>
                <a:gd name="connsiteY131" fmla="*/ 1539240 h 1744980"/>
                <a:gd name="connsiteX132" fmla="*/ 298402 w 1937651"/>
                <a:gd name="connsiteY132" fmla="*/ 1584960 h 1744980"/>
                <a:gd name="connsiteX133" fmla="*/ 214582 w 1937651"/>
                <a:gd name="connsiteY133" fmla="*/ 1562100 h 1744980"/>
                <a:gd name="connsiteX134" fmla="*/ 191722 w 1937651"/>
                <a:gd name="connsiteY134" fmla="*/ 1569720 h 1744980"/>
                <a:gd name="connsiteX135" fmla="*/ 184102 w 1937651"/>
                <a:gd name="connsiteY135" fmla="*/ 1607820 h 1744980"/>
                <a:gd name="connsiteX136" fmla="*/ 168862 w 1937651"/>
                <a:gd name="connsiteY136" fmla="*/ 1584960 h 1744980"/>
                <a:gd name="connsiteX137" fmla="*/ 100282 w 1937651"/>
                <a:gd name="connsiteY137" fmla="*/ 1562100 h 1744980"/>
                <a:gd name="connsiteX138" fmla="*/ 77422 w 1937651"/>
                <a:gd name="connsiteY138" fmla="*/ 1554480 h 1744980"/>
                <a:gd name="connsiteX139" fmla="*/ 69802 w 1937651"/>
                <a:gd name="connsiteY139" fmla="*/ 1531620 h 1744980"/>
                <a:gd name="connsiteX140" fmla="*/ 62182 w 1937651"/>
                <a:gd name="connsiteY140" fmla="*/ 1485900 h 1744980"/>
                <a:gd name="connsiteX141" fmla="*/ 85042 w 1937651"/>
                <a:gd name="connsiteY141" fmla="*/ 1470660 h 1744980"/>
                <a:gd name="connsiteX142" fmla="*/ 107902 w 1937651"/>
                <a:gd name="connsiteY142" fmla="*/ 1424940 h 1744980"/>
                <a:gd name="connsiteX143" fmla="*/ 153622 w 1937651"/>
                <a:gd name="connsiteY143" fmla="*/ 1417320 h 1744980"/>
                <a:gd name="connsiteX144" fmla="*/ 161242 w 1937651"/>
                <a:gd name="connsiteY144" fmla="*/ 1386840 h 1744980"/>
                <a:gd name="connsiteX145" fmla="*/ 184102 w 1937651"/>
                <a:gd name="connsiteY145" fmla="*/ 1371600 h 1744980"/>
                <a:gd name="connsiteX146" fmla="*/ 260302 w 1937651"/>
                <a:gd name="connsiteY146" fmla="*/ 1356360 h 1744980"/>
                <a:gd name="connsiteX147" fmla="*/ 267922 w 1937651"/>
                <a:gd name="connsiteY147" fmla="*/ 1333500 h 1744980"/>
                <a:gd name="connsiteX148" fmla="*/ 290782 w 1937651"/>
                <a:gd name="connsiteY148" fmla="*/ 1318260 h 1744980"/>
                <a:gd name="connsiteX149" fmla="*/ 306022 w 1937651"/>
                <a:gd name="connsiteY149" fmla="*/ 1295400 h 1744980"/>
                <a:gd name="connsiteX150" fmla="*/ 245062 w 1937651"/>
                <a:gd name="connsiteY150" fmla="*/ 1272540 h 1744980"/>
                <a:gd name="connsiteX151" fmla="*/ 229822 w 1937651"/>
                <a:gd name="connsiteY151" fmla="*/ 1249680 h 1744980"/>
                <a:gd name="connsiteX152" fmla="*/ 222202 w 1937651"/>
                <a:gd name="connsiteY152" fmla="*/ 1188720 h 1744980"/>
                <a:gd name="connsiteX153" fmla="*/ 176482 w 1937651"/>
                <a:gd name="connsiteY153" fmla="*/ 1158240 h 1744980"/>
                <a:gd name="connsiteX154" fmla="*/ 153622 w 1937651"/>
                <a:gd name="connsiteY154" fmla="*/ 1135380 h 1744980"/>
                <a:gd name="connsiteX155" fmla="*/ 130762 w 1937651"/>
                <a:gd name="connsiteY155" fmla="*/ 1120140 h 1744980"/>
                <a:gd name="connsiteX156" fmla="*/ 69802 w 1937651"/>
                <a:gd name="connsiteY156" fmla="*/ 1051560 h 1744980"/>
                <a:gd name="connsiteX157" fmla="*/ 54562 w 1937651"/>
                <a:gd name="connsiteY157" fmla="*/ 998220 h 1744980"/>
                <a:gd name="connsiteX158" fmla="*/ 24082 w 1937651"/>
                <a:gd name="connsiteY158" fmla="*/ 952500 h 1744980"/>
                <a:gd name="connsiteX159" fmla="*/ 1222 w 1937651"/>
                <a:gd name="connsiteY159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95582 w 1937651"/>
                <a:gd name="connsiteY4" fmla="*/ 982980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808942 w 1937651"/>
                <a:gd name="connsiteY13" fmla="*/ 746760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28042 w 1937651"/>
                <a:gd name="connsiteY34" fmla="*/ 182880 h 1744980"/>
                <a:gd name="connsiteX35" fmla="*/ 1205182 w 1937651"/>
                <a:gd name="connsiteY35" fmla="*/ 121920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30022 w 1937651"/>
                <a:gd name="connsiteY57" fmla="*/ 274320 h 1744980"/>
                <a:gd name="connsiteX58" fmla="*/ 1738582 w 1937651"/>
                <a:gd name="connsiteY58" fmla="*/ 312420 h 1744980"/>
                <a:gd name="connsiteX59" fmla="*/ 1715722 w 1937651"/>
                <a:gd name="connsiteY59" fmla="*/ 327660 h 1744980"/>
                <a:gd name="connsiteX60" fmla="*/ 1691462 w 1937651"/>
                <a:gd name="connsiteY60" fmla="*/ 339732 h 1744980"/>
                <a:gd name="connsiteX61" fmla="*/ 1509982 w 1937651"/>
                <a:gd name="connsiteY61" fmla="*/ 304800 h 1744980"/>
                <a:gd name="connsiteX62" fmla="*/ 1502362 w 1937651"/>
                <a:gd name="connsiteY62" fmla="*/ 327660 h 1744980"/>
                <a:gd name="connsiteX63" fmla="*/ 1509982 w 1937651"/>
                <a:gd name="connsiteY63" fmla="*/ 381000 h 1744980"/>
                <a:gd name="connsiteX64" fmla="*/ 1555702 w 1937651"/>
                <a:gd name="connsiteY64" fmla="*/ 403860 h 1744980"/>
                <a:gd name="connsiteX65" fmla="*/ 1517602 w 1937651"/>
                <a:gd name="connsiteY65" fmla="*/ 487680 h 1744980"/>
                <a:gd name="connsiteX66" fmla="*/ 1540462 w 1937651"/>
                <a:gd name="connsiteY66" fmla="*/ 510540 h 1744980"/>
                <a:gd name="connsiteX67" fmla="*/ 1563322 w 1937651"/>
                <a:gd name="connsiteY67" fmla="*/ 518160 h 1744980"/>
                <a:gd name="connsiteX68" fmla="*/ 1570942 w 1937651"/>
                <a:gd name="connsiteY68" fmla="*/ 563880 h 1744980"/>
                <a:gd name="connsiteX69" fmla="*/ 1586182 w 1937651"/>
                <a:gd name="connsiteY69" fmla="*/ 586740 h 1744980"/>
                <a:gd name="connsiteX70" fmla="*/ 1593802 w 1937651"/>
                <a:gd name="connsiteY70" fmla="*/ 609600 h 1744980"/>
                <a:gd name="connsiteX71" fmla="*/ 1616662 w 1937651"/>
                <a:gd name="connsiteY71" fmla="*/ 617220 h 1744980"/>
                <a:gd name="connsiteX72" fmla="*/ 1677622 w 1937651"/>
                <a:gd name="connsiteY72" fmla="*/ 624840 h 1744980"/>
                <a:gd name="connsiteX73" fmla="*/ 1685242 w 1937651"/>
                <a:gd name="connsiteY73" fmla="*/ 655320 h 1744980"/>
                <a:gd name="connsiteX74" fmla="*/ 1639522 w 1937651"/>
                <a:gd name="connsiteY74" fmla="*/ 685800 h 1744980"/>
                <a:gd name="connsiteX75" fmla="*/ 1616662 w 1937651"/>
                <a:gd name="connsiteY75" fmla="*/ 670560 h 1744980"/>
                <a:gd name="connsiteX76" fmla="*/ 1601422 w 1937651"/>
                <a:gd name="connsiteY76" fmla="*/ 701040 h 1744980"/>
                <a:gd name="connsiteX77" fmla="*/ 1593802 w 1937651"/>
                <a:gd name="connsiteY77" fmla="*/ 777240 h 1744980"/>
                <a:gd name="connsiteX78" fmla="*/ 1586182 w 1937651"/>
                <a:gd name="connsiteY78" fmla="*/ 800100 h 1744980"/>
                <a:gd name="connsiteX79" fmla="*/ 1609042 w 1937651"/>
                <a:gd name="connsiteY79" fmla="*/ 792480 h 1744980"/>
                <a:gd name="connsiteX80" fmla="*/ 1563322 w 1937651"/>
                <a:gd name="connsiteY80" fmla="*/ 800100 h 1744980"/>
                <a:gd name="connsiteX81" fmla="*/ 1540462 w 1937651"/>
                <a:gd name="connsiteY81" fmla="*/ 822960 h 1744980"/>
                <a:gd name="connsiteX82" fmla="*/ 1517602 w 1937651"/>
                <a:gd name="connsiteY82" fmla="*/ 830580 h 1744980"/>
                <a:gd name="connsiteX83" fmla="*/ 1525222 w 1937651"/>
                <a:gd name="connsiteY83" fmla="*/ 883920 h 1744980"/>
                <a:gd name="connsiteX84" fmla="*/ 1517602 w 1937651"/>
                <a:gd name="connsiteY84" fmla="*/ 914400 h 1744980"/>
                <a:gd name="connsiteX85" fmla="*/ 1471882 w 1937651"/>
                <a:gd name="connsiteY85" fmla="*/ 922020 h 1744980"/>
                <a:gd name="connsiteX86" fmla="*/ 1449022 w 1937651"/>
                <a:gd name="connsiteY86" fmla="*/ 944880 h 1744980"/>
                <a:gd name="connsiteX87" fmla="*/ 1433782 w 1937651"/>
                <a:gd name="connsiteY87" fmla="*/ 982980 h 1744980"/>
                <a:gd name="connsiteX88" fmla="*/ 1426162 w 1937651"/>
                <a:gd name="connsiteY88" fmla="*/ 1005840 h 1744980"/>
                <a:gd name="connsiteX89" fmla="*/ 1357582 w 1937651"/>
                <a:gd name="connsiteY89" fmla="*/ 1066800 h 1744980"/>
                <a:gd name="connsiteX90" fmla="*/ 1304242 w 1937651"/>
                <a:gd name="connsiteY90" fmla="*/ 1127760 h 1744980"/>
                <a:gd name="connsiteX91" fmla="*/ 1289002 w 1937651"/>
                <a:gd name="connsiteY91" fmla="*/ 1150620 h 1744980"/>
                <a:gd name="connsiteX92" fmla="*/ 1281382 w 1937651"/>
                <a:gd name="connsiteY92" fmla="*/ 1173480 h 1744980"/>
                <a:gd name="connsiteX93" fmla="*/ 1235662 w 1937651"/>
                <a:gd name="connsiteY93" fmla="*/ 1196340 h 1744980"/>
                <a:gd name="connsiteX94" fmla="*/ 1151842 w 1937651"/>
                <a:gd name="connsiteY94" fmla="*/ 1226820 h 1744980"/>
                <a:gd name="connsiteX95" fmla="*/ 1121362 w 1937651"/>
                <a:gd name="connsiteY95" fmla="*/ 1219200 h 1744980"/>
                <a:gd name="connsiteX96" fmla="*/ 1075642 w 1937651"/>
                <a:gd name="connsiteY96" fmla="*/ 1203960 h 1744980"/>
                <a:gd name="connsiteX97" fmla="*/ 1060402 w 1937651"/>
                <a:gd name="connsiteY97" fmla="*/ 1226820 h 1744980"/>
                <a:gd name="connsiteX98" fmla="*/ 1037542 w 1937651"/>
                <a:gd name="connsiteY98" fmla="*/ 1257300 h 1744980"/>
                <a:gd name="connsiteX99" fmla="*/ 1029922 w 1937651"/>
                <a:gd name="connsiteY99" fmla="*/ 1280160 h 1744980"/>
                <a:gd name="connsiteX100" fmla="*/ 1007062 w 1937651"/>
                <a:gd name="connsiteY100" fmla="*/ 1295400 h 1744980"/>
                <a:gd name="connsiteX101" fmla="*/ 984202 w 1937651"/>
                <a:gd name="connsiteY101" fmla="*/ 1318260 h 1744980"/>
                <a:gd name="connsiteX102" fmla="*/ 991822 w 1937651"/>
                <a:gd name="connsiteY102" fmla="*/ 1341120 h 1744980"/>
                <a:gd name="connsiteX103" fmla="*/ 1037542 w 1937651"/>
                <a:gd name="connsiteY103" fmla="*/ 1379220 h 1744980"/>
                <a:gd name="connsiteX104" fmla="*/ 1060402 w 1937651"/>
                <a:gd name="connsiteY104" fmla="*/ 1424940 h 1744980"/>
                <a:gd name="connsiteX105" fmla="*/ 1068022 w 1937651"/>
                <a:gd name="connsiteY105" fmla="*/ 1478280 h 1744980"/>
                <a:gd name="connsiteX106" fmla="*/ 1113742 w 1937651"/>
                <a:gd name="connsiteY106" fmla="*/ 1493520 h 1744980"/>
                <a:gd name="connsiteX107" fmla="*/ 1128982 w 1937651"/>
                <a:gd name="connsiteY107" fmla="*/ 1516380 h 1744980"/>
                <a:gd name="connsiteX108" fmla="*/ 1151842 w 1937651"/>
                <a:gd name="connsiteY108" fmla="*/ 1584960 h 1744980"/>
                <a:gd name="connsiteX109" fmla="*/ 1167082 w 1937651"/>
                <a:gd name="connsiteY109" fmla="*/ 1607820 h 1744980"/>
                <a:gd name="connsiteX110" fmla="*/ 1182322 w 1937651"/>
                <a:gd name="connsiteY110" fmla="*/ 1676400 h 1744980"/>
                <a:gd name="connsiteX111" fmla="*/ 1189942 w 1937651"/>
                <a:gd name="connsiteY111" fmla="*/ 1653540 h 1744980"/>
                <a:gd name="connsiteX112" fmla="*/ 1167082 w 1937651"/>
                <a:gd name="connsiteY112" fmla="*/ 1661160 h 1744980"/>
                <a:gd name="connsiteX113" fmla="*/ 1090882 w 1937651"/>
                <a:gd name="connsiteY113" fmla="*/ 1668780 h 1744980"/>
                <a:gd name="connsiteX114" fmla="*/ 1068022 w 1937651"/>
                <a:gd name="connsiteY114" fmla="*/ 1684020 h 1744980"/>
                <a:gd name="connsiteX115" fmla="*/ 976582 w 1937651"/>
                <a:gd name="connsiteY115" fmla="*/ 1668780 h 1744980"/>
                <a:gd name="connsiteX116" fmla="*/ 915622 w 1937651"/>
                <a:gd name="connsiteY116" fmla="*/ 1676400 h 1744980"/>
                <a:gd name="connsiteX117" fmla="*/ 885142 w 1937651"/>
                <a:gd name="connsiteY117" fmla="*/ 1744980 h 1744980"/>
                <a:gd name="connsiteX118" fmla="*/ 793702 w 1937651"/>
                <a:gd name="connsiteY118" fmla="*/ 1737360 h 1744980"/>
                <a:gd name="connsiteX119" fmla="*/ 763222 w 1937651"/>
                <a:gd name="connsiteY119" fmla="*/ 1729740 h 1744980"/>
                <a:gd name="connsiteX120" fmla="*/ 755602 w 1937651"/>
                <a:gd name="connsiteY120" fmla="*/ 1691640 h 1744980"/>
                <a:gd name="connsiteX121" fmla="*/ 740362 w 1937651"/>
                <a:gd name="connsiteY121" fmla="*/ 1645920 h 1744980"/>
                <a:gd name="connsiteX122" fmla="*/ 709882 w 1937651"/>
                <a:gd name="connsiteY122" fmla="*/ 1607820 h 1744980"/>
                <a:gd name="connsiteX123" fmla="*/ 687022 w 1937651"/>
                <a:gd name="connsiteY123" fmla="*/ 1600200 h 1744980"/>
                <a:gd name="connsiteX124" fmla="*/ 671782 w 1937651"/>
                <a:gd name="connsiteY124" fmla="*/ 1577340 h 1744980"/>
                <a:gd name="connsiteX125" fmla="*/ 648922 w 1937651"/>
                <a:gd name="connsiteY125" fmla="*/ 1531620 h 1744980"/>
                <a:gd name="connsiteX126" fmla="*/ 626062 w 1937651"/>
                <a:gd name="connsiteY126" fmla="*/ 1516380 h 1744980"/>
                <a:gd name="connsiteX127" fmla="*/ 511762 w 1937651"/>
                <a:gd name="connsiteY127" fmla="*/ 1531620 h 1744980"/>
                <a:gd name="connsiteX128" fmla="*/ 488902 w 1937651"/>
                <a:gd name="connsiteY128" fmla="*/ 1539240 h 1744980"/>
                <a:gd name="connsiteX129" fmla="*/ 351742 w 1937651"/>
                <a:gd name="connsiteY129" fmla="*/ 1531620 h 1744980"/>
                <a:gd name="connsiteX130" fmla="*/ 306022 w 1937651"/>
                <a:gd name="connsiteY130" fmla="*/ 1539240 h 1744980"/>
                <a:gd name="connsiteX131" fmla="*/ 298402 w 1937651"/>
                <a:gd name="connsiteY131" fmla="*/ 1584960 h 1744980"/>
                <a:gd name="connsiteX132" fmla="*/ 214582 w 1937651"/>
                <a:gd name="connsiteY132" fmla="*/ 1562100 h 1744980"/>
                <a:gd name="connsiteX133" fmla="*/ 191722 w 1937651"/>
                <a:gd name="connsiteY133" fmla="*/ 1569720 h 1744980"/>
                <a:gd name="connsiteX134" fmla="*/ 184102 w 1937651"/>
                <a:gd name="connsiteY134" fmla="*/ 1607820 h 1744980"/>
                <a:gd name="connsiteX135" fmla="*/ 168862 w 1937651"/>
                <a:gd name="connsiteY135" fmla="*/ 1584960 h 1744980"/>
                <a:gd name="connsiteX136" fmla="*/ 100282 w 1937651"/>
                <a:gd name="connsiteY136" fmla="*/ 1562100 h 1744980"/>
                <a:gd name="connsiteX137" fmla="*/ 77422 w 1937651"/>
                <a:gd name="connsiteY137" fmla="*/ 1554480 h 1744980"/>
                <a:gd name="connsiteX138" fmla="*/ 69802 w 1937651"/>
                <a:gd name="connsiteY138" fmla="*/ 1531620 h 1744980"/>
                <a:gd name="connsiteX139" fmla="*/ 62182 w 1937651"/>
                <a:gd name="connsiteY139" fmla="*/ 1485900 h 1744980"/>
                <a:gd name="connsiteX140" fmla="*/ 85042 w 1937651"/>
                <a:gd name="connsiteY140" fmla="*/ 1470660 h 1744980"/>
                <a:gd name="connsiteX141" fmla="*/ 107902 w 1937651"/>
                <a:gd name="connsiteY141" fmla="*/ 1424940 h 1744980"/>
                <a:gd name="connsiteX142" fmla="*/ 153622 w 1937651"/>
                <a:gd name="connsiteY142" fmla="*/ 1417320 h 1744980"/>
                <a:gd name="connsiteX143" fmla="*/ 161242 w 1937651"/>
                <a:gd name="connsiteY143" fmla="*/ 1386840 h 1744980"/>
                <a:gd name="connsiteX144" fmla="*/ 184102 w 1937651"/>
                <a:gd name="connsiteY144" fmla="*/ 1371600 h 1744980"/>
                <a:gd name="connsiteX145" fmla="*/ 260302 w 1937651"/>
                <a:gd name="connsiteY145" fmla="*/ 1356360 h 1744980"/>
                <a:gd name="connsiteX146" fmla="*/ 267922 w 1937651"/>
                <a:gd name="connsiteY146" fmla="*/ 1333500 h 1744980"/>
                <a:gd name="connsiteX147" fmla="*/ 290782 w 1937651"/>
                <a:gd name="connsiteY147" fmla="*/ 1318260 h 1744980"/>
                <a:gd name="connsiteX148" fmla="*/ 306022 w 1937651"/>
                <a:gd name="connsiteY148" fmla="*/ 1295400 h 1744980"/>
                <a:gd name="connsiteX149" fmla="*/ 245062 w 1937651"/>
                <a:gd name="connsiteY149" fmla="*/ 1272540 h 1744980"/>
                <a:gd name="connsiteX150" fmla="*/ 229822 w 1937651"/>
                <a:gd name="connsiteY150" fmla="*/ 1249680 h 1744980"/>
                <a:gd name="connsiteX151" fmla="*/ 222202 w 1937651"/>
                <a:gd name="connsiteY151" fmla="*/ 1188720 h 1744980"/>
                <a:gd name="connsiteX152" fmla="*/ 176482 w 1937651"/>
                <a:gd name="connsiteY152" fmla="*/ 1158240 h 1744980"/>
                <a:gd name="connsiteX153" fmla="*/ 153622 w 1937651"/>
                <a:gd name="connsiteY153" fmla="*/ 1135380 h 1744980"/>
                <a:gd name="connsiteX154" fmla="*/ 130762 w 1937651"/>
                <a:gd name="connsiteY154" fmla="*/ 1120140 h 1744980"/>
                <a:gd name="connsiteX155" fmla="*/ 69802 w 1937651"/>
                <a:gd name="connsiteY155" fmla="*/ 1051560 h 1744980"/>
                <a:gd name="connsiteX156" fmla="*/ 54562 w 1937651"/>
                <a:gd name="connsiteY156" fmla="*/ 998220 h 1744980"/>
                <a:gd name="connsiteX157" fmla="*/ 24082 w 1937651"/>
                <a:gd name="connsiteY157" fmla="*/ 952500 h 1744980"/>
                <a:gd name="connsiteX158" fmla="*/ 1222 w 1937651"/>
                <a:gd name="connsiteY158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95582 w 1937651"/>
                <a:gd name="connsiteY4" fmla="*/ 982980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808942 w 1937651"/>
                <a:gd name="connsiteY13" fmla="*/ 746760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28042 w 1937651"/>
                <a:gd name="connsiteY34" fmla="*/ 182880 h 1744980"/>
                <a:gd name="connsiteX35" fmla="*/ 1205182 w 1937651"/>
                <a:gd name="connsiteY35" fmla="*/ 121920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30022 w 1937651"/>
                <a:gd name="connsiteY57" fmla="*/ 274320 h 1744980"/>
                <a:gd name="connsiteX58" fmla="*/ 1715722 w 1937651"/>
                <a:gd name="connsiteY58" fmla="*/ 327660 h 1744980"/>
                <a:gd name="connsiteX59" fmla="*/ 1691462 w 1937651"/>
                <a:gd name="connsiteY59" fmla="*/ 339732 h 1744980"/>
                <a:gd name="connsiteX60" fmla="*/ 1509982 w 1937651"/>
                <a:gd name="connsiteY60" fmla="*/ 304800 h 1744980"/>
                <a:gd name="connsiteX61" fmla="*/ 1502362 w 1937651"/>
                <a:gd name="connsiteY61" fmla="*/ 327660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88902 w 1937651"/>
                <a:gd name="connsiteY127" fmla="*/ 1539240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95582 w 1937651"/>
                <a:gd name="connsiteY4" fmla="*/ 982980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808942 w 1937651"/>
                <a:gd name="connsiteY13" fmla="*/ 746760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28042 w 1937651"/>
                <a:gd name="connsiteY34" fmla="*/ 182880 h 1744980"/>
                <a:gd name="connsiteX35" fmla="*/ 1205182 w 1937651"/>
                <a:gd name="connsiteY35" fmla="*/ 121920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30022 w 1937651"/>
                <a:gd name="connsiteY57" fmla="*/ 274320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09982 w 1937651"/>
                <a:gd name="connsiteY60" fmla="*/ 304800 h 1744980"/>
                <a:gd name="connsiteX61" fmla="*/ 1502362 w 1937651"/>
                <a:gd name="connsiteY61" fmla="*/ 327660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88902 w 1937651"/>
                <a:gd name="connsiteY127" fmla="*/ 1539240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95582 w 1937651"/>
                <a:gd name="connsiteY4" fmla="*/ 982980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808942 w 1937651"/>
                <a:gd name="connsiteY13" fmla="*/ 746760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28042 w 1937651"/>
                <a:gd name="connsiteY34" fmla="*/ 182880 h 1744980"/>
                <a:gd name="connsiteX35" fmla="*/ 1205182 w 1937651"/>
                <a:gd name="connsiteY35" fmla="*/ 121920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30022 w 1937651"/>
                <a:gd name="connsiteY57" fmla="*/ 274320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09982 w 1937651"/>
                <a:gd name="connsiteY60" fmla="*/ 304800 h 1744980"/>
                <a:gd name="connsiteX61" fmla="*/ 1502362 w 1937651"/>
                <a:gd name="connsiteY61" fmla="*/ 327660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88902 w 1937651"/>
                <a:gd name="connsiteY127" fmla="*/ 1539240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95582 w 1937651"/>
                <a:gd name="connsiteY4" fmla="*/ 982980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808942 w 1937651"/>
                <a:gd name="connsiteY13" fmla="*/ 746760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28042 w 1937651"/>
                <a:gd name="connsiteY34" fmla="*/ 182880 h 1744980"/>
                <a:gd name="connsiteX35" fmla="*/ 1205182 w 1937651"/>
                <a:gd name="connsiteY35" fmla="*/ 121920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53348 w 1937651"/>
                <a:gd name="connsiteY57" fmla="*/ 283777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09982 w 1937651"/>
                <a:gd name="connsiteY60" fmla="*/ 304800 h 1744980"/>
                <a:gd name="connsiteX61" fmla="*/ 1502362 w 1937651"/>
                <a:gd name="connsiteY61" fmla="*/ 327660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88902 w 1937651"/>
                <a:gd name="connsiteY127" fmla="*/ 1539240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95582 w 1937651"/>
                <a:gd name="connsiteY4" fmla="*/ 982980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808942 w 1937651"/>
                <a:gd name="connsiteY13" fmla="*/ 746760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28042 w 1937651"/>
                <a:gd name="connsiteY34" fmla="*/ 182880 h 1744980"/>
                <a:gd name="connsiteX35" fmla="*/ 1205182 w 1937651"/>
                <a:gd name="connsiteY35" fmla="*/ 121920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53348 w 1937651"/>
                <a:gd name="connsiteY57" fmla="*/ 283777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09982 w 1937651"/>
                <a:gd name="connsiteY60" fmla="*/ 304800 h 1744980"/>
                <a:gd name="connsiteX61" fmla="*/ 1509360 w 1937651"/>
                <a:gd name="connsiteY61" fmla="*/ 334753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88902 w 1937651"/>
                <a:gd name="connsiteY127" fmla="*/ 1539240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95582 w 1937651"/>
                <a:gd name="connsiteY4" fmla="*/ 982980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808942 w 1937651"/>
                <a:gd name="connsiteY13" fmla="*/ 746760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28042 w 1937651"/>
                <a:gd name="connsiteY34" fmla="*/ 182880 h 1744980"/>
                <a:gd name="connsiteX35" fmla="*/ 1205182 w 1937651"/>
                <a:gd name="connsiteY35" fmla="*/ 121920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53348 w 1937651"/>
                <a:gd name="connsiteY57" fmla="*/ 283777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30977 w 1937651"/>
                <a:gd name="connsiteY60" fmla="*/ 314256 h 1744980"/>
                <a:gd name="connsiteX61" fmla="*/ 1509360 w 1937651"/>
                <a:gd name="connsiteY61" fmla="*/ 334753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88902 w 1937651"/>
                <a:gd name="connsiteY127" fmla="*/ 1539240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95582 w 1937651"/>
                <a:gd name="connsiteY4" fmla="*/ 982980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808942 w 1937651"/>
                <a:gd name="connsiteY13" fmla="*/ 746760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14046 w 1937651"/>
                <a:gd name="connsiteY34" fmla="*/ 182880 h 1744980"/>
                <a:gd name="connsiteX35" fmla="*/ 1205182 w 1937651"/>
                <a:gd name="connsiteY35" fmla="*/ 121920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53348 w 1937651"/>
                <a:gd name="connsiteY57" fmla="*/ 283777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30977 w 1937651"/>
                <a:gd name="connsiteY60" fmla="*/ 314256 h 1744980"/>
                <a:gd name="connsiteX61" fmla="*/ 1509360 w 1937651"/>
                <a:gd name="connsiteY61" fmla="*/ 334753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88902 w 1937651"/>
                <a:gd name="connsiteY127" fmla="*/ 1539240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95582 w 1937651"/>
                <a:gd name="connsiteY4" fmla="*/ 982980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808942 w 1937651"/>
                <a:gd name="connsiteY13" fmla="*/ 746760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14046 w 1937651"/>
                <a:gd name="connsiteY34" fmla="*/ 182880 h 1744980"/>
                <a:gd name="connsiteX35" fmla="*/ 1198184 w 1937651"/>
                <a:gd name="connsiteY35" fmla="*/ 143196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53348 w 1937651"/>
                <a:gd name="connsiteY57" fmla="*/ 283777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30977 w 1937651"/>
                <a:gd name="connsiteY60" fmla="*/ 314256 h 1744980"/>
                <a:gd name="connsiteX61" fmla="*/ 1509360 w 1937651"/>
                <a:gd name="connsiteY61" fmla="*/ 334753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88902 w 1937651"/>
                <a:gd name="connsiteY127" fmla="*/ 1539240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95582 w 1937651"/>
                <a:gd name="connsiteY4" fmla="*/ 982980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785616 w 1937651"/>
                <a:gd name="connsiteY13" fmla="*/ 739668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14046 w 1937651"/>
                <a:gd name="connsiteY34" fmla="*/ 182880 h 1744980"/>
                <a:gd name="connsiteX35" fmla="*/ 1198184 w 1937651"/>
                <a:gd name="connsiteY35" fmla="*/ 143196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53348 w 1937651"/>
                <a:gd name="connsiteY57" fmla="*/ 283777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30977 w 1937651"/>
                <a:gd name="connsiteY60" fmla="*/ 314256 h 1744980"/>
                <a:gd name="connsiteX61" fmla="*/ 1509360 w 1937651"/>
                <a:gd name="connsiteY61" fmla="*/ 334753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88902 w 1937651"/>
                <a:gd name="connsiteY127" fmla="*/ 1539240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95582 w 1937651"/>
                <a:gd name="connsiteY4" fmla="*/ 982980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785616 w 1937651"/>
                <a:gd name="connsiteY13" fmla="*/ 739668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14046 w 1937651"/>
                <a:gd name="connsiteY34" fmla="*/ 182880 h 1744980"/>
                <a:gd name="connsiteX35" fmla="*/ 1198184 w 1937651"/>
                <a:gd name="connsiteY35" fmla="*/ 143196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53348 w 1937651"/>
                <a:gd name="connsiteY57" fmla="*/ 283777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30977 w 1937651"/>
                <a:gd name="connsiteY60" fmla="*/ 314256 h 1744980"/>
                <a:gd name="connsiteX61" fmla="*/ 1509360 w 1937651"/>
                <a:gd name="connsiteY61" fmla="*/ 334753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88902 w 1937651"/>
                <a:gd name="connsiteY127" fmla="*/ 1539240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88585 w 1937651"/>
                <a:gd name="connsiteY4" fmla="*/ 973524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785616 w 1937651"/>
                <a:gd name="connsiteY13" fmla="*/ 739668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14046 w 1937651"/>
                <a:gd name="connsiteY34" fmla="*/ 182880 h 1744980"/>
                <a:gd name="connsiteX35" fmla="*/ 1198184 w 1937651"/>
                <a:gd name="connsiteY35" fmla="*/ 143196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53348 w 1937651"/>
                <a:gd name="connsiteY57" fmla="*/ 283777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30977 w 1937651"/>
                <a:gd name="connsiteY60" fmla="*/ 314256 h 1744980"/>
                <a:gd name="connsiteX61" fmla="*/ 1509360 w 1937651"/>
                <a:gd name="connsiteY61" fmla="*/ 334753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88902 w 1937651"/>
                <a:gd name="connsiteY127" fmla="*/ 1539240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8220 h 1744980"/>
                <a:gd name="connsiteX3" fmla="*/ 389842 w 1937651"/>
                <a:gd name="connsiteY3" fmla="*/ 1005840 h 1744980"/>
                <a:gd name="connsiteX4" fmla="*/ 588585 w 1937651"/>
                <a:gd name="connsiteY4" fmla="*/ 973524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785616 w 1937651"/>
                <a:gd name="connsiteY13" fmla="*/ 739668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14046 w 1937651"/>
                <a:gd name="connsiteY34" fmla="*/ 182880 h 1744980"/>
                <a:gd name="connsiteX35" fmla="*/ 1198184 w 1937651"/>
                <a:gd name="connsiteY35" fmla="*/ 143196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53348 w 1937651"/>
                <a:gd name="connsiteY57" fmla="*/ 283777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30977 w 1937651"/>
                <a:gd name="connsiteY60" fmla="*/ 314256 h 1744980"/>
                <a:gd name="connsiteX61" fmla="*/ 1509360 w 1937651"/>
                <a:gd name="connsiteY61" fmla="*/ 334753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88902 w 1937651"/>
                <a:gd name="connsiteY127" fmla="*/ 1539240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3492 h 1744980"/>
                <a:gd name="connsiteX3" fmla="*/ 389842 w 1937651"/>
                <a:gd name="connsiteY3" fmla="*/ 1005840 h 1744980"/>
                <a:gd name="connsiteX4" fmla="*/ 588585 w 1937651"/>
                <a:gd name="connsiteY4" fmla="*/ 973524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785616 w 1937651"/>
                <a:gd name="connsiteY13" fmla="*/ 739668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14046 w 1937651"/>
                <a:gd name="connsiteY34" fmla="*/ 182880 h 1744980"/>
                <a:gd name="connsiteX35" fmla="*/ 1198184 w 1937651"/>
                <a:gd name="connsiteY35" fmla="*/ 143196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53348 w 1937651"/>
                <a:gd name="connsiteY57" fmla="*/ 283777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30977 w 1937651"/>
                <a:gd name="connsiteY60" fmla="*/ 314256 h 1744980"/>
                <a:gd name="connsiteX61" fmla="*/ 1509360 w 1937651"/>
                <a:gd name="connsiteY61" fmla="*/ 334753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88902 w 1937651"/>
                <a:gd name="connsiteY127" fmla="*/ 1539240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3492 h 1744980"/>
                <a:gd name="connsiteX3" fmla="*/ 389842 w 1937651"/>
                <a:gd name="connsiteY3" fmla="*/ 1005840 h 1744980"/>
                <a:gd name="connsiteX4" fmla="*/ 588585 w 1937651"/>
                <a:gd name="connsiteY4" fmla="*/ 973524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84860 h 1744980"/>
                <a:gd name="connsiteX12" fmla="*/ 801322 w 1937651"/>
                <a:gd name="connsiteY12" fmla="*/ 769620 h 1744980"/>
                <a:gd name="connsiteX13" fmla="*/ 785616 w 1937651"/>
                <a:gd name="connsiteY13" fmla="*/ 739668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14046 w 1937651"/>
                <a:gd name="connsiteY34" fmla="*/ 182880 h 1744980"/>
                <a:gd name="connsiteX35" fmla="*/ 1198184 w 1937651"/>
                <a:gd name="connsiteY35" fmla="*/ 143196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53348 w 1937651"/>
                <a:gd name="connsiteY57" fmla="*/ 283777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30977 w 1937651"/>
                <a:gd name="connsiteY60" fmla="*/ 314256 h 1744980"/>
                <a:gd name="connsiteX61" fmla="*/ 1509360 w 1937651"/>
                <a:gd name="connsiteY61" fmla="*/ 334753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88902 w 1937651"/>
                <a:gd name="connsiteY127" fmla="*/ 1539240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3492 h 1744980"/>
                <a:gd name="connsiteX3" fmla="*/ 389842 w 1937651"/>
                <a:gd name="connsiteY3" fmla="*/ 1005840 h 1744980"/>
                <a:gd name="connsiteX4" fmla="*/ 588585 w 1937651"/>
                <a:gd name="connsiteY4" fmla="*/ 973524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68311 h 1744980"/>
                <a:gd name="connsiteX12" fmla="*/ 801322 w 1937651"/>
                <a:gd name="connsiteY12" fmla="*/ 769620 h 1744980"/>
                <a:gd name="connsiteX13" fmla="*/ 785616 w 1937651"/>
                <a:gd name="connsiteY13" fmla="*/ 739668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83262 w 1937651"/>
                <a:gd name="connsiteY25" fmla="*/ 449580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14046 w 1937651"/>
                <a:gd name="connsiteY34" fmla="*/ 182880 h 1744980"/>
                <a:gd name="connsiteX35" fmla="*/ 1198184 w 1937651"/>
                <a:gd name="connsiteY35" fmla="*/ 143196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53348 w 1937651"/>
                <a:gd name="connsiteY57" fmla="*/ 283777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30977 w 1937651"/>
                <a:gd name="connsiteY60" fmla="*/ 314256 h 1744980"/>
                <a:gd name="connsiteX61" fmla="*/ 1509360 w 1937651"/>
                <a:gd name="connsiteY61" fmla="*/ 334753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88902 w 1937651"/>
                <a:gd name="connsiteY127" fmla="*/ 1539240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3492 h 1744980"/>
                <a:gd name="connsiteX3" fmla="*/ 389842 w 1937651"/>
                <a:gd name="connsiteY3" fmla="*/ 1005840 h 1744980"/>
                <a:gd name="connsiteX4" fmla="*/ 588585 w 1937651"/>
                <a:gd name="connsiteY4" fmla="*/ 973524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68311 h 1744980"/>
                <a:gd name="connsiteX12" fmla="*/ 801322 w 1937651"/>
                <a:gd name="connsiteY12" fmla="*/ 769620 h 1744980"/>
                <a:gd name="connsiteX13" fmla="*/ 785616 w 1937651"/>
                <a:gd name="connsiteY13" fmla="*/ 739668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66934 w 1937651"/>
                <a:gd name="connsiteY25" fmla="*/ 459036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14046 w 1937651"/>
                <a:gd name="connsiteY34" fmla="*/ 182880 h 1744980"/>
                <a:gd name="connsiteX35" fmla="*/ 1198184 w 1937651"/>
                <a:gd name="connsiteY35" fmla="*/ 143196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53348 w 1937651"/>
                <a:gd name="connsiteY57" fmla="*/ 283777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30977 w 1937651"/>
                <a:gd name="connsiteY60" fmla="*/ 314256 h 1744980"/>
                <a:gd name="connsiteX61" fmla="*/ 1509360 w 1937651"/>
                <a:gd name="connsiteY61" fmla="*/ 334753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88902 w 1937651"/>
                <a:gd name="connsiteY127" fmla="*/ 1539240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3492 h 1744980"/>
                <a:gd name="connsiteX3" fmla="*/ 389842 w 1937651"/>
                <a:gd name="connsiteY3" fmla="*/ 1005840 h 1744980"/>
                <a:gd name="connsiteX4" fmla="*/ 588585 w 1937651"/>
                <a:gd name="connsiteY4" fmla="*/ 973524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68311 h 1744980"/>
                <a:gd name="connsiteX12" fmla="*/ 801322 w 1937651"/>
                <a:gd name="connsiteY12" fmla="*/ 769620 h 1744980"/>
                <a:gd name="connsiteX13" fmla="*/ 785616 w 1937651"/>
                <a:gd name="connsiteY13" fmla="*/ 739668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66934 w 1937651"/>
                <a:gd name="connsiteY25" fmla="*/ 459036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14046 w 1937651"/>
                <a:gd name="connsiteY34" fmla="*/ 182880 h 1744980"/>
                <a:gd name="connsiteX35" fmla="*/ 1198184 w 1937651"/>
                <a:gd name="connsiteY35" fmla="*/ 143196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53348 w 1937651"/>
                <a:gd name="connsiteY57" fmla="*/ 283777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30977 w 1937651"/>
                <a:gd name="connsiteY60" fmla="*/ 314256 h 1744980"/>
                <a:gd name="connsiteX61" fmla="*/ 1509360 w 1937651"/>
                <a:gd name="connsiteY61" fmla="*/ 334753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626062 w 1937651"/>
                <a:gd name="connsiteY125" fmla="*/ 1516380 h 1744980"/>
                <a:gd name="connsiteX126" fmla="*/ 511762 w 1937651"/>
                <a:gd name="connsiteY126" fmla="*/ 1531620 h 1744980"/>
                <a:gd name="connsiteX127" fmla="*/ 458578 w 1937651"/>
                <a:gd name="connsiteY127" fmla="*/ 1565245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3492 h 1744980"/>
                <a:gd name="connsiteX3" fmla="*/ 389842 w 1937651"/>
                <a:gd name="connsiteY3" fmla="*/ 1005840 h 1744980"/>
                <a:gd name="connsiteX4" fmla="*/ 588585 w 1937651"/>
                <a:gd name="connsiteY4" fmla="*/ 973524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68311 h 1744980"/>
                <a:gd name="connsiteX12" fmla="*/ 801322 w 1937651"/>
                <a:gd name="connsiteY12" fmla="*/ 769620 h 1744980"/>
                <a:gd name="connsiteX13" fmla="*/ 785616 w 1937651"/>
                <a:gd name="connsiteY13" fmla="*/ 739668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66934 w 1937651"/>
                <a:gd name="connsiteY25" fmla="*/ 459036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14046 w 1937651"/>
                <a:gd name="connsiteY34" fmla="*/ 182880 h 1744980"/>
                <a:gd name="connsiteX35" fmla="*/ 1198184 w 1937651"/>
                <a:gd name="connsiteY35" fmla="*/ 143196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53348 w 1937651"/>
                <a:gd name="connsiteY57" fmla="*/ 283777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30977 w 1937651"/>
                <a:gd name="connsiteY60" fmla="*/ 314256 h 1744980"/>
                <a:gd name="connsiteX61" fmla="*/ 1509360 w 1937651"/>
                <a:gd name="connsiteY61" fmla="*/ 334753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591073 w 1937651"/>
                <a:gd name="connsiteY125" fmla="*/ 1537656 h 1744980"/>
                <a:gd name="connsiteX126" fmla="*/ 511762 w 1937651"/>
                <a:gd name="connsiteY126" fmla="*/ 1531620 h 1744980"/>
                <a:gd name="connsiteX127" fmla="*/ 458578 w 1937651"/>
                <a:gd name="connsiteY127" fmla="*/ 1565245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44980"/>
                <a:gd name="connsiteX1" fmla="*/ 39322 w 1937651"/>
                <a:gd name="connsiteY1" fmla="*/ 960120 h 1744980"/>
                <a:gd name="connsiteX2" fmla="*/ 275542 w 1937651"/>
                <a:gd name="connsiteY2" fmla="*/ 993492 h 1744980"/>
                <a:gd name="connsiteX3" fmla="*/ 389842 w 1937651"/>
                <a:gd name="connsiteY3" fmla="*/ 1005840 h 1744980"/>
                <a:gd name="connsiteX4" fmla="*/ 588585 w 1937651"/>
                <a:gd name="connsiteY4" fmla="*/ 973524 h 1744980"/>
                <a:gd name="connsiteX5" fmla="*/ 633682 w 1937651"/>
                <a:gd name="connsiteY5" fmla="*/ 929640 h 1744980"/>
                <a:gd name="connsiteX6" fmla="*/ 618442 w 1937651"/>
                <a:gd name="connsiteY6" fmla="*/ 906780 h 1744980"/>
                <a:gd name="connsiteX7" fmla="*/ 618442 w 1937651"/>
                <a:gd name="connsiteY7" fmla="*/ 861060 h 1744980"/>
                <a:gd name="connsiteX8" fmla="*/ 641302 w 1937651"/>
                <a:gd name="connsiteY8" fmla="*/ 845820 h 1744980"/>
                <a:gd name="connsiteX9" fmla="*/ 656542 w 1937651"/>
                <a:gd name="connsiteY9" fmla="*/ 807720 h 1744980"/>
                <a:gd name="connsiteX10" fmla="*/ 679402 w 1937651"/>
                <a:gd name="connsiteY10" fmla="*/ 800100 h 1744980"/>
                <a:gd name="connsiteX11" fmla="*/ 702262 w 1937651"/>
                <a:gd name="connsiteY11" fmla="*/ 768311 h 1744980"/>
                <a:gd name="connsiteX12" fmla="*/ 801322 w 1937651"/>
                <a:gd name="connsiteY12" fmla="*/ 769620 h 1744980"/>
                <a:gd name="connsiteX13" fmla="*/ 785616 w 1937651"/>
                <a:gd name="connsiteY13" fmla="*/ 739668 h 1744980"/>
                <a:gd name="connsiteX14" fmla="*/ 824182 w 1937651"/>
                <a:gd name="connsiteY14" fmla="*/ 716280 h 1744980"/>
                <a:gd name="connsiteX15" fmla="*/ 885142 w 1937651"/>
                <a:gd name="connsiteY15" fmla="*/ 701040 h 1744980"/>
                <a:gd name="connsiteX16" fmla="*/ 908002 w 1937651"/>
                <a:gd name="connsiteY16" fmla="*/ 708660 h 1744980"/>
                <a:gd name="connsiteX17" fmla="*/ 938482 w 1937651"/>
                <a:gd name="connsiteY17" fmla="*/ 716280 h 1744980"/>
                <a:gd name="connsiteX18" fmla="*/ 968962 w 1937651"/>
                <a:gd name="connsiteY18" fmla="*/ 701040 h 1744980"/>
                <a:gd name="connsiteX19" fmla="*/ 946102 w 1937651"/>
                <a:gd name="connsiteY19" fmla="*/ 678180 h 1744980"/>
                <a:gd name="connsiteX20" fmla="*/ 953722 w 1937651"/>
                <a:gd name="connsiteY20" fmla="*/ 655320 h 1744980"/>
                <a:gd name="connsiteX21" fmla="*/ 991822 w 1937651"/>
                <a:gd name="connsiteY21" fmla="*/ 617220 h 1744980"/>
                <a:gd name="connsiteX22" fmla="*/ 999442 w 1937651"/>
                <a:gd name="connsiteY22" fmla="*/ 571500 h 1744980"/>
                <a:gd name="connsiteX23" fmla="*/ 1007062 w 1937651"/>
                <a:gd name="connsiteY23" fmla="*/ 525780 h 1744980"/>
                <a:gd name="connsiteX24" fmla="*/ 1075642 w 1937651"/>
                <a:gd name="connsiteY24" fmla="*/ 518160 h 1744980"/>
                <a:gd name="connsiteX25" fmla="*/ 1066934 w 1937651"/>
                <a:gd name="connsiteY25" fmla="*/ 459036 h 1744980"/>
                <a:gd name="connsiteX26" fmla="*/ 1060402 w 1937651"/>
                <a:gd name="connsiteY26" fmla="*/ 426720 h 1744980"/>
                <a:gd name="connsiteX27" fmla="*/ 1037542 w 1937651"/>
                <a:gd name="connsiteY27" fmla="*/ 419100 h 1744980"/>
                <a:gd name="connsiteX28" fmla="*/ 1189942 w 1937651"/>
                <a:gd name="connsiteY28" fmla="*/ 388620 h 1744980"/>
                <a:gd name="connsiteX29" fmla="*/ 1182322 w 1937651"/>
                <a:gd name="connsiteY29" fmla="*/ 342900 h 1744980"/>
                <a:gd name="connsiteX30" fmla="*/ 1189942 w 1937651"/>
                <a:gd name="connsiteY30" fmla="*/ 304800 h 1744980"/>
                <a:gd name="connsiteX31" fmla="*/ 1220422 w 1937651"/>
                <a:gd name="connsiteY31" fmla="*/ 297180 h 1744980"/>
                <a:gd name="connsiteX32" fmla="*/ 1243282 w 1937651"/>
                <a:gd name="connsiteY32" fmla="*/ 281940 h 1744980"/>
                <a:gd name="connsiteX33" fmla="*/ 1250902 w 1937651"/>
                <a:gd name="connsiteY33" fmla="*/ 259080 h 1744980"/>
                <a:gd name="connsiteX34" fmla="*/ 1214046 w 1937651"/>
                <a:gd name="connsiteY34" fmla="*/ 182880 h 1744980"/>
                <a:gd name="connsiteX35" fmla="*/ 1198184 w 1937651"/>
                <a:gd name="connsiteY35" fmla="*/ 143196 h 1744980"/>
                <a:gd name="connsiteX36" fmla="*/ 1212802 w 1937651"/>
                <a:gd name="connsiteY36" fmla="*/ 99060 h 1744980"/>
                <a:gd name="connsiteX37" fmla="*/ 1235662 w 1937651"/>
                <a:gd name="connsiteY37" fmla="*/ 91440 h 1744980"/>
                <a:gd name="connsiteX38" fmla="*/ 1311862 w 1937651"/>
                <a:gd name="connsiteY38" fmla="*/ 68580 h 1744980"/>
                <a:gd name="connsiteX39" fmla="*/ 1357582 w 1937651"/>
                <a:gd name="connsiteY39" fmla="*/ 45720 h 1744980"/>
                <a:gd name="connsiteX40" fmla="*/ 1410922 w 1937651"/>
                <a:gd name="connsiteY40" fmla="*/ 22860 h 1744980"/>
                <a:gd name="connsiteX41" fmla="*/ 1586182 w 1937651"/>
                <a:gd name="connsiteY41" fmla="*/ 22860 h 1744980"/>
                <a:gd name="connsiteX42" fmla="*/ 1609042 w 1937651"/>
                <a:gd name="connsiteY42" fmla="*/ 0 h 1744980"/>
                <a:gd name="connsiteX43" fmla="*/ 1639522 w 1937651"/>
                <a:gd name="connsiteY43" fmla="*/ 7620 h 1744980"/>
                <a:gd name="connsiteX44" fmla="*/ 1647142 w 1937651"/>
                <a:gd name="connsiteY44" fmla="*/ 45720 h 1744980"/>
                <a:gd name="connsiteX45" fmla="*/ 1670002 w 1937651"/>
                <a:gd name="connsiteY45" fmla="*/ 22860 h 1744980"/>
                <a:gd name="connsiteX46" fmla="*/ 1692862 w 1937651"/>
                <a:gd name="connsiteY46" fmla="*/ 7620 h 1744980"/>
                <a:gd name="connsiteX47" fmla="*/ 1723342 w 1937651"/>
                <a:gd name="connsiteY47" fmla="*/ 53340 h 1744980"/>
                <a:gd name="connsiteX48" fmla="*/ 1738582 w 1937651"/>
                <a:gd name="connsiteY48" fmla="*/ 76200 h 1744980"/>
                <a:gd name="connsiteX49" fmla="*/ 1746202 w 1937651"/>
                <a:gd name="connsiteY49" fmla="*/ 99060 h 1744980"/>
                <a:gd name="connsiteX50" fmla="*/ 1799542 w 1937651"/>
                <a:gd name="connsiteY50" fmla="*/ 160020 h 1744980"/>
                <a:gd name="connsiteX51" fmla="*/ 1822402 w 1937651"/>
                <a:gd name="connsiteY51" fmla="*/ 167640 h 1744980"/>
                <a:gd name="connsiteX52" fmla="*/ 1830022 w 1937651"/>
                <a:gd name="connsiteY52" fmla="*/ 190500 h 1744980"/>
                <a:gd name="connsiteX53" fmla="*/ 1890982 w 1937651"/>
                <a:gd name="connsiteY53" fmla="*/ 198120 h 1744980"/>
                <a:gd name="connsiteX54" fmla="*/ 1913842 w 1937651"/>
                <a:gd name="connsiteY54" fmla="*/ 213360 h 1744980"/>
                <a:gd name="connsiteX55" fmla="*/ 1936702 w 1937651"/>
                <a:gd name="connsiteY55" fmla="*/ 220980 h 1744980"/>
                <a:gd name="connsiteX56" fmla="*/ 1890982 w 1937651"/>
                <a:gd name="connsiteY56" fmla="*/ 236220 h 1744980"/>
                <a:gd name="connsiteX57" fmla="*/ 1853348 w 1937651"/>
                <a:gd name="connsiteY57" fmla="*/ 283777 h 1744980"/>
                <a:gd name="connsiteX58" fmla="*/ 1750712 w 1937651"/>
                <a:gd name="connsiteY58" fmla="*/ 325296 h 1744980"/>
                <a:gd name="connsiteX59" fmla="*/ 1691462 w 1937651"/>
                <a:gd name="connsiteY59" fmla="*/ 339732 h 1744980"/>
                <a:gd name="connsiteX60" fmla="*/ 1530977 w 1937651"/>
                <a:gd name="connsiteY60" fmla="*/ 314256 h 1744980"/>
                <a:gd name="connsiteX61" fmla="*/ 1509360 w 1937651"/>
                <a:gd name="connsiteY61" fmla="*/ 334753 h 1744980"/>
                <a:gd name="connsiteX62" fmla="*/ 1509982 w 1937651"/>
                <a:gd name="connsiteY62" fmla="*/ 381000 h 1744980"/>
                <a:gd name="connsiteX63" fmla="*/ 1555702 w 1937651"/>
                <a:gd name="connsiteY63" fmla="*/ 403860 h 1744980"/>
                <a:gd name="connsiteX64" fmla="*/ 1517602 w 1937651"/>
                <a:gd name="connsiteY64" fmla="*/ 487680 h 1744980"/>
                <a:gd name="connsiteX65" fmla="*/ 1540462 w 1937651"/>
                <a:gd name="connsiteY65" fmla="*/ 510540 h 1744980"/>
                <a:gd name="connsiteX66" fmla="*/ 1563322 w 1937651"/>
                <a:gd name="connsiteY66" fmla="*/ 518160 h 1744980"/>
                <a:gd name="connsiteX67" fmla="*/ 1570942 w 1937651"/>
                <a:gd name="connsiteY67" fmla="*/ 563880 h 1744980"/>
                <a:gd name="connsiteX68" fmla="*/ 1586182 w 1937651"/>
                <a:gd name="connsiteY68" fmla="*/ 586740 h 1744980"/>
                <a:gd name="connsiteX69" fmla="*/ 1593802 w 1937651"/>
                <a:gd name="connsiteY69" fmla="*/ 609600 h 1744980"/>
                <a:gd name="connsiteX70" fmla="*/ 1616662 w 1937651"/>
                <a:gd name="connsiteY70" fmla="*/ 617220 h 1744980"/>
                <a:gd name="connsiteX71" fmla="*/ 1677622 w 1937651"/>
                <a:gd name="connsiteY71" fmla="*/ 624840 h 1744980"/>
                <a:gd name="connsiteX72" fmla="*/ 1685242 w 1937651"/>
                <a:gd name="connsiteY72" fmla="*/ 655320 h 1744980"/>
                <a:gd name="connsiteX73" fmla="*/ 1639522 w 1937651"/>
                <a:gd name="connsiteY73" fmla="*/ 685800 h 1744980"/>
                <a:gd name="connsiteX74" fmla="*/ 1616662 w 1937651"/>
                <a:gd name="connsiteY74" fmla="*/ 670560 h 1744980"/>
                <a:gd name="connsiteX75" fmla="*/ 1601422 w 1937651"/>
                <a:gd name="connsiteY75" fmla="*/ 701040 h 1744980"/>
                <a:gd name="connsiteX76" fmla="*/ 1593802 w 1937651"/>
                <a:gd name="connsiteY76" fmla="*/ 777240 h 1744980"/>
                <a:gd name="connsiteX77" fmla="*/ 1586182 w 1937651"/>
                <a:gd name="connsiteY77" fmla="*/ 800100 h 1744980"/>
                <a:gd name="connsiteX78" fmla="*/ 1609042 w 1937651"/>
                <a:gd name="connsiteY78" fmla="*/ 792480 h 1744980"/>
                <a:gd name="connsiteX79" fmla="*/ 1563322 w 1937651"/>
                <a:gd name="connsiteY79" fmla="*/ 800100 h 1744980"/>
                <a:gd name="connsiteX80" fmla="*/ 1540462 w 1937651"/>
                <a:gd name="connsiteY80" fmla="*/ 822960 h 1744980"/>
                <a:gd name="connsiteX81" fmla="*/ 1517602 w 1937651"/>
                <a:gd name="connsiteY81" fmla="*/ 830580 h 1744980"/>
                <a:gd name="connsiteX82" fmla="*/ 1525222 w 1937651"/>
                <a:gd name="connsiteY82" fmla="*/ 883920 h 1744980"/>
                <a:gd name="connsiteX83" fmla="*/ 1517602 w 1937651"/>
                <a:gd name="connsiteY83" fmla="*/ 914400 h 1744980"/>
                <a:gd name="connsiteX84" fmla="*/ 1471882 w 1937651"/>
                <a:gd name="connsiteY84" fmla="*/ 922020 h 1744980"/>
                <a:gd name="connsiteX85" fmla="*/ 1449022 w 1937651"/>
                <a:gd name="connsiteY85" fmla="*/ 944880 h 1744980"/>
                <a:gd name="connsiteX86" fmla="*/ 1433782 w 1937651"/>
                <a:gd name="connsiteY86" fmla="*/ 982980 h 1744980"/>
                <a:gd name="connsiteX87" fmla="*/ 1426162 w 1937651"/>
                <a:gd name="connsiteY87" fmla="*/ 1005840 h 1744980"/>
                <a:gd name="connsiteX88" fmla="*/ 1357582 w 1937651"/>
                <a:gd name="connsiteY88" fmla="*/ 1066800 h 1744980"/>
                <a:gd name="connsiteX89" fmla="*/ 1304242 w 1937651"/>
                <a:gd name="connsiteY89" fmla="*/ 1127760 h 1744980"/>
                <a:gd name="connsiteX90" fmla="*/ 1289002 w 1937651"/>
                <a:gd name="connsiteY90" fmla="*/ 1150620 h 1744980"/>
                <a:gd name="connsiteX91" fmla="*/ 1281382 w 1937651"/>
                <a:gd name="connsiteY91" fmla="*/ 1173480 h 1744980"/>
                <a:gd name="connsiteX92" fmla="*/ 1235662 w 1937651"/>
                <a:gd name="connsiteY92" fmla="*/ 1196340 h 1744980"/>
                <a:gd name="connsiteX93" fmla="*/ 1151842 w 1937651"/>
                <a:gd name="connsiteY93" fmla="*/ 1226820 h 1744980"/>
                <a:gd name="connsiteX94" fmla="*/ 1121362 w 1937651"/>
                <a:gd name="connsiteY94" fmla="*/ 1219200 h 1744980"/>
                <a:gd name="connsiteX95" fmla="*/ 1075642 w 1937651"/>
                <a:gd name="connsiteY95" fmla="*/ 1203960 h 1744980"/>
                <a:gd name="connsiteX96" fmla="*/ 1060402 w 1937651"/>
                <a:gd name="connsiteY96" fmla="*/ 1226820 h 1744980"/>
                <a:gd name="connsiteX97" fmla="*/ 1037542 w 1937651"/>
                <a:gd name="connsiteY97" fmla="*/ 1257300 h 1744980"/>
                <a:gd name="connsiteX98" fmla="*/ 1029922 w 1937651"/>
                <a:gd name="connsiteY98" fmla="*/ 1280160 h 1744980"/>
                <a:gd name="connsiteX99" fmla="*/ 1007062 w 1937651"/>
                <a:gd name="connsiteY99" fmla="*/ 1295400 h 1744980"/>
                <a:gd name="connsiteX100" fmla="*/ 984202 w 1937651"/>
                <a:gd name="connsiteY100" fmla="*/ 1318260 h 1744980"/>
                <a:gd name="connsiteX101" fmla="*/ 991822 w 1937651"/>
                <a:gd name="connsiteY101" fmla="*/ 1341120 h 1744980"/>
                <a:gd name="connsiteX102" fmla="*/ 1037542 w 1937651"/>
                <a:gd name="connsiteY102" fmla="*/ 1379220 h 1744980"/>
                <a:gd name="connsiteX103" fmla="*/ 1060402 w 1937651"/>
                <a:gd name="connsiteY103" fmla="*/ 1424940 h 1744980"/>
                <a:gd name="connsiteX104" fmla="*/ 1068022 w 1937651"/>
                <a:gd name="connsiteY104" fmla="*/ 1478280 h 1744980"/>
                <a:gd name="connsiteX105" fmla="*/ 1113742 w 1937651"/>
                <a:gd name="connsiteY105" fmla="*/ 1493520 h 1744980"/>
                <a:gd name="connsiteX106" fmla="*/ 1128982 w 1937651"/>
                <a:gd name="connsiteY106" fmla="*/ 1516380 h 1744980"/>
                <a:gd name="connsiteX107" fmla="*/ 1151842 w 1937651"/>
                <a:gd name="connsiteY107" fmla="*/ 1584960 h 1744980"/>
                <a:gd name="connsiteX108" fmla="*/ 1167082 w 1937651"/>
                <a:gd name="connsiteY108" fmla="*/ 1607820 h 1744980"/>
                <a:gd name="connsiteX109" fmla="*/ 1182322 w 1937651"/>
                <a:gd name="connsiteY109" fmla="*/ 1676400 h 1744980"/>
                <a:gd name="connsiteX110" fmla="*/ 1189942 w 1937651"/>
                <a:gd name="connsiteY110" fmla="*/ 1653540 h 1744980"/>
                <a:gd name="connsiteX111" fmla="*/ 1167082 w 1937651"/>
                <a:gd name="connsiteY111" fmla="*/ 1661160 h 1744980"/>
                <a:gd name="connsiteX112" fmla="*/ 1090882 w 1937651"/>
                <a:gd name="connsiteY112" fmla="*/ 1668780 h 1744980"/>
                <a:gd name="connsiteX113" fmla="*/ 1068022 w 1937651"/>
                <a:gd name="connsiteY113" fmla="*/ 1684020 h 1744980"/>
                <a:gd name="connsiteX114" fmla="*/ 976582 w 1937651"/>
                <a:gd name="connsiteY114" fmla="*/ 1668780 h 1744980"/>
                <a:gd name="connsiteX115" fmla="*/ 915622 w 1937651"/>
                <a:gd name="connsiteY115" fmla="*/ 1676400 h 1744980"/>
                <a:gd name="connsiteX116" fmla="*/ 885142 w 1937651"/>
                <a:gd name="connsiteY116" fmla="*/ 1744980 h 1744980"/>
                <a:gd name="connsiteX117" fmla="*/ 793702 w 1937651"/>
                <a:gd name="connsiteY117" fmla="*/ 1737360 h 1744980"/>
                <a:gd name="connsiteX118" fmla="*/ 763222 w 1937651"/>
                <a:gd name="connsiteY118" fmla="*/ 1729740 h 1744980"/>
                <a:gd name="connsiteX119" fmla="*/ 755602 w 1937651"/>
                <a:gd name="connsiteY119" fmla="*/ 1691640 h 1744980"/>
                <a:gd name="connsiteX120" fmla="*/ 740362 w 1937651"/>
                <a:gd name="connsiteY120" fmla="*/ 1645920 h 1744980"/>
                <a:gd name="connsiteX121" fmla="*/ 709882 w 1937651"/>
                <a:gd name="connsiteY121" fmla="*/ 1607820 h 1744980"/>
                <a:gd name="connsiteX122" fmla="*/ 687022 w 1937651"/>
                <a:gd name="connsiteY122" fmla="*/ 1600200 h 1744980"/>
                <a:gd name="connsiteX123" fmla="*/ 671782 w 1937651"/>
                <a:gd name="connsiteY123" fmla="*/ 1577340 h 1744980"/>
                <a:gd name="connsiteX124" fmla="*/ 648922 w 1937651"/>
                <a:gd name="connsiteY124" fmla="*/ 1531620 h 1744980"/>
                <a:gd name="connsiteX125" fmla="*/ 591073 w 1937651"/>
                <a:gd name="connsiteY125" fmla="*/ 1537656 h 1744980"/>
                <a:gd name="connsiteX126" fmla="*/ 511762 w 1937651"/>
                <a:gd name="connsiteY126" fmla="*/ 1550532 h 1744980"/>
                <a:gd name="connsiteX127" fmla="*/ 458578 w 1937651"/>
                <a:gd name="connsiteY127" fmla="*/ 1565245 h 1744980"/>
                <a:gd name="connsiteX128" fmla="*/ 351742 w 1937651"/>
                <a:gd name="connsiteY128" fmla="*/ 1531620 h 1744980"/>
                <a:gd name="connsiteX129" fmla="*/ 306022 w 1937651"/>
                <a:gd name="connsiteY129" fmla="*/ 1539240 h 1744980"/>
                <a:gd name="connsiteX130" fmla="*/ 298402 w 1937651"/>
                <a:gd name="connsiteY130" fmla="*/ 1584960 h 1744980"/>
                <a:gd name="connsiteX131" fmla="*/ 214582 w 1937651"/>
                <a:gd name="connsiteY131" fmla="*/ 1562100 h 1744980"/>
                <a:gd name="connsiteX132" fmla="*/ 191722 w 1937651"/>
                <a:gd name="connsiteY132" fmla="*/ 1569720 h 1744980"/>
                <a:gd name="connsiteX133" fmla="*/ 184102 w 1937651"/>
                <a:gd name="connsiteY133" fmla="*/ 1607820 h 1744980"/>
                <a:gd name="connsiteX134" fmla="*/ 168862 w 1937651"/>
                <a:gd name="connsiteY134" fmla="*/ 1584960 h 1744980"/>
                <a:gd name="connsiteX135" fmla="*/ 100282 w 1937651"/>
                <a:gd name="connsiteY135" fmla="*/ 1562100 h 1744980"/>
                <a:gd name="connsiteX136" fmla="*/ 77422 w 1937651"/>
                <a:gd name="connsiteY136" fmla="*/ 1554480 h 1744980"/>
                <a:gd name="connsiteX137" fmla="*/ 69802 w 1937651"/>
                <a:gd name="connsiteY137" fmla="*/ 1531620 h 1744980"/>
                <a:gd name="connsiteX138" fmla="*/ 62182 w 1937651"/>
                <a:gd name="connsiteY138" fmla="*/ 1485900 h 1744980"/>
                <a:gd name="connsiteX139" fmla="*/ 85042 w 1937651"/>
                <a:gd name="connsiteY139" fmla="*/ 1470660 h 1744980"/>
                <a:gd name="connsiteX140" fmla="*/ 107902 w 1937651"/>
                <a:gd name="connsiteY140" fmla="*/ 1424940 h 1744980"/>
                <a:gd name="connsiteX141" fmla="*/ 153622 w 1937651"/>
                <a:gd name="connsiteY141" fmla="*/ 1417320 h 1744980"/>
                <a:gd name="connsiteX142" fmla="*/ 161242 w 1937651"/>
                <a:gd name="connsiteY142" fmla="*/ 1386840 h 1744980"/>
                <a:gd name="connsiteX143" fmla="*/ 184102 w 1937651"/>
                <a:gd name="connsiteY143" fmla="*/ 1371600 h 1744980"/>
                <a:gd name="connsiteX144" fmla="*/ 260302 w 1937651"/>
                <a:gd name="connsiteY144" fmla="*/ 1356360 h 1744980"/>
                <a:gd name="connsiteX145" fmla="*/ 267922 w 1937651"/>
                <a:gd name="connsiteY145" fmla="*/ 1333500 h 1744980"/>
                <a:gd name="connsiteX146" fmla="*/ 290782 w 1937651"/>
                <a:gd name="connsiteY146" fmla="*/ 1318260 h 1744980"/>
                <a:gd name="connsiteX147" fmla="*/ 306022 w 1937651"/>
                <a:gd name="connsiteY147" fmla="*/ 1295400 h 1744980"/>
                <a:gd name="connsiteX148" fmla="*/ 245062 w 1937651"/>
                <a:gd name="connsiteY148" fmla="*/ 1272540 h 1744980"/>
                <a:gd name="connsiteX149" fmla="*/ 229822 w 1937651"/>
                <a:gd name="connsiteY149" fmla="*/ 1249680 h 1744980"/>
                <a:gd name="connsiteX150" fmla="*/ 222202 w 1937651"/>
                <a:gd name="connsiteY150" fmla="*/ 1188720 h 1744980"/>
                <a:gd name="connsiteX151" fmla="*/ 176482 w 1937651"/>
                <a:gd name="connsiteY151" fmla="*/ 1158240 h 1744980"/>
                <a:gd name="connsiteX152" fmla="*/ 153622 w 1937651"/>
                <a:gd name="connsiteY152" fmla="*/ 1135380 h 1744980"/>
                <a:gd name="connsiteX153" fmla="*/ 130762 w 1937651"/>
                <a:gd name="connsiteY153" fmla="*/ 1120140 h 1744980"/>
                <a:gd name="connsiteX154" fmla="*/ 69802 w 1937651"/>
                <a:gd name="connsiteY154" fmla="*/ 1051560 h 1744980"/>
                <a:gd name="connsiteX155" fmla="*/ 54562 w 1937651"/>
                <a:gd name="connsiteY155" fmla="*/ 998220 h 1744980"/>
                <a:gd name="connsiteX156" fmla="*/ 24082 w 1937651"/>
                <a:gd name="connsiteY156" fmla="*/ 952500 h 1744980"/>
                <a:gd name="connsiteX157" fmla="*/ 1222 w 1937651"/>
                <a:gd name="connsiteY157" fmla="*/ 937260 h 1744980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57582 w 1937651"/>
                <a:gd name="connsiteY88" fmla="*/ 1066800 h 1737391"/>
                <a:gd name="connsiteX89" fmla="*/ 1304242 w 1937651"/>
                <a:gd name="connsiteY89" fmla="*/ 1127760 h 1737391"/>
                <a:gd name="connsiteX90" fmla="*/ 1289002 w 1937651"/>
                <a:gd name="connsiteY90" fmla="*/ 1150620 h 1737391"/>
                <a:gd name="connsiteX91" fmla="*/ 1281382 w 1937651"/>
                <a:gd name="connsiteY91" fmla="*/ 1173480 h 1737391"/>
                <a:gd name="connsiteX92" fmla="*/ 1235662 w 1937651"/>
                <a:gd name="connsiteY92" fmla="*/ 1196340 h 1737391"/>
                <a:gd name="connsiteX93" fmla="*/ 1151842 w 1937651"/>
                <a:gd name="connsiteY93" fmla="*/ 1226820 h 1737391"/>
                <a:gd name="connsiteX94" fmla="*/ 1121362 w 1937651"/>
                <a:gd name="connsiteY94" fmla="*/ 1219200 h 1737391"/>
                <a:gd name="connsiteX95" fmla="*/ 1075642 w 1937651"/>
                <a:gd name="connsiteY95" fmla="*/ 1203960 h 1737391"/>
                <a:gd name="connsiteX96" fmla="*/ 1060402 w 1937651"/>
                <a:gd name="connsiteY96" fmla="*/ 1226820 h 1737391"/>
                <a:gd name="connsiteX97" fmla="*/ 1037542 w 1937651"/>
                <a:gd name="connsiteY97" fmla="*/ 1257300 h 1737391"/>
                <a:gd name="connsiteX98" fmla="*/ 1029922 w 1937651"/>
                <a:gd name="connsiteY98" fmla="*/ 1280160 h 1737391"/>
                <a:gd name="connsiteX99" fmla="*/ 1007062 w 1937651"/>
                <a:gd name="connsiteY99" fmla="*/ 1295400 h 1737391"/>
                <a:gd name="connsiteX100" fmla="*/ 984202 w 1937651"/>
                <a:gd name="connsiteY100" fmla="*/ 1318260 h 1737391"/>
                <a:gd name="connsiteX101" fmla="*/ 991822 w 1937651"/>
                <a:gd name="connsiteY101" fmla="*/ 1341120 h 1737391"/>
                <a:gd name="connsiteX102" fmla="*/ 1037542 w 1937651"/>
                <a:gd name="connsiteY102" fmla="*/ 1379220 h 1737391"/>
                <a:gd name="connsiteX103" fmla="*/ 1060402 w 1937651"/>
                <a:gd name="connsiteY103" fmla="*/ 1424940 h 1737391"/>
                <a:gd name="connsiteX104" fmla="*/ 1068022 w 1937651"/>
                <a:gd name="connsiteY104" fmla="*/ 1478280 h 1737391"/>
                <a:gd name="connsiteX105" fmla="*/ 1113742 w 1937651"/>
                <a:gd name="connsiteY105" fmla="*/ 1493520 h 1737391"/>
                <a:gd name="connsiteX106" fmla="*/ 1128982 w 1937651"/>
                <a:gd name="connsiteY106" fmla="*/ 1516380 h 1737391"/>
                <a:gd name="connsiteX107" fmla="*/ 1151842 w 1937651"/>
                <a:gd name="connsiteY107" fmla="*/ 1584960 h 1737391"/>
                <a:gd name="connsiteX108" fmla="*/ 1167082 w 1937651"/>
                <a:gd name="connsiteY108" fmla="*/ 1607820 h 1737391"/>
                <a:gd name="connsiteX109" fmla="*/ 1182322 w 1937651"/>
                <a:gd name="connsiteY109" fmla="*/ 1676400 h 1737391"/>
                <a:gd name="connsiteX110" fmla="*/ 1189942 w 1937651"/>
                <a:gd name="connsiteY110" fmla="*/ 1653540 h 1737391"/>
                <a:gd name="connsiteX111" fmla="*/ 1167082 w 1937651"/>
                <a:gd name="connsiteY111" fmla="*/ 1661160 h 1737391"/>
                <a:gd name="connsiteX112" fmla="*/ 1090882 w 1937651"/>
                <a:gd name="connsiteY112" fmla="*/ 1668780 h 1737391"/>
                <a:gd name="connsiteX113" fmla="*/ 1068022 w 1937651"/>
                <a:gd name="connsiteY113" fmla="*/ 1684020 h 1737391"/>
                <a:gd name="connsiteX114" fmla="*/ 976582 w 1937651"/>
                <a:gd name="connsiteY114" fmla="*/ 1668780 h 1737391"/>
                <a:gd name="connsiteX115" fmla="*/ 915622 w 1937651"/>
                <a:gd name="connsiteY115" fmla="*/ 1676400 h 1737391"/>
                <a:gd name="connsiteX116" fmla="*/ 845487 w 1937651"/>
                <a:gd name="connsiteY116" fmla="*/ 1733160 h 1737391"/>
                <a:gd name="connsiteX117" fmla="*/ 793702 w 1937651"/>
                <a:gd name="connsiteY117" fmla="*/ 1737360 h 1737391"/>
                <a:gd name="connsiteX118" fmla="*/ 763222 w 1937651"/>
                <a:gd name="connsiteY118" fmla="*/ 1729740 h 1737391"/>
                <a:gd name="connsiteX119" fmla="*/ 755602 w 1937651"/>
                <a:gd name="connsiteY119" fmla="*/ 1691640 h 1737391"/>
                <a:gd name="connsiteX120" fmla="*/ 740362 w 1937651"/>
                <a:gd name="connsiteY120" fmla="*/ 1645920 h 1737391"/>
                <a:gd name="connsiteX121" fmla="*/ 709882 w 1937651"/>
                <a:gd name="connsiteY121" fmla="*/ 1607820 h 1737391"/>
                <a:gd name="connsiteX122" fmla="*/ 687022 w 1937651"/>
                <a:gd name="connsiteY122" fmla="*/ 1600200 h 1737391"/>
                <a:gd name="connsiteX123" fmla="*/ 671782 w 1937651"/>
                <a:gd name="connsiteY123" fmla="*/ 1577340 h 1737391"/>
                <a:gd name="connsiteX124" fmla="*/ 648922 w 1937651"/>
                <a:gd name="connsiteY124" fmla="*/ 1531620 h 1737391"/>
                <a:gd name="connsiteX125" fmla="*/ 591073 w 1937651"/>
                <a:gd name="connsiteY125" fmla="*/ 1537656 h 1737391"/>
                <a:gd name="connsiteX126" fmla="*/ 511762 w 1937651"/>
                <a:gd name="connsiteY126" fmla="*/ 1550532 h 1737391"/>
                <a:gd name="connsiteX127" fmla="*/ 458578 w 1937651"/>
                <a:gd name="connsiteY127" fmla="*/ 1565245 h 1737391"/>
                <a:gd name="connsiteX128" fmla="*/ 351742 w 1937651"/>
                <a:gd name="connsiteY128" fmla="*/ 1531620 h 1737391"/>
                <a:gd name="connsiteX129" fmla="*/ 306022 w 1937651"/>
                <a:gd name="connsiteY129" fmla="*/ 1539240 h 1737391"/>
                <a:gd name="connsiteX130" fmla="*/ 298402 w 1937651"/>
                <a:gd name="connsiteY130" fmla="*/ 1584960 h 1737391"/>
                <a:gd name="connsiteX131" fmla="*/ 214582 w 1937651"/>
                <a:gd name="connsiteY131" fmla="*/ 1562100 h 1737391"/>
                <a:gd name="connsiteX132" fmla="*/ 191722 w 1937651"/>
                <a:gd name="connsiteY132" fmla="*/ 1569720 h 1737391"/>
                <a:gd name="connsiteX133" fmla="*/ 184102 w 1937651"/>
                <a:gd name="connsiteY133" fmla="*/ 1607820 h 1737391"/>
                <a:gd name="connsiteX134" fmla="*/ 168862 w 1937651"/>
                <a:gd name="connsiteY134" fmla="*/ 1584960 h 1737391"/>
                <a:gd name="connsiteX135" fmla="*/ 100282 w 1937651"/>
                <a:gd name="connsiteY135" fmla="*/ 1562100 h 1737391"/>
                <a:gd name="connsiteX136" fmla="*/ 77422 w 1937651"/>
                <a:gd name="connsiteY136" fmla="*/ 1554480 h 1737391"/>
                <a:gd name="connsiteX137" fmla="*/ 69802 w 1937651"/>
                <a:gd name="connsiteY137" fmla="*/ 1531620 h 1737391"/>
                <a:gd name="connsiteX138" fmla="*/ 62182 w 1937651"/>
                <a:gd name="connsiteY138" fmla="*/ 1485900 h 1737391"/>
                <a:gd name="connsiteX139" fmla="*/ 85042 w 1937651"/>
                <a:gd name="connsiteY139" fmla="*/ 1470660 h 1737391"/>
                <a:gd name="connsiteX140" fmla="*/ 107902 w 1937651"/>
                <a:gd name="connsiteY140" fmla="*/ 1424940 h 1737391"/>
                <a:gd name="connsiteX141" fmla="*/ 153622 w 1937651"/>
                <a:gd name="connsiteY141" fmla="*/ 1417320 h 1737391"/>
                <a:gd name="connsiteX142" fmla="*/ 161242 w 1937651"/>
                <a:gd name="connsiteY142" fmla="*/ 1386840 h 1737391"/>
                <a:gd name="connsiteX143" fmla="*/ 184102 w 1937651"/>
                <a:gd name="connsiteY143" fmla="*/ 1371600 h 1737391"/>
                <a:gd name="connsiteX144" fmla="*/ 260302 w 1937651"/>
                <a:gd name="connsiteY144" fmla="*/ 1356360 h 1737391"/>
                <a:gd name="connsiteX145" fmla="*/ 267922 w 1937651"/>
                <a:gd name="connsiteY145" fmla="*/ 1333500 h 1737391"/>
                <a:gd name="connsiteX146" fmla="*/ 290782 w 1937651"/>
                <a:gd name="connsiteY146" fmla="*/ 1318260 h 1737391"/>
                <a:gd name="connsiteX147" fmla="*/ 306022 w 1937651"/>
                <a:gd name="connsiteY147" fmla="*/ 1295400 h 1737391"/>
                <a:gd name="connsiteX148" fmla="*/ 245062 w 1937651"/>
                <a:gd name="connsiteY148" fmla="*/ 1272540 h 1737391"/>
                <a:gd name="connsiteX149" fmla="*/ 229822 w 1937651"/>
                <a:gd name="connsiteY149" fmla="*/ 1249680 h 1737391"/>
                <a:gd name="connsiteX150" fmla="*/ 222202 w 1937651"/>
                <a:gd name="connsiteY150" fmla="*/ 1188720 h 1737391"/>
                <a:gd name="connsiteX151" fmla="*/ 176482 w 1937651"/>
                <a:gd name="connsiteY151" fmla="*/ 1158240 h 1737391"/>
                <a:gd name="connsiteX152" fmla="*/ 153622 w 1937651"/>
                <a:gd name="connsiteY152" fmla="*/ 1135380 h 1737391"/>
                <a:gd name="connsiteX153" fmla="*/ 130762 w 1937651"/>
                <a:gd name="connsiteY153" fmla="*/ 1120140 h 1737391"/>
                <a:gd name="connsiteX154" fmla="*/ 69802 w 1937651"/>
                <a:gd name="connsiteY154" fmla="*/ 1051560 h 1737391"/>
                <a:gd name="connsiteX155" fmla="*/ 54562 w 1937651"/>
                <a:gd name="connsiteY155" fmla="*/ 998220 h 1737391"/>
                <a:gd name="connsiteX156" fmla="*/ 24082 w 1937651"/>
                <a:gd name="connsiteY156" fmla="*/ 952500 h 1737391"/>
                <a:gd name="connsiteX157" fmla="*/ 1222 w 1937651"/>
                <a:gd name="connsiteY157" fmla="*/ 937260 h 1737391"/>
                <a:gd name="connsiteX0" fmla="*/ 1222 w 1937651"/>
                <a:gd name="connsiteY0" fmla="*/ 937260 h 1739938"/>
                <a:gd name="connsiteX1" fmla="*/ 39322 w 1937651"/>
                <a:gd name="connsiteY1" fmla="*/ 960120 h 1739938"/>
                <a:gd name="connsiteX2" fmla="*/ 275542 w 1937651"/>
                <a:gd name="connsiteY2" fmla="*/ 993492 h 1739938"/>
                <a:gd name="connsiteX3" fmla="*/ 389842 w 1937651"/>
                <a:gd name="connsiteY3" fmla="*/ 1005840 h 1739938"/>
                <a:gd name="connsiteX4" fmla="*/ 588585 w 1937651"/>
                <a:gd name="connsiteY4" fmla="*/ 973524 h 1739938"/>
                <a:gd name="connsiteX5" fmla="*/ 633682 w 1937651"/>
                <a:gd name="connsiteY5" fmla="*/ 929640 h 1739938"/>
                <a:gd name="connsiteX6" fmla="*/ 618442 w 1937651"/>
                <a:gd name="connsiteY6" fmla="*/ 906780 h 1739938"/>
                <a:gd name="connsiteX7" fmla="*/ 618442 w 1937651"/>
                <a:gd name="connsiteY7" fmla="*/ 861060 h 1739938"/>
                <a:gd name="connsiteX8" fmla="*/ 641302 w 1937651"/>
                <a:gd name="connsiteY8" fmla="*/ 845820 h 1739938"/>
                <a:gd name="connsiteX9" fmla="*/ 656542 w 1937651"/>
                <a:gd name="connsiteY9" fmla="*/ 807720 h 1739938"/>
                <a:gd name="connsiteX10" fmla="*/ 679402 w 1937651"/>
                <a:gd name="connsiteY10" fmla="*/ 800100 h 1739938"/>
                <a:gd name="connsiteX11" fmla="*/ 702262 w 1937651"/>
                <a:gd name="connsiteY11" fmla="*/ 768311 h 1739938"/>
                <a:gd name="connsiteX12" fmla="*/ 801322 w 1937651"/>
                <a:gd name="connsiteY12" fmla="*/ 769620 h 1739938"/>
                <a:gd name="connsiteX13" fmla="*/ 785616 w 1937651"/>
                <a:gd name="connsiteY13" fmla="*/ 739668 h 1739938"/>
                <a:gd name="connsiteX14" fmla="*/ 824182 w 1937651"/>
                <a:gd name="connsiteY14" fmla="*/ 716280 h 1739938"/>
                <a:gd name="connsiteX15" fmla="*/ 885142 w 1937651"/>
                <a:gd name="connsiteY15" fmla="*/ 701040 h 1739938"/>
                <a:gd name="connsiteX16" fmla="*/ 908002 w 1937651"/>
                <a:gd name="connsiteY16" fmla="*/ 708660 h 1739938"/>
                <a:gd name="connsiteX17" fmla="*/ 938482 w 1937651"/>
                <a:gd name="connsiteY17" fmla="*/ 716280 h 1739938"/>
                <a:gd name="connsiteX18" fmla="*/ 968962 w 1937651"/>
                <a:gd name="connsiteY18" fmla="*/ 701040 h 1739938"/>
                <a:gd name="connsiteX19" fmla="*/ 946102 w 1937651"/>
                <a:gd name="connsiteY19" fmla="*/ 678180 h 1739938"/>
                <a:gd name="connsiteX20" fmla="*/ 953722 w 1937651"/>
                <a:gd name="connsiteY20" fmla="*/ 655320 h 1739938"/>
                <a:gd name="connsiteX21" fmla="*/ 991822 w 1937651"/>
                <a:gd name="connsiteY21" fmla="*/ 617220 h 1739938"/>
                <a:gd name="connsiteX22" fmla="*/ 999442 w 1937651"/>
                <a:gd name="connsiteY22" fmla="*/ 571500 h 1739938"/>
                <a:gd name="connsiteX23" fmla="*/ 1007062 w 1937651"/>
                <a:gd name="connsiteY23" fmla="*/ 525780 h 1739938"/>
                <a:gd name="connsiteX24" fmla="*/ 1075642 w 1937651"/>
                <a:gd name="connsiteY24" fmla="*/ 518160 h 1739938"/>
                <a:gd name="connsiteX25" fmla="*/ 1066934 w 1937651"/>
                <a:gd name="connsiteY25" fmla="*/ 459036 h 1739938"/>
                <a:gd name="connsiteX26" fmla="*/ 1060402 w 1937651"/>
                <a:gd name="connsiteY26" fmla="*/ 426720 h 1739938"/>
                <a:gd name="connsiteX27" fmla="*/ 1037542 w 1937651"/>
                <a:gd name="connsiteY27" fmla="*/ 419100 h 1739938"/>
                <a:gd name="connsiteX28" fmla="*/ 1189942 w 1937651"/>
                <a:gd name="connsiteY28" fmla="*/ 388620 h 1739938"/>
                <a:gd name="connsiteX29" fmla="*/ 1182322 w 1937651"/>
                <a:gd name="connsiteY29" fmla="*/ 342900 h 1739938"/>
                <a:gd name="connsiteX30" fmla="*/ 1189942 w 1937651"/>
                <a:gd name="connsiteY30" fmla="*/ 304800 h 1739938"/>
                <a:gd name="connsiteX31" fmla="*/ 1220422 w 1937651"/>
                <a:gd name="connsiteY31" fmla="*/ 297180 h 1739938"/>
                <a:gd name="connsiteX32" fmla="*/ 1243282 w 1937651"/>
                <a:gd name="connsiteY32" fmla="*/ 281940 h 1739938"/>
                <a:gd name="connsiteX33" fmla="*/ 1250902 w 1937651"/>
                <a:gd name="connsiteY33" fmla="*/ 259080 h 1739938"/>
                <a:gd name="connsiteX34" fmla="*/ 1214046 w 1937651"/>
                <a:gd name="connsiteY34" fmla="*/ 182880 h 1739938"/>
                <a:gd name="connsiteX35" fmla="*/ 1198184 w 1937651"/>
                <a:gd name="connsiteY35" fmla="*/ 143196 h 1739938"/>
                <a:gd name="connsiteX36" fmla="*/ 1212802 w 1937651"/>
                <a:gd name="connsiteY36" fmla="*/ 99060 h 1739938"/>
                <a:gd name="connsiteX37" fmla="*/ 1235662 w 1937651"/>
                <a:gd name="connsiteY37" fmla="*/ 91440 h 1739938"/>
                <a:gd name="connsiteX38" fmla="*/ 1311862 w 1937651"/>
                <a:gd name="connsiteY38" fmla="*/ 68580 h 1739938"/>
                <a:gd name="connsiteX39" fmla="*/ 1357582 w 1937651"/>
                <a:gd name="connsiteY39" fmla="*/ 45720 h 1739938"/>
                <a:gd name="connsiteX40" fmla="*/ 1410922 w 1937651"/>
                <a:gd name="connsiteY40" fmla="*/ 22860 h 1739938"/>
                <a:gd name="connsiteX41" fmla="*/ 1586182 w 1937651"/>
                <a:gd name="connsiteY41" fmla="*/ 22860 h 1739938"/>
                <a:gd name="connsiteX42" fmla="*/ 1609042 w 1937651"/>
                <a:gd name="connsiteY42" fmla="*/ 0 h 1739938"/>
                <a:gd name="connsiteX43" fmla="*/ 1639522 w 1937651"/>
                <a:gd name="connsiteY43" fmla="*/ 7620 h 1739938"/>
                <a:gd name="connsiteX44" fmla="*/ 1647142 w 1937651"/>
                <a:gd name="connsiteY44" fmla="*/ 45720 h 1739938"/>
                <a:gd name="connsiteX45" fmla="*/ 1670002 w 1937651"/>
                <a:gd name="connsiteY45" fmla="*/ 22860 h 1739938"/>
                <a:gd name="connsiteX46" fmla="*/ 1692862 w 1937651"/>
                <a:gd name="connsiteY46" fmla="*/ 7620 h 1739938"/>
                <a:gd name="connsiteX47" fmla="*/ 1723342 w 1937651"/>
                <a:gd name="connsiteY47" fmla="*/ 53340 h 1739938"/>
                <a:gd name="connsiteX48" fmla="*/ 1738582 w 1937651"/>
                <a:gd name="connsiteY48" fmla="*/ 76200 h 1739938"/>
                <a:gd name="connsiteX49" fmla="*/ 1746202 w 1937651"/>
                <a:gd name="connsiteY49" fmla="*/ 99060 h 1739938"/>
                <a:gd name="connsiteX50" fmla="*/ 1799542 w 1937651"/>
                <a:gd name="connsiteY50" fmla="*/ 160020 h 1739938"/>
                <a:gd name="connsiteX51" fmla="*/ 1822402 w 1937651"/>
                <a:gd name="connsiteY51" fmla="*/ 167640 h 1739938"/>
                <a:gd name="connsiteX52" fmla="*/ 1830022 w 1937651"/>
                <a:gd name="connsiteY52" fmla="*/ 190500 h 1739938"/>
                <a:gd name="connsiteX53" fmla="*/ 1890982 w 1937651"/>
                <a:gd name="connsiteY53" fmla="*/ 198120 h 1739938"/>
                <a:gd name="connsiteX54" fmla="*/ 1913842 w 1937651"/>
                <a:gd name="connsiteY54" fmla="*/ 213360 h 1739938"/>
                <a:gd name="connsiteX55" fmla="*/ 1936702 w 1937651"/>
                <a:gd name="connsiteY55" fmla="*/ 220980 h 1739938"/>
                <a:gd name="connsiteX56" fmla="*/ 1890982 w 1937651"/>
                <a:gd name="connsiteY56" fmla="*/ 236220 h 1739938"/>
                <a:gd name="connsiteX57" fmla="*/ 1853348 w 1937651"/>
                <a:gd name="connsiteY57" fmla="*/ 283777 h 1739938"/>
                <a:gd name="connsiteX58" fmla="*/ 1750712 w 1937651"/>
                <a:gd name="connsiteY58" fmla="*/ 325296 h 1739938"/>
                <a:gd name="connsiteX59" fmla="*/ 1691462 w 1937651"/>
                <a:gd name="connsiteY59" fmla="*/ 339732 h 1739938"/>
                <a:gd name="connsiteX60" fmla="*/ 1530977 w 1937651"/>
                <a:gd name="connsiteY60" fmla="*/ 314256 h 1739938"/>
                <a:gd name="connsiteX61" fmla="*/ 1509360 w 1937651"/>
                <a:gd name="connsiteY61" fmla="*/ 334753 h 1739938"/>
                <a:gd name="connsiteX62" fmla="*/ 1509982 w 1937651"/>
                <a:gd name="connsiteY62" fmla="*/ 381000 h 1739938"/>
                <a:gd name="connsiteX63" fmla="*/ 1555702 w 1937651"/>
                <a:gd name="connsiteY63" fmla="*/ 403860 h 1739938"/>
                <a:gd name="connsiteX64" fmla="*/ 1517602 w 1937651"/>
                <a:gd name="connsiteY64" fmla="*/ 487680 h 1739938"/>
                <a:gd name="connsiteX65" fmla="*/ 1540462 w 1937651"/>
                <a:gd name="connsiteY65" fmla="*/ 510540 h 1739938"/>
                <a:gd name="connsiteX66" fmla="*/ 1563322 w 1937651"/>
                <a:gd name="connsiteY66" fmla="*/ 518160 h 1739938"/>
                <a:gd name="connsiteX67" fmla="*/ 1570942 w 1937651"/>
                <a:gd name="connsiteY67" fmla="*/ 563880 h 1739938"/>
                <a:gd name="connsiteX68" fmla="*/ 1586182 w 1937651"/>
                <a:gd name="connsiteY68" fmla="*/ 586740 h 1739938"/>
                <a:gd name="connsiteX69" fmla="*/ 1593802 w 1937651"/>
                <a:gd name="connsiteY69" fmla="*/ 609600 h 1739938"/>
                <a:gd name="connsiteX70" fmla="*/ 1616662 w 1937651"/>
                <a:gd name="connsiteY70" fmla="*/ 617220 h 1739938"/>
                <a:gd name="connsiteX71" fmla="*/ 1677622 w 1937651"/>
                <a:gd name="connsiteY71" fmla="*/ 624840 h 1739938"/>
                <a:gd name="connsiteX72" fmla="*/ 1685242 w 1937651"/>
                <a:gd name="connsiteY72" fmla="*/ 655320 h 1739938"/>
                <a:gd name="connsiteX73" fmla="*/ 1639522 w 1937651"/>
                <a:gd name="connsiteY73" fmla="*/ 685800 h 1739938"/>
                <a:gd name="connsiteX74" fmla="*/ 1616662 w 1937651"/>
                <a:gd name="connsiteY74" fmla="*/ 670560 h 1739938"/>
                <a:gd name="connsiteX75" fmla="*/ 1601422 w 1937651"/>
                <a:gd name="connsiteY75" fmla="*/ 701040 h 1739938"/>
                <a:gd name="connsiteX76" fmla="*/ 1593802 w 1937651"/>
                <a:gd name="connsiteY76" fmla="*/ 777240 h 1739938"/>
                <a:gd name="connsiteX77" fmla="*/ 1586182 w 1937651"/>
                <a:gd name="connsiteY77" fmla="*/ 800100 h 1739938"/>
                <a:gd name="connsiteX78" fmla="*/ 1609042 w 1937651"/>
                <a:gd name="connsiteY78" fmla="*/ 792480 h 1739938"/>
                <a:gd name="connsiteX79" fmla="*/ 1563322 w 1937651"/>
                <a:gd name="connsiteY79" fmla="*/ 800100 h 1739938"/>
                <a:gd name="connsiteX80" fmla="*/ 1540462 w 1937651"/>
                <a:gd name="connsiteY80" fmla="*/ 822960 h 1739938"/>
                <a:gd name="connsiteX81" fmla="*/ 1517602 w 1937651"/>
                <a:gd name="connsiteY81" fmla="*/ 830580 h 1739938"/>
                <a:gd name="connsiteX82" fmla="*/ 1525222 w 1937651"/>
                <a:gd name="connsiteY82" fmla="*/ 883920 h 1739938"/>
                <a:gd name="connsiteX83" fmla="*/ 1517602 w 1937651"/>
                <a:gd name="connsiteY83" fmla="*/ 914400 h 1739938"/>
                <a:gd name="connsiteX84" fmla="*/ 1471882 w 1937651"/>
                <a:gd name="connsiteY84" fmla="*/ 922020 h 1739938"/>
                <a:gd name="connsiteX85" fmla="*/ 1449022 w 1937651"/>
                <a:gd name="connsiteY85" fmla="*/ 944880 h 1739938"/>
                <a:gd name="connsiteX86" fmla="*/ 1433782 w 1937651"/>
                <a:gd name="connsiteY86" fmla="*/ 982980 h 1739938"/>
                <a:gd name="connsiteX87" fmla="*/ 1426162 w 1937651"/>
                <a:gd name="connsiteY87" fmla="*/ 1005840 h 1739938"/>
                <a:gd name="connsiteX88" fmla="*/ 1357582 w 1937651"/>
                <a:gd name="connsiteY88" fmla="*/ 1066800 h 1739938"/>
                <a:gd name="connsiteX89" fmla="*/ 1304242 w 1937651"/>
                <a:gd name="connsiteY89" fmla="*/ 1127760 h 1739938"/>
                <a:gd name="connsiteX90" fmla="*/ 1289002 w 1937651"/>
                <a:gd name="connsiteY90" fmla="*/ 1150620 h 1739938"/>
                <a:gd name="connsiteX91" fmla="*/ 1281382 w 1937651"/>
                <a:gd name="connsiteY91" fmla="*/ 1173480 h 1739938"/>
                <a:gd name="connsiteX92" fmla="*/ 1235662 w 1937651"/>
                <a:gd name="connsiteY92" fmla="*/ 1196340 h 1739938"/>
                <a:gd name="connsiteX93" fmla="*/ 1151842 w 1937651"/>
                <a:gd name="connsiteY93" fmla="*/ 1226820 h 1739938"/>
                <a:gd name="connsiteX94" fmla="*/ 1121362 w 1937651"/>
                <a:gd name="connsiteY94" fmla="*/ 1219200 h 1739938"/>
                <a:gd name="connsiteX95" fmla="*/ 1075642 w 1937651"/>
                <a:gd name="connsiteY95" fmla="*/ 1203960 h 1739938"/>
                <a:gd name="connsiteX96" fmla="*/ 1060402 w 1937651"/>
                <a:gd name="connsiteY96" fmla="*/ 1226820 h 1739938"/>
                <a:gd name="connsiteX97" fmla="*/ 1037542 w 1937651"/>
                <a:gd name="connsiteY97" fmla="*/ 1257300 h 1739938"/>
                <a:gd name="connsiteX98" fmla="*/ 1029922 w 1937651"/>
                <a:gd name="connsiteY98" fmla="*/ 1280160 h 1739938"/>
                <a:gd name="connsiteX99" fmla="*/ 1007062 w 1937651"/>
                <a:gd name="connsiteY99" fmla="*/ 1295400 h 1739938"/>
                <a:gd name="connsiteX100" fmla="*/ 984202 w 1937651"/>
                <a:gd name="connsiteY100" fmla="*/ 1318260 h 1739938"/>
                <a:gd name="connsiteX101" fmla="*/ 991822 w 1937651"/>
                <a:gd name="connsiteY101" fmla="*/ 1341120 h 1739938"/>
                <a:gd name="connsiteX102" fmla="*/ 1037542 w 1937651"/>
                <a:gd name="connsiteY102" fmla="*/ 1379220 h 1739938"/>
                <a:gd name="connsiteX103" fmla="*/ 1060402 w 1937651"/>
                <a:gd name="connsiteY103" fmla="*/ 1424940 h 1739938"/>
                <a:gd name="connsiteX104" fmla="*/ 1068022 w 1937651"/>
                <a:gd name="connsiteY104" fmla="*/ 1478280 h 1739938"/>
                <a:gd name="connsiteX105" fmla="*/ 1113742 w 1937651"/>
                <a:gd name="connsiteY105" fmla="*/ 1493520 h 1739938"/>
                <a:gd name="connsiteX106" fmla="*/ 1128982 w 1937651"/>
                <a:gd name="connsiteY106" fmla="*/ 1516380 h 1739938"/>
                <a:gd name="connsiteX107" fmla="*/ 1151842 w 1937651"/>
                <a:gd name="connsiteY107" fmla="*/ 1584960 h 1739938"/>
                <a:gd name="connsiteX108" fmla="*/ 1167082 w 1937651"/>
                <a:gd name="connsiteY108" fmla="*/ 1607820 h 1739938"/>
                <a:gd name="connsiteX109" fmla="*/ 1182322 w 1937651"/>
                <a:gd name="connsiteY109" fmla="*/ 1676400 h 1739938"/>
                <a:gd name="connsiteX110" fmla="*/ 1189942 w 1937651"/>
                <a:gd name="connsiteY110" fmla="*/ 1653540 h 1739938"/>
                <a:gd name="connsiteX111" fmla="*/ 1167082 w 1937651"/>
                <a:gd name="connsiteY111" fmla="*/ 1661160 h 1739938"/>
                <a:gd name="connsiteX112" fmla="*/ 1090882 w 1937651"/>
                <a:gd name="connsiteY112" fmla="*/ 1668780 h 1739938"/>
                <a:gd name="connsiteX113" fmla="*/ 1068022 w 1937651"/>
                <a:gd name="connsiteY113" fmla="*/ 1684020 h 1739938"/>
                <a:gd name="connsiteX114" fmla="*/ 976582 w 1937651"/>
                <a:gd name="connsiteY114" fmla="*/ 1668780 h 1739938"/>
                <a:gd name="connsiteX115" fmla="*/ 915622 w 1937651"/>
                <a:gd name="connsiteY115" fmla="*/ 1676400 h 1739938"/>
                <a:gd name="connsiteX116" fmla="*/ 831492 w 1937651"/>
                <a:gd name="connsiteY116" fmla="*/ 1692971 h 1739938"/>
                <a:gd name="connsiteX117" fmla="*/ 793702 w 1937651"/>
                <a:gd name="connsiteY117" fmla="*/ 1737360 h 1739938"/>
                <a:gd name="connsiteX118" fmla="*/ 763222 w 1937651"/>
                <a:gd name="connsiteY118" fmla="*/ 1729740 h 1739938"/>
                <a:gd name="connsiteX119" fmla="*/ 755602 w 1937651"/>
                <a:gd name="connsiteY119" fmla="*/ 1691640 h 1739938"/>
                <a:gd name="connsiteX120" fmla="*/ 740362 w 1937651"/>
                <a:gd name="connsiteY120" fmla="*/ 1645920 h 1739938"/>
                <a:gd name="connsiteX121" fmla="*/ 709882 w 1937651"/>
                <a:gd name="connsiteY121" fmla="*/ 1607820 h 1739938"/>
                <a:gd name="connsiteX122" fmla="*/ 687022 w 1937651"/>
                <a:gd name="connsiteY122" fmla="*/ 1600200 h 1739938"/>
                <a:gd name="connsiteX123" fmla="*/ 671782 w 1937651"/>
                <a:gd name="connsiteY123" fmla="*/ 1577340 h 1739938"/>
                <a:gd name="connsiteX124" fmla="*/ 648922 w 1937651"/>
                <a:gd name="connsiteY124" fmla="*/ 1531620 h 1739938"/>
                <a:gd name="connsiteX125" fmla="*/ 591073 w 1937651"/>
                <a:gd name="connsiteY125" fmla="*/ 1537656 h 1739938"/>
                <a:gd name="connsiteX126" fmla="*/ 511762 w 1937651"/>
                <a:gd name="connsiteY126" fmla="*/ 1550532 h 1739938"/>
                <a:gd name="connsiteX127" fmla="*/ 458578 w 1937651"/>
                <a:gd name="connsiteY127" fmla="*/ 1565245 h 1739938"/>
                <a:gd name="connsiteX128" fmla="*/ 351742 w 1937651"/>
                <a:gd name="connsiteY128" fmla="*/ 1531620 h 1739938"/>
                <a:gd name="connsiteX129" fmla="*/ 306022 w 1937651"/>
                <a:gd name="connsiteY129" fmla="*/ 1539240 h 1739938"/>
                <a:gd name="connsiteX130" fmla="*/ 298402 w 1937651"/>
                <a:gd name="connsiteY130" fmla="*/ 1584960 h 1739938"/>
                <a:gd name="connsiteX131" fmla="*/ 214582 w 1937651"/>
                <a:gd name="connsiteY131" fmla="*/ 1562100 h 1739938"/>
                <a:gd name="connsiteX132" fmla="*/ 191722 w 1937651"/>
                <a:gd name="connsiteY132" fmla="*/ 1569720 h 1739938"/>
                <a:gd name="connsiteX133" fmla="*/ 184102 w 1937651"/>
                <a:gd name="connsiteY133" fmla="*/ 1607820 h 1739938"/>
                <a:gd name="connsiteX134" fmla="*/ 168862 w 1937651"/>
                <a:gd name="connsiteY134" fmla="*/ 1584960 h 1739938"/>
                <a:gd name="connsiteX135" fmla="*/ 100282 w 1937651"/>
                <a:gd name="connsiteY135" fmla="*/ 1562100 h 1739938"/>
                <a:gd name="connsiteX136" fmla="*/ 77422 w 1937651"/>
                <a:gd name="connsiteY136" fmla="*/ 1554480 h 1739938"/>
                <a:gd name="connsiteX137" fmla="*/ 69802 w 1937651"/>
                <a:gd name="connsiteY137" fmla="*/ 1531620 h 1739938"/>
                <a:gd name="connsiteX138" fmla="*/ 62182 w 1937651"/>
                <a:gd name="connsiteY138" fmla="*/ 1485900 h 1739938"/>
                <a:gd name="connsiteX139" fmla="*/ 85042 w 1937651"/>
                <a:gd name="connsiteY139" fmla="*/ 1470660 h 1739938"/>
                <a:gd name="connsiteX140" fmla="*/ 107902 w 1937651"/>
                <a:gd name="connsiteY140" fmla="*/ 1424940 h 1739938"/>
                <a:gd name="connsiteX141" fmla="*/ 153622 w 1937651"/>
                <a:gd name="connsiteY141" fmla="*/ 1417320 h 1739938"/>
                <a:gd name="connsiteX142" fmla="*/ 161242 w 1937651"/>
                <a:gd name="connsiteY142" fmla="*/ 1386840 h 1739938"/>
                <a:gd name="connsiteX143" fmla="*/ 184102 w 1937651"/>
                <a:gd name="connsiteY143" fmla="*/ 1371600 h 1739938"/>
                <a:gd name="connsiteX144" fmla="*/ 260302 w 1937651"/>
                <a:gd name="connsiteY144" fmla="*/ 1356360 h 1739938"/>
                <a:gd name="connsiteX145" fmla="*/ 267922 w 1937651"/>
                <a:gd name="connsiteY145" fmla="*/ 1333500 h 1739938"/>
                <a:gd name="connsiteX146" fmla="*/ 290782 w 1937651"/>
                <a:gd name="connsiteY146" fmla="*/ 1318260 h 1739938"/>
                <a:gd name="connsiteX147" fmla="*/ 306022 w 1937651"/>
                <a:gd name="connsiteY147" fmla="*/ 1295400 h 1739938"/>
                <a:gd name="connsiteX148" fmla="*/ 245062 w 1937651"/>
                <a:gd name="connsiteY148" fmla="*/ 1272540 h 1739938"/>
                <a:gd name="connsiteX149" fmla="*/ 229822 w 1937651"/>
                <a:gd name="connsiteY149" fmla="*/ 1249680 h 1739938"/>
                <a:gd name="connsiteX150" fmla="*/ 222202 w 1937651"/>
                <a:gd name="connsiteY150" fmla="*/ 1188720 h 1739938"/>
                <a:gd name="connsiteX151" fmla="*/ 176482 w 1937651"/>
                <a:gd name="connsiteY151" fmla="*/ 1158240 h 1739938"/>
                <a:gd name="connsiteX152" fmla="*/ 153622 w 1937651"/>
                <a:gd name="connsiteY152" fmla="*/ 1135380 h 1739938"/>
                <a:gd name="connsiteX153" fmla="*/ 130762 w 1937651"/>
                <a:gd name="connsiteY153" fmla="*/ 1120140 h 1739938"/>
                <a:gd name="connsiteX154" fmla="*/ 69802 w 1937651"/>
                <a:gd name="connsiteY154" fmla="*/ 1051560 h 1739938"/>
                <a:gd name="connsiteX155" fmla="*/ 54562 w 1937651"/>
                <a:gd name="connsiteY155" fmla="*/ 998220 h 1739938"/>
                <a:gd name="connsiteX156" fmla="*/ 24082 w 1937651"/>
                <a:gd name="connsiteY156" fmla="*/ 952500 h 1739938"/>
                <a:gd name="connsiteX157" fmla="*/ 1222 w 1937651"/>
                <a:gd name="connsiteY157" fmla="*/ 937260 h 1739938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57582 w 1937651"/>
                <a:gd name="connsiteY88" fmla="*/ 1066800 h 1737391"/>
                <a:gd name="connsiteX89" fmla="*/ 1304242 w 1937651"/>
                <a:gd name="connsiteY89" fmla="*/ 1127760 h 1737391"/>
                <a:gd name="connsiteX90" fmla="*/ 1289002 w 1937651"/>
                <a:gd name="connsiteY90" fmla="*/ 1150620 h 1737391"/>
                <a:gd name="connsiteX91" fmla="*/ 1281382 w 1937651"/>
                <a:gd name="connsiteY91" fmla="*/ 1173480 h 1737391"/>
                <a:gd name="connsiteX92" fmla="*/ 1235662 w 1937651"/>
                <a:gd name="connsiteY92" fmla="*/ 1196340 h 1737391"/>
                <a:gd name="connsiteX93" fmla="*/ 1151842 w 1937651"/>
                <a:gd name="connsiteY93" fmla="*/ 1226820 h 1737391"/>
                <a:gd name="connsiteX94" fmla="*/ 1121362 w 1937651"/>
                <a:gd name="connsiteY94" fmla="*/ 1219200 h 1737391"/>
                <a:gd name="connsiteX95" fmla="*/ 1075642 w 1937651"/>
                <a:gd name="connsiteY95" fmla="*/ 1203960 h 1737391"/>
                <a:gd name="connsiteX96" fmla="*/ 1060402 w 1937651"/>
                <a:gd name="connsiteY96" fmla="*/ 1226820 h 1737391"/>
                <a:gd name="connsiteX97" fmla="*/ 1037542 w 1937651"/>
                <a:gd name="connsiteY97" fmla="*/ 1257300 h 1737391"/>
                <a:gd name="connsiteX98" fmla="*/ 1029922 w 1937651"/>
                <a:gd name="connsiteY98" fmla="*/ 1280160 h 1737391"/>
                <a:gd name="connsiteX99" fmla="*/ 1007062 w 1937651"/>
                <a:gd name="connsiteY99" fmla="*/ 1295400 h 1737391"/>
                <a:gd name="connsiteX100" fmla="*/ 984202 w 1937651"/>
                <a:gd name="connsiteY100" fmla="*/ 1318260 h 1737391"/>
                <a:gd name="connsiteX101" fmla="*/ 991822 w 1937651"/>
                <a:gd name="connsiteY101" fmla="*/ 1341120 h 1737391"/>
                <a:gd name="connsiteX102" fmla="*/ 1037542 w 1937651"/>
                <a:gd name="connsiteY102" fmla="*/ 1379220 h 1737391"/>
                <a:gd name="connsiteX103" fmla="*/ 1060402 w 1937651"/>
                <a:gd name="connsiteY103" fmla="*/ 1424940 h 1737391"/>
                <a:gd name="connsiteX104" fmla="*/ 1068022 w 1937651"/>
                <a:gd name="connsiteY104" fmla="*/ 1478280 h 1737391"/>
                <a:gd name="connsiteX105" fmla="*/ 1113742 w 1937651"/>
                <a:gd name="connsiteY105" fmla="*/ 1493520 h 1737391"/>
                <a:gd name="connsiteX106" fmla="*/ 1128982 w 1937651"/>
                <a:gd name="connsiteY106" fmla="*/ 1516380 h 1737391"/>
                <a:gd name="connsiteX107" fmla="*/ 1151842 w 1937651"/>
                <a:gd name="connsiteY107" fmla="*/ 1584960 h 1737391"/>
                <a:gd name="connsiteX108" fmla="*/ 1167082 w 1937651"/>
                <a:gd name="connsiteY108" fmla="*/ 1607820 h 1737391"/>
                <a:gd name="connsiteX109" fmla="*/ 1182322 w 1937651"/>
                <a:gd name="connsiteY109" fmla="*/ 1676400 h 1737391"/>
                <a:gd name="connsiteX110" fmla="*/ 1189942 w 1937651"/>
                <a:gd name="connsiteY110" fmla="*/ 1653540 h 1737391"/>
                <a:gd name="connsiteX111" fmla="*/ 1167082 w 1937651"/>
                <a:gd name="connsiteY111" fmla="*/ 1661160 h 1737391"/>
                <a:gd name="connsiteX112" fmla="*/ 1090882 w 1937651"/>
                <a:gd name="connsiteY112" fmla="*/ 1668780 h 1737391"/>
                <a:gd name="connsiteX113" fmla="*/ 1068022 w 1937651"/>
                <a:gd name="connsiteY113" fmla="*/ 1684020 h 1737391"/>
                <a:gd name="connsiteX114" fmla="*/ 976582 w 1937651"/>
                <a:gd name="connsiteY114" fmla="*/ 1668780 h 1737391"/>
                <a:gd name="connsiteX115" fmla="*/ 915622 w 1937651"/>
                <a:gd name="connsiteY115" fmla="*/ 1676400 h 1737391"/>
                <a:gd name="connsiteX116" fmla="*/ 854818 w 1937651"/>
                <a:gd name="connsiteY116" fmla="*/ 1733159 h 1737391"/>
                <a:gd name="connsiteX117" fmla="*/ 793702 w 1937651"/>
                <a:gd name="connsiteY117" fmla="*/ 1737360 h 1737391"/>
                <a:gd name="connsiteX118" fmla="*/ 763222 w 1937651"/>
                <a:gd name="connsiteY118" fmla="*/ 1729740 h 1737391"/>
                <a:gd name="connsiteX119" fmla="*/ 755602 w 1937651"/>
                <a:gd name="connsiteY119" fmla="*/ 1691640 h 1737391"/>
                <a:gd name="connsiteX120" fmla="*/ 740362 w 1937651"/>
                <a:gd name="connsiteY120" fmla="*/ 1645920 h 1737391"/>
                <a:gd name="connsiteX121" fmla="*/ 709882 w 1937651"/>
                <a:gd name="connsiteY121" fmla="*/ 1607820 h 1737391"/>
                <a:gd name="connsiteX122" fmla="*/ 687022 w 1937651"/>
                <a:gd name="connsiteY122" fmla="*/ 1600200 h 1737391"/>
                <a:gd name="connsiteX123" fmla="*/ 671782 w 1937651"/>
                <a:gd name="connsiteY123" fmla="*/ 1577340 h 1737391"/>
                <a:gd name="connsiteX124" fmla="*/ 648922 w 1937651"/>
                <a:gd name="connsiteY124" fmla="*/ 1531620 h 1737391"/>
                <a:gd name="connsiteX125" fmla="*/ 591073 w 1937651"/>
                <a:gd name="connsiteY125" fmla="*/ 1537656 h 1737391"/>
                <a:gd name="connsiteX126" fmla="*/ 511762 w 1937651"/>
                <a:gd name="connsiteY126" fmla="*/ 1550532 h 1737391"/>
                <a:gd name="connsiteX127" fmla="*/ 458578 w 1937651"/>
                <a:gd name="connsiteY127" fmla="*/ 1565245 h 1737391"/>
                <a:gd name="connsiteX128" fmla="*/ 351742 w 1937651"/>
                <a:gd name="connsiteY128" fmla="*/ 1531620 h 1737391"/>
                <a:gd name="connsiteX129" fmla="*/ 306022 w 1937651"/>
                <a:gd name="connsiteY129" fmla="*/ 1539240 h 1737391"/>
                <a:gd name="connsiteX130" fmla="*/ 298402 w 1937651"/>
                <a:gd name="connsiteY130" fmla="*/ 1584960 h 1737391"/>
                <a:gd name="connsiteX131" fmla="*/ 214582 w 1937651"/>
                <a:gd name="connsiteY131" fmla="*/ 1562100 h 1737391"/>
                <a:gd name="connsiteX132" fmla="*/ 191722 w 1937651"/>
                <a:gd name="connsiteY132" fmla="*/ 1569720 h 1737391"/>
                <a:gd name="connsiteX133" fmla="*/ 184102 w 1937651"/>
                <a:gd name="connsiteY133" fmla="*/ 1607820 h 1737391"/>
                <a:gd name="connsiteX134" fmla="*/ 168862 w 1937651"/>
                <a:gd name="connsiteY134" fmla="*/ 1584960 h 1737391"/>
                <a:gd name="connsiteX135" fmla="*/ 100282 w 1937651"/>
                <a:gd name="connsiteY135" fmla="*/ 1562100 h 1737391"/>
                <a:gd name="connsiteX136" fmla="*/ 77422 w 1937651"/>
                <a:gd name="connsiteY136" fmla="*/ 1554480 h 1737391"/>
                <a:gd name="connsiteX137" fmla="*/ 69802 w 1937651"/>
                <a:gd name="connsiteY137" fmla="*/ 1531620 h 1737391"/>
                <a:gd name="connsiteX138" fmla="*/ 62182 w 1937651"/>
                <a:gd name="connsiteY138" fmla="*/ 1485900 h 1737391"/>
                <a:gd name="connsiteX139" fmla="*/ 85042 w 1937651"/>
                <a:gd name="connsiteY139" fmla="*/ 1470660 h 1737391"/>
                <a:gd name="connsiteX140" fmla="*/ 107902 w 1937651"/>
                <a:gd name="connsiteY140" fmla="*/ 1424940 h 1737391"/>
                <a:gd name="connsiteX141" fmla="*/ 153622 w 1937651"/>
                <a:gd name="connsiteY141" fmla="*/ 1417320 h 1737391"/>
                <a:gd name="connsiteX142" fmla="*/ 161242 w 1937651"/>
                <a:gd name="connsiteY142" fmla="*/ 1386840 h 1737391"/>
                <a:gd name="connsiteX143" fmla="*/ 184102 w 1937651"/>
                <a:gd name="connsiteY143" fmla="*/ 1371600 h 1737391"/>
                <a:gd name="connsiteX144" fmla="*/ 260302 w 1937651"/>
                <a:gd name="connsiteY144" fmla="*/ 1356360 h 1737391"/>
                <a:gd name="connsiteX145" fmla="*/ 267922 w 1937651"/>
                <a:gd name="connsiteY145" fmla="*/ 1333500 h 1737391"/>
                <a:gd name="connsiteX146" fmla="*/ 290782 w 1937651"/>
                <a:gd name="connsiteY146" fmla="*/ 1318260 h 1737391"/>
                <a:gd name="connsiteX147" fmla="*/ 306022 w 1937651"/>
                <a:gd name="connsiteY147" fmla="*/ 1295400 h 1737391"/>
                <a:gd name="connsiteX148" fmla="*/ 245062 w 1937651"/>
                <a:gd name="connsiteY148" fmla="*/ 1272540 h 1737391"/>
                <a:gd name="connsiteX149" fmla="*/ 229822 w 1937651"/>
                <a:gd name="connsiteY149" fmla="*/ 1249680 h 1737391"/>
                <a:gd name="connsiteX150" fmla="*/ 222202 w 1937651"/>
                <a:gd name="connsiteY150" fmla="*/ 1188720 h 1737391"/>
                <a:gd name="connsiteX151" fmla="*/ 176482 w 1937651"/>
                <a:gd name="connsiteY151" fmla="*/ 1158240 h 1737391"/>
                <a:gd name="connsiteX152" fmla="*/ 153622 w 1937651"/>
                <a:gd name="connsiteY152" fmla="*/ 1135380 h 1737391"/>
                <a:gd name="connsiteX153" fmla="*/ 130762 w 1937651"/>
                <a:gd name="connsiteY153" fmla="*/ 1120140 h 1737391"/>
                <a:gd name="connsiteX154" fmla="*/ 69802 w 1937651"/>
                <a:gd name="connsiteY154" fmla="*/ 1051560 h 1737391"/>
                <a:gd name="connsiteX155" fmla="*/ 54562 w 1937651"/>
                <a:gd name="connsiteY155" fmla="*/ 998220 h 1737391"/>
                <a:gd name="connsiteX156" fmla="*/ 24082 w 1937651"/>
                <a:gd name="connsiteY156" fmla="*/ 952500 h 1737391"/>
                <a:gd name="connsiteX157" fmla="*/ 1222 w 1937651"/>
                <a:gd name="connsiteY157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57582 w 1937651"/>
                <a:gd name="connsiteY88" fmla="*/ 1066800 h 1737391"/>
                <a:gd name="connsiteX89" fmla="*/ 1304242 w 1937651"/>
                <a:gd name="connsiteY89" fmla="*/ 1127760 h 1737391"/>
                <a:gd name="connsiteX90" fmla="*/ 1289002 w 1937651"/>
                <a:gd name="connsiteY90" fmla="*/ 1150620 h 1737391"/>
                <a:gd name="connsiteX91" fmla="*/ 1281382 w 1937651"/>
                <a:gd name="connsiteY91" fmla="*/ 1173480 h 1737391"/>
                <a:gd name="connsiteX92" fmla="*/ 1235662 w 1937651"/>
                <a:gd name="connsiteY92" fmla="*/ 1196340 h 1737391"/>
                <a:gd name="connsiteX93" fmla="*/ 1151842 w 1937651"/>
                <a:gd name="connsiteY93" fmla="*/ 1226820 h 1737391"/>
                <a:gd name="connsiteX94" fmla="*/ 1121362 w 1937651"/>
                <a:gd name="connsiteY94" fmla="*/ 1219200 h 1737391"/>
                <a:gd name="connsiteX95" fmla="*/ 1075642 w 1937651"/>
                <a:gd name="connsiteY95" fmla="*/ 1203960 h 1737391"/>
                <a:gd name="connsiteX96" fmla="*/ 1060402 w 1937651"/>
                <a:gd name="connsiteY96" fmla="*/ 1226820 h 1737391"/>
                <a:gd name="connsiteX97" fmla="*/ 1037542 w 1937651"/>
                <a:gd name="connsiteY97" fmla="*/ 1257300 h 1737391"/>
                <a:gd name="connsiteX98" fmla="*/ 1029922 w 1937651"/>
                <a:gd name="connsiteY98" fmla="*/ 1280160 h 1737391"/>
                <a:gd name="connsiteX99" fmla="*/ 1007062 w 1937651"/>
                <a:gd name="connsiteY99" fmla="*/ 1295400 h 1737391"/>
                <a:gd name="connsiteX100" fmla="*/ 984202 w 1937651"/>
                <a:gd name="connsiteY100" fmla="*/ 1318260 h 1737391"/>
                <a:gd name="connsiteX101" fmla="*/ 991822 w 1937651"/>
                <a:gd name="connsiteY101" fmla="*/ 1341120 h 1737391"/>
                <a:gd name="connsiteX102" fmla="*/ 1037542 w 1937651"/>
                <a:gd name="connsiteY102" fmla="*/ 1379220 h 1737391"/>
                <a:gd name="connsiteX103" fmla="*/ 1060402 w 1937651"/>
                <a:gd name="connsiteY103" fmla="*/ 1424940 h 1737391"/>
                <a:gd name="connsiteX104" fmla="*/ 1068022 w 1937651"/>
                <a:gd name="connsiteY104" fmla="*/ 1478280 h 1737391"/>
                <a:gd name="connsiteX105" fmla="*/ 1113742 w 1937651"/>
                <a:gd name="connsiteY105" fmla="*/ 1493520 h 1737391"/>
                <a:gd name="connsiteX106" fmla="*/ 1128982 w 1937651"/>
                <a:gd name="connsiteY106" fmla="*/ 1516380 h 1737391"/>
                <a:gd name="connsiteX107" fmla="*/ 1151842 w 1937651"/>
                <a:gd name="connsiteY107" fmla="*/ 1584960 h 1737391"/>
                <a:gd name="connsiteX108" fmla="*/ 1167082 w 1937651"/>
                <a:gd name="connsiteY108" fmla="*/ 1607820 h 1737391"/>
                <a:gd name="connsiteX109" fmla="*/ 1182322 w 1937651"/>
                <a:gd name="connsiteY109" fmla="*/ 1676400 h 1737391"/>
                <a:gd name="connsiteX110" fmla="*/ 1189942 w 1937651"/>
                <a:gd name="connsiteY110" fmla="*/ 1653540 h 1737391"/>
                <a:gd name="connsiteX111" fmla="*/ 1167082 w 1937651"/>
                <a:gd name="connsiteY111" fmla="*/ 1661160 h 1737391"/>
                <a:gd name="connsiteX112" fmla="*/ 1090882 w 1937651"/>
                <a:gd name="connsiteY112" fmla="*/ 1668780 h 1737391"/>
                <a:gd name="connsiteX113" fmla="*/ 1068022 w 1937651"/>
                <a:gd name="connsiteY113" fmla="*/ 1684020 h 1737391"/>
                <a:gd name="connsiteX114" fmla="*/ 976582 w 1937651"/>
                <a:gd name="connsiteY114" fmla="*/ 1668780 h 1737391"/>
                <a:gd name="connsiteX115" fmla="*/ 915622 w 1937651"/>
                <a:gd name="connsiteY115" fmla="*/ 1700041 h 1737391"/>
                <a:gd name="connsiteX116" fmla="*/ 854818 w 1937651"/>
                <a:gd name="connsiteY116" fmla="*/ 1733159 h 1737391"/>
                <a:gd name="connsiteX117" fmla="*/ 793702 w 1937651"/>
                <a:gd name="connsiteY117" fmla="*/ 1737360 h 1737391"/>
                <a:gd name="connsiteX118" fmla="*/ 763222 w 1937651"/>
                <a:gd name="connsiteY118" fmla="*/ 1729740 h 1737391"/>
                <a:gd name="connsiteX119" fmla="*/ 755602 w 1937651"/>
                <a:gd name="connsiteY119" fmla="*/ 1691640 h 1737391"/>
                <a:gd name="connsiteX120" fmla="*/ 740362 w 1937651"/>
                <a:gd name="connsiteY120" fmla="*/ 1645920 h 1737391"/>
                <a:gd name="connsiteX121" fmla="*/ 709882 w 1937651"/>
                <a:gd name="connsiteY121" fmla="*/ 1607820 h 1737391"/>
                <a:gd name="connsiteX122" fmla="*/ 687022 w 1937651"/>
                <a:gd name="connsiteY122" fmla="*/ 1600200 h 1737391"/>
                <a:gd name="connsiteX123" fmla="*/ 671782 w 1937651"/>
                <a:gd name="connsiteY123" fmla="*/ 1577340 h 1737391"/>
                <a:gd name="connsiteX124" fmla="*/ 648922 w 1937651"/>
                <a:gd name="connsiteY124" fmla="*/ 1531620 h 1737391"/>
                <a:gd name="connsiteX125" fmla="*/ 591073 w 1937651"/>
                <a:gd name="connsiteY125" fmla="*/ 1537656 h 1737391"/>
                <a:gd name="connsiteX126" fmla="*/ 511762 w 1937651"/>
                <a:gd name="connsiteY126" fmla="*/ 1550532 h 1737391"/>
                <a:gd name="connsiteX127" fmla="*/ 458578 w 1937651"/>
                <a:gd name="connsiteY127" fmla="*/ 1565245 h 1737391"/>
                <a:gd name="connsiteX128" fmla="*/ 351742 w 1937651"/>
                <a:gd name="connsiteY128" fmla="*/ 1531620 h 1737391"/>
                <a:gd name="connsiteX129" fmla="*/ 306022 w 1937651"/>
                <a:gd name="connsiteY129" fmla="*/ 1539240 h 1737391"/>
                <a:gd name="connsiteX130" fmla="*/ 298402 w 1937651"/>
                <a:gd name="connsiteY130" fmla="*/ 1584960 h 1737391"/>
                <a:gd name="connsiteX131" fmla="*/ 214582 w 1937651"/>
                <a:gd name="connsiteY131" fmla="*/ 1562100 h 1737391"/>
                <a:gd name="connsiteX132" fmla="*/ 191722 w 1937651"/>
                <a:gd name="connsiteY132" fmla="*/ 1569720 h 1737391"/>
                <a:gd name="connsiteX133" fmla="*/ 184102 w 1937651"/>
                <a:gd name="connsiteY133" fmla="*/ 1607820 h 1737391"/>
                <a:gd name="connsiteX134" fmla="*/ 168862 w 1937651"/>
                <a:gd name="connsiteY134" fmla="*/ 1584960 h 1737391"/>
                <a:gd name="connsiteX135" fmla="*/ 100282 w 1937651"/>
                <a:gd name="connsiteY135" fmla="*/ 1562100 h 1737391"/>
                <a:gd name="connsiteX136" fmla="*/ 77422 w 1937651"/>
                <a:gd name="connsiteY136" fmla="*/ 1554480 h 1737391"/>
                <a:gd name="connsiteX137" fmla="*/ 69802 w 1937651"/>
                <a:gd name="connsiteY137" fmla="*/ 1531620 h 1737391"/>
                <a:gd name="connsiteX138" fmla="*/ 62182 w 1937651"/>
                <a:gd name="connsiteY138" fmla="*/ 1485900 h 1737391"/>
                <a:gd name="connsiteX139" fmla="*/ 85042 w 1937651"/>
                <a:gd name="connsiteY139" fmla="*/ 1470660 h 1737391"/>
                <a:gd name="connsiteX140" fmla="*/ 107902 w 1937651"/>
                <a:gd name="connsiteY140" fmla="*/ 1424940 h 1737391"/>
                <a:gd name="connsiteX141" fmla="*/ 153622 w 1937651"/>
                <a:gd name="connsiteY141" fmla="*/ 1417320 h 1737391"/>
                <a:gd name="connsiteX142" fmla="*/ 161242 w 1937651"/>
                <a:gd name="connsiteY142" fmla="*/ 1386840 h 1737391"/>
                <a:gd name="connsiteX143" fmla="*/ 184102 w 1937651"/>
                <a:gd name="connsiteY143" fmla="*/ 1371600 h 1737391"/>
                <a:gd name="connsiteX144" fmla="*/ 260302 w 1937651"/>
                <a:gd name="connsiteY144" fmla="*/ 1356360 h 1737391"/>
                <a:gd name="connsiteX145" fmla="*/ 267922 w 1937651"/>
                <a:gd name="connsiteY145" fmla="*/ 1333500 h 1737391"/>
                <a:gd name="connsiteX146" fmla="*/ 290782 w 1937651"/>
                <a:gd name="connsiteY146" fmla="*/ 1318260 h 1737391"/>
                <a:gd name="connsiteX147" fmla="*/ 306022 w 1937651"/>
                <a:gd name="connsiteY147" fmla="*/ 1295400 h 1737391"/>
                <a:gd name="connsiteX148" fmla="*/ 245062 w 1937651"/>
                <a:gd name="connsiteY148" fmla="*/ 1272540 h 1737391"/>
                <a:gd name="connsiteX149" fmla="*/ 229822 w 1937651"/>
                <a:gd name="connsiteY149" fmla="*/ 1249680 h 1737391"/>
                <a:gd name="connsiteX150" fmla="*/ 222202 w 1937651"/>
                <a:gd name="connsiteY150" fmla="*/ 1188720 h 1737391"/>
                <a:gd name="connsiteX151" fmla="*/ 176482 w 1937651"/>
                <a:gd name="connsiteY151" fmla="*/ 1158240 h 1737391"/>
                <a:gd name="connsiteX152" fmla="*/ 153622 w 1937651"/>
                <a:gd name="connsiteY152" fmla="*/ 1135380 h 1737391"/>
                <a:gd name="connsiteX153" fmla="*/ 130762 w 1937651"/>
                <a:gd name="connsiteY153" fmla="*/ 1120140 h 1737391"/>
                <a:gd name="connsiteX154" fmla="*/ 69802 w 1937651"/>
                <a:gd name="connsiteY154" fmla="*/ 1051560 h 1737391"/>
                <a:gd name="connsiteX155" fmla="*/ 54562 w 1937651"/>
                <a:gd name="connsiteY155" fmla="*/ 998220 h 1737391"/>
                <a:gd name="connsiteX156" fmla="*/ 24082 w 1937651"/>
                <a:gd name="connsiteY156" fmla="*/ 952500 h 1737391"/>
                <a:gd name="connsiteX157" fmla="*/ 1222 w 1937651"/>
                <a:gd name="connsiteY157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57582 w 1937651"/>
                <a:gd name="connsiteY88" fmla="*/ 1066800 h 1737391"/>
                <a:gd name="connsiteX89" fmla="*/ 1304242 w 1937651"/>
                <a:gd name="connsiteY89" fmla="*/ 1127760 h 1737391"/>
                <a:gd name="connsiteX90" fmla="*/ 1289002 w 1937651"/>
                <a:gd name="connsiteY90" fmla="*/ 1150620 h 1737391"/>
                <a:gd name="connsiteX91" fmla="*/ 1281382 w 1937651"/>
                <a:gd name="connsiteY91" fmla="*/ 1173480 h 1737391"/>
                <a:gd name="connsiteX92" fmla="*/ 1235662 w 1937651"/>
                <a:gd name="connsiteY92" fmla="*/ 1196340 h 1737391"/>
                <a:gd name="connsiteX93" fmla="*/ 1151842 w 1937651"/>
                <a:gd name="connsiteY93" fmla="*/ 1226820 h 1737391"/>
                <a:gd name="connsiteX94" fmla="*/ 1121362 w 1937651"/>
                <a:gd name="connsiteY94" fmla="*/ 1219200 h 1737391"/>
                <a:gd name="connsiteX95" fmla="*/ 1075642 w 1937651"/>
                <a:gd name="connsiteY95" fmla="*/ 1203960 h 1737391"/>
                <a:gd name="connsiteX96" fmla="*/ 1060402 w 1937651"/>
                <a:gd name="connsiteY96" fmla="*/ 1226820 h 1737391"/>
                <a:gd name="connsiteX97" fmla="*/ 1037542 w 1937651"/>
                <a:gd name="connsiteY97" fmla="*/ 1257300 h 1737391"/>
                <a:gd name="connsiteX98" fmla="*/ 1029922 w 1937651"/>
                <a:gd name="connsiteY98" fmla="*/ 1280160 h 1737391"/>
                <a:gd name="connsiteX99" fmla="*/ 1007062 w 1937651"/>
                <a:gd name="connsiteY99" fmla="*/ 1295400 h 1737391"/>
                <a:gd name="connsiteX100" fmla="*/ 984202 w 1937651"/>
                <a:gd name="connsiteY100" fmla="*/ 1318260 h 1737391"/>
                <a:gd name="connsiteX101" fmla="*/ 991822 w 1937651"/>
                <a:gd name="connsiteY101" fmla="*/ 1341120 h 1737391"/>
                <a:gd name="connsiteX102" fmla="*/ 1037542 w 1937651"/>
                <a:gd name="connsiteY102" fmla="*/ 1379220 h 1737391"/>
                <a:gd name="connsiteX103" fmla="*/ 1060402 w 1937651"/>
                <a:gd name="connsiteY103" fmla="*/ 1424940 h 1737391"/>
                <a:gd name="connsiteX104" fmla="*/ 1068022 w 1937651"/>
                <a:gd name="connsiteY104" fmla="*/ 1478280 h 1737391"/>
                <a:gd name="connsiteX105" fmla="*/ 1113742 w 1937651"/>
                <a:gd name="connsiteY105" fmla="*/ 1493520 h 1737391"/>
                <a:gd name="connsiteX106" fmla="*/ 1128982 w 1937651"/>
                <a:gd name="connsiteY106" fmla="*/ 1516380 h 1737391"/>
                <a:gd name="connsiteX107" fmla="*/ 1151842 w 1937651"/>
                <a:gd name="connsiteY107" fmla="*/ 1584960 h 1737391"/>
                <a:gd name="connsiteX108" fmla="*/ 1167082 w 1937651"/>
                <a:gd name="connsiteY108" fmla="*/ 1607820 h 1737391"/>
                <a:gd name="connsiteX109" fmla="*/ 1182322 w 1937651"/>
                <a:gd name="connsiteY109" fmla="*/ 1676400 h 1737391"/>
                <a:gd name="connsiteX110" fmla="*/ 1189942 w 1937651"/>
                <a:gd name="connsiteY110" fmla="*/ 1653540 h 1737391"/>
                <a:gd name="connsiteX111" fmla="*/ 1167082 w 1937651"/>
                <a:gd name="connsiteY111" fmla="*/ 1661160 h 1737391"/>
                <a:gd name="connsiteX112" fmla="*/ 1090882 w 1937651"/>
                <a:gd name="connsiteY112" fmla="*/ 1668780 h 1737391"/>
                <a:gd name="connsiteX113" fmla="*/ 1068022 w 1937651"/>
                <a:gd name="connsiteY113" fmla="*/ 1684020 h 1737391"/>
                <a:gd name="connsiteX114" fmla="*/ 981248 w 1937651"/>
                <a:gd name="connsiteY114" fmla="*/ 1680600 h 1737391"/>
                <a:gd name="connsiteX115" fmla="*/ 915622 w 1937651"/>
                <a:gd name="connsiteY115" fmla="*/ 1700041 h 1737391"/>
                <a:gd name="connsiteX116" fmla="*/ 854818 w 1937651"/>
                <a:gd name="connsiteY116" fmla="*/ 1733159 h 1737391"/>
                <a:gd name="connsiteX117" fmla="*/ 793702 w 1937651"/>
                <a:gd name="connsiteY117" fmla="*/ 1737360 h 1737391"/>
                <a:gd name="connsiteX118" fmla="*/ 763222 w 1937651"/>
                <a:gd name="connsiteY118" fmla="*/ 1729740 h 1737391"/>
                <a:gd name="connsiteX119" fmla="*/ 755602 w 1937651"/>
                <a:gd name="connsiteY119" fmla="*/ 1691640 h 1737391"/>
                <a:gd name="connsiteX120" fmla="*/ 740362 w 1937651"/>
                <a:gd name="connsiteY120" fmla="*/ 1645920 h 1737391"/>
                <a:gd name="connsiteX121" fmla="*/ 709882 w 1937651"/>
                <a:gd name="connsiteY121" fmla="*/ 1607820 h 1737391"/>
                <a:gd name="connsiteX122" fmla="*/ 687022 w 1937651"/>
                <a:gd name="connsiteY122" fmla="*/ 1600200 h 1737391"/>
                <a:gd name="connsiteX123" fmla="*/ 671782 w 1937651"/>
                <a:gd name="connsiteY123" fmla="*/ 1577340 h 1737391"/>
                <a:gd name="connsiteX124" fmla="*/ 648922 w 1937651"/>
                <a:gd name="connsiteY124" fmla="*/ 1531620 h 1737391"/>
                <a:gd name="connsiteX125" fmla="*/ 591073 w 1937651"/>
                <a:gd name="connsiteY125" fmla="*/ 1537656 h 1737391"/>
                <a:gd name="connsiteX126" fmla="*/ 511762 w 1937651"/>
                <a:gd name="connsiteY126" fmla="*/ 1550532 h 1737391"/>
                <a:gd name="connsiteX127" fmla="*/ 458578 w 1937651"/>
                <a:gd name="connsiteY127" fmla="*/ 1565245 h 1737391"/>
                <a:gd name="connsiteX128" fmla="*/ 351742 w 1937651"/>
                <a:gd name="connsiteY128" fmla="*/ 1531620 h 1737391"/>
                <a:gd name="connsiteX129" fmla="*/ 306022 w 1937651"/>
                <a:gd name="connsiteY129" fmla="*/ 1539240 h 1737391"/>
                <a:gd name="connsiteX130" fmla="*/ 298402 w 1937651"/>
                <a:gd name="connsiteY130" fmla="*/ 1584960 h 1737391"/>
                <a:gd name="connsiteX131" fmla="*/ 214582 w 1937651"/>
                <a:gd name="connsiteY131" fmla="*/ 1562100 h 1737391"/>
                <a:gd name="connsiteX132" fmla="*/ 191722 w 1937651"/>
                <a:gd name="connsiteY132" fmla="*/ 1569720 h 1737391"/>
                <a:gd name="connsiteX133" fmla="*/ 184102 w 1937651"/>
                <a:gd name="connsiteY133" fmla="*/ 1607820 h 1737391"/>
                <a:gd name="connsiteX134" fmla="*/ 168862 w 1937651"/>
                <a:gd name="connsiteY134" fmla="*/ 1584960 h 1737391"/>
                <a:gd name="connsiteX135" fmla="*/ 100282 w 1937651"/>
                <a:gd name="connsiteY135" fmla="*/ 1562100 h 1737391"/>
                <a:gd name="connsiteX136" fmla="*/ 77422 w 1937651"/>
                <a:gd name="connsiteY136" fmla="*/ 1554480 h 1737391"/>
                <a:gd name="connsiteX137" fmla="*/ 69802 w 1937651"/>
                <a:gd name="connsiteY137" fmla="*/ 1531620 h 1737391"/>
                <a:gd name="connsiteX138" fmla="*/ 62182 w 1937651"/>
                <a:gd name="connsiteY138" fmla="*/ 1485900 h 1737391"/>
                <a:gd name="connsiteX139" fmla="*/ 85042 w 1937651"/>
                <a:gd name="connsiteY139" fmla="*/ 1470660 h 1737391"/>
                <a:gd name="connsiteX140" fmla="*/ 107902 w 1937651"/>
                <a:gd name="connsiteY140" fmla="*/ 1424940 h 1737391"/>
                <a:gd name="connsiteX141" fmla="*/ 153622 w 1937651"/>
                <a:gd name="connsiteY141" fmla="*/ 1417320 h 1737391"/>
                <a:gd name="connsiteX142" fmla="*/ 161242 w 1937651"/>
                <a:gd name="connsiteY142" fmla="*/ 1386840 h 1737391"/>
                <a:gd name="connsiteX143" fmla="*/ 184102 w 1937651"/>
                <a:gd name="connsiteY143" fmla="*/ 1371600 h 1737391"/>
                <a:gd name="connsiteX144" fmla="*/ 260302 w 1937651"/>
                <a:gd name="connsiteY144" fmla="*/ 1356360 h 1737391"/>
                <a:gd name="connsiteX145" fmla="*/ 267922 w 1937651"/>
                <a:gd name="connsiteY145" fmla="*/ 1333500 h 1737391"/>
                <a:gd name="connsiteX146" fmla="*/ 290782 w 1937651"/>
                <a:gd name="connsiteY146" fmla="*/ 1318260 h 1737391"/>
                <a:gd name="connsiteX147" fmla="*/ 306022 w 1937651"/>
                <a:gd name="connsiteY147" fmla="*/ 1295400 h 1737391"/>
                <a:gd name="connsiteX148" fmla="*/ 245062 w 1937651"/>
                <a:gd name="connsiteY148" fmla="*/ 1272540 h 1737391"/>
                <a:gd name="connsiteX149" fmla="*/ 229822 w 1937651"/>
                <a:gd name="connsiteY149" fmla="*/ 1249680 h 1737391"/>
                <a:gd name="connsiteX150" fmla="*/ 222202 w 1937651"/>
                <a:gd name="connsiteY150" fmla="*/ 1188720 h 1737391"/>
                <a:gd name="connsiteX151" fmla="*/ 176482 w 1937651"/>
                <a:gd name="connsiteY151" fmla="*/ 1158240 h 1737391"/>
                <a:gd name="connsiteX152" fmla="*/ 153622 w 1937651"/>
                <a:gd name="connsiteY152" fmla="*/ 1135380 h 1737391"/>
                <a:gd name="connsiteX153" fmla="*/ 130762 w 1937651"/>
                <a:gd name="connsiteY153" fmla="*/ 1120140 h 1737391"/>
                <a:gd name="connsiteX154" fmla="*/ 69802 w 1937651"/>
                <a:gd name="connsiteY154" fmla="*/ 1051560 h 1737391"/>
                <a:gd name="connsiteX155" fmla="*/ 54562 w 1937651"/>
                <a:gd name="connsiteY155" fmla="*/ 998220 h 1737391"/>
                <a:gd name="connsiteX156" fmla="*/ 24082 w 1937651"/>
                <a:gd name="connsiteY156" fmla="*/ 952500 h 1737391"/>
                <a:gd name="connsiteX157" fmla="*/ 1222 w 1937651"/>
                <a:gd name="connsiteY157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57582 w 1937651"/>
                <a:gd name="connsiteY88" fmla="*/ 1066800 h 1737391"/>
                <a:gd name="connsiteX89" fmla="*/ 1304242 w 1937651"/>
                <a:gd name="connsiteY89" fmla="*/ 1127760 h 1737391"/>
                <a:gd name="connsiteX90" fmla="*/ 1289002 w 1937651"/>
                <a:gd name="connsiteY90" fmla="*/ 1150620 h 1737391"/>
                <a:gd name="connsiteX91" fmla="*/ 1281382 w 1937651"/>
                <a:gd name="connsiteY91" fmla="*/ 1173480 h 1737391"/>
                <a:gd name="connsiteX92" fmla="*/ 1235662 w 1937651"/>
                <a:gd name="connsiteY92" fmla="*/ 1196340 h 1737391"/>
                <a:gd name="connsiteX93" fmla="*/ 1151842 w 1937651"/>
                <a:gd name="connsiteY93" fmla="*/ 1226820 h 1737391"/>
                <a:gd name="connsiteX94" fmla="*/ 1121362 w 1937651"/>
                <a:gd name="connsiteY94" fmla="*/ 1219200 h 1737391"/>
                <a:gd name="connsiteX95" fmla="*/ 1075642 w 1937651"/>
                <a:gd name="connsiteY95" fmla="*/ 1203960 h 1737391"/>
                <a:gd name="connsiteX96" fmla="*/ 1060402 w 1937651"/>
                <a:gd name="connsiteY96" fmla="*/ 1226820 h 1737391"/>
                <a:gd name="connsiteX97" fmla="*/ 1037542 w 1937651"/>
                <a:gd name="connsiteY97" fmla="*/ 1257300 h 1737391"/>
                <a:gd name="connsiteX98" fmla="*/ 1029922 w 1937651"/>
                <a:gd name="connsiteY98" fmla="*/ 1280160 h 1737391"/>
                <a:gd name="connsiteX99" fmla="*/ 1007062 w 1937651"/>
                <a:gd name="connsiteY99" fmla="*/ 1295400 h 1737391"/>
                <a:gd name="connsiteX100" fmla="*/ 984202 w 1937651"/>
                <a:gd name="connsiteY100" fmla="*/ 1318260 h 1737391"/>
                <a:gd name="connsiteX101" fmla="*/ 991822 w 1937651"/>
                <a:gd name="connsiteY101" fmla="*/ 1341120 h 1737391"/>
                <a:gd name="connsiteX102" fmla="*/ 1037542 w 1937651"/>
                <a:gd name="connsiteY102" fmla="*/ 1379220 h 1737391"/>
                <a:gd name="connsiteX103" fmla="*/ 1060402 w 1937651"/>
                <a:gd name="connsiteY103" fmla="*/ 1424940 h 1737391"/>
                <a:gd name="connsiteX104" fmla="*/ 1068022 w 1937651"/>
                <a:gd name="connsiteY104" fmla="*/ 1478280 h 1737391"/>
                <a:gd name="connsiteX105" fmla="*/ 1113742 w 1937651"/>
                <a:gd name="connsiteY105" fmla="*/ 1493520 h 1737391"/>
                <a:gd name="connsiteX106" fmla="*/ 1128982 w 1937651"/>
                <a:gd name="connsiteY106" fmla="*/ 1516380 h 1737391"/>
                <a:gd name="connsiteX107" fmla="*/ 1151842 w 1937651"/>
                <a:gd name="connsiteY107" fmla="*/ 1584960 h 1737391"/>
                <a:gd name="connsiteX108" fmla="*/ 1167082 w 1937651"/>
                <a:gd name="connsiteY108" fmla="*/ 1607820 h 1737391"/>
                <a:gd name="connsiteX109" fmla="*/ 1182322 w 1937651"/>
                <a:gd name="connsiteY109" fmla="*/ 1676400 h 1737391"/>
                <a:gd name="connsiteX110" fmla="*/ 1189942 w 1937651"/>
                <a:gd name="connsiteY110" fmla="*/ 1653540 h 1737391"/>
                <a:gd name="connsiteX111" fmla="*/ 1167082 w 1937651"/>
                <a:gd name="connsiteY111" fmla="*/ 1661160 h 1737391"/>
                <a:gd name="connsiteX112" fmla="*/ 1090882 w 1937651"/>
                <a:gd name="connsiteY112" fmla="*/ 1668780 h 1737391"/>
                <a:gd name="connsiteX113" fmla="*/ 1044696 w 1937651"/>
                <a:gd name="connsiteY113" fmla="*/ 1702933 h 1737391"/>
                <a:gd name="connsiteX114" fmla="*/ 981248 w 1937651"/>
                <a:gd name="connsiteY114" fmla="*/ 1680600 h 1737391"/>
                <a:gd name="connsiteX115" fmla="*/ 915622 w 1937651"/>
                <a:gd name="connsiteY115" fmla="*/ 1700041 h 1737391"/>
                <a:gd name="connsiteX116" fmla="*/ 854818 w 1937651"/>
                <a:gd name="connsiteY116" fmla="*/ 1733159 h 1737391"/>
                <a:gd name="connsiteX117" fmla="*/ 793702 w 1937651"/>
                <a:gd name="connsiteY117" fmla="*/ 1737360 h 1737391"/>
                <a:gd name="connsiteX118" fmla="*/ 763222 w 1937651"/>
                <a:gd name="connsiteY118" fmla="*/ 1729740 h 1737391"/>
                <a:gd name="connsiteX119" fmla="*/ 755602 w 1937651"/>
                <a:gd name="connsiteY119" fmla="*/ 1691640 h 1737391"/>
                <a:gd name="connsiteX120" fmla="*/ 740362 w 1937651"/>
                <a:gd name="connsiteY120" fmla="*/ 1645920 h 1737391"/>
                <a:gd name="connsiteX121" fmla="*/ 709882 w 1937651"/>
                <a:gd name="connsiteY121" fmla="*/ 1607820 h 1737391"/>
                <a:gd name="connsiteX122" fmla="*/ 687022 w 1937651"/>
                <a:gd name="connsiteY122" fmla="*/ 1600200 h 1737391"/>
                <a:gd name="connsiteX123" fmla="*/ 671782 w 1937651"/>
                <a:gd name="connsiteY123" fmla="*/ 1577340 h 1737391"/>
                <a:gd name="connsiteX124" fmla="*/ 648922 w 1937651"/>
                <a:gd name="connsiteY124" fmla="*/ 1531620 h 1737391"/>
                <a:gd name="connsiteX125" fmla="*/ 591073 w 1937651"/>
                <a:gd name="connsiteY125" fmla="*/ 1537656 h 1737391"/>
                <a:gd name="connsiteX126" fmla="*/ 511762 w 1937651"/>
                <a:gd name="connsiteY126" fmla="*/ 1550532 h 1737391"/>
                <a:gd name="connsiteX127" fmla="*/ 458578 w 1937651"/>
                <a:gd name="connsiteY127" fmla="*/ 1565245 h 1737391"/>
                <a:gd name="connsiteX128" fmla="*/ 351742 w 1937651"/>
                <a:gd name="connsiteY128" fmla="*/ 1531620 h 1737391"/>
                <a:gd name="connsiteX129" fmla="*/ 306022 w 1937651"/>
                <a:gd name="connsiteY129" fmla="*/ 1539240 h 1737391"/>
                <a:gd name="connsiteX130" fmla="*/ 298402 w 1937651"/>
                <a:gd name="connsiteY130" fmla="*/ 1584960 h 1737391"/>
                <a:gd name="connsiteX131" fmla="*/ 214582 w 1937651"/>
                <a:gd name="connsiteY131" fmla="*/ 1562100 h 1737391"/>
                <a:gd name="connsiteX132" fmla="*/ 191722 w 1937651"/>
                <a:gd name="connsiteY132" fmla="*/ 1569720 h 1737391"/>
                <a:gd name="connsiteX133" fmla="*/ 184102 w 1937651"/>
                <a:gd name="connsiteY133" fmla="*/ 1607820 h 1737391"/>
                <a:gd name="connsiteX134" fmla="*/ 168862 w 1937651"/>
                <a:gd name="connsiteY134" fmla="*/ 1584960 h 1737391"/>
                <a:gd name="connsiteX135" fmla="*/ 100282 w 1937651"/>
                <a:gd name="connsiteY135" fmla="*/ 1562100 h 1737391"/>
                <a:gd name="connsiteX136" fmla="*/ 77422 w 1937651"/>
                <a:gd name="connsiteY136" fmla="*/ 1554480 h 1737391"/>
                <a:gd name="connsiteX137" fmla="*/ 69802 w 1937651"/>
                <a:gd name="connsiteY137" fmla="*/ 1531620 h 1737391"/>
                <a:gd name="connsiteX138" fmla="*/ 62182 w 1937651"/>
                <a:gd name="connsiteY138" fmla="*/ 1485900 h 1737391"/>
                <a:gd name="connsiteX139" fmla="*/ 85042 w 1937651"/>
                <a:gd name="connsiteY139" fmla="*/ 1470660 h 1737391"/>
                <a:gd name="connsiteX140" fmla="*/ 107902 w 1937651"/>
                <a:gd name="connsiteY140" fmla="*/ 1424940 h 1737391"/>
                <a:gd name="connsiteX141" fmla="*/ 153622 w 1937651"/>
                <a:gd name="connsiteY141" fmla="*/ 1417320 h 1737391"/>
                <a:gd name="connsiteX142" fmla="*/ 161242 w 1937651"/>
                <a:gd name="connsiteY142" fmla="*/ 1386840 h 1737391"/>
                <a:gd name="connsiteX143" fmla="*/ 184102 w 1937651"/>
                <a:gd name="connsiteY143" fmla="*/ 1371600 h 1737391"/>
                <a:gd name="connsiteX144" fmla="*/ 260302 w 1937651"/>
                <a:gd name="connsiteY144" fmla="*/ 1356360 h 1737391"/>
                <a:gd name="connsiteX145" fmla="*/ 267922 w 1937651"/>
                <a:gd name="connsiteY145" fmla="*/ 1333500 h 1737391"/>
                <a:gd name="connsiteX146" fmla="*/ 290782 w 1937651"/>
                <a:gd name="connsiteY146" fmla="*/ 1318260 h 1737391"/>
                <a:gd name="connsiteX147" fmla="*/ 306022 w 1937651"/>
                <a:gd name="connsiteY147" fmla="*/ 1295400 h 1737391"/>
                <a:gd name="connsiteX148" fmla="*/ 245062 w 1937651"/>
                <a:gd name="connsiteY148" fmla="*/ 1272540 h 1737391"/>
                <a:gd name="connsiteX149" fmla="*/ 229822 w 1937651"/>
                <a:gd name="connsiteY149" fmla="*/ 1249680 h 1737391"/>
                <a:gd name="connsiteX150" fmla="*/ 222202 w 1937651"/>
                <a:gd name="connsiteY150" fmla="*/ 1188720 h 1737391"/>
                <a:gd name="connsiteX151" fmla="*/ 176482 w 1937651"/>
                <a:gd name="connsiteY151" fmla="*/ 1158240 h 1737391"/>
                <a:gd name="connsiteX152" fmla="*/ 153622 w 1937651"/>
                <a:gd name="connsiteY152" fmla="*/ 1135380 h 1737391"/>
                <a:gd name="connsiteX153" fmla="*/ 130762 w 1937651"/>
                <a:gd name="connsiteY153" fmla="*/ 1120140 h 1737391"/>
                <a:gd name="connsiteX154" fmla="*/ 69802 w 1937651"/>
                <a:gd name="connsiteY154" fmla="*/ 1051560 h 1737391"/>
                <a:gd name="connsiteX155" fmla="*/ 54562 w 1937651"/>
                <a:gd name="connsiteY155" fmla="*/ 998220 h 1737391"/>
                <a:gd name="connsiteX156" fmla="*/ 24082 w 1937651"/>
                <a:gd name="connsiteY156" fmla="*/ 952500 h 1737391"/>
                <a:gd name="connsiteX157" fmla="*/ 1222 w 1937651"/>
                <a:gd name="connsiteY157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57582 w 1937651"/>
                <a:gd name="connsiteY88" fmla="*/ 1066800 h 1737391"/>
                <a:gd name="connsiteX89" fmla="*/ 1304242 w 1937651"/>
                <a:gd name="connsiteY89" fmla="*/ 1127760 h 1737391"/>
                <a:gd name="connsiteX90" fmla="*/ 1289002 w 1937651"/>
                <a:gd name="connsiteY90" fmla="*/ 1150620 h 1737391"/>
                <a:gd name="connsiteX91" fmla="*/ 1281382 w 1937651"/>
                <a:gd name="connsiteY91" fmla="*/ 1173480 h 1737391"/>
                <a:gd name="connsiteX92" fmla="*/ 1235662 w 1937651"/>
                <a:gd name="connsiteY92" fmla="*/ 1196340 h 1737391"/>
                <a:gd name="connsiteX93" fmla="*/ 1151842 w 1937651"/>
                <a:gd name="connsiteY93" fmla="*/ 1226820 h 1737391"/>
                <a:gd name="connsiteX94" fmla="*/ 1121362 w 1937651"/>
                <a:gd name="connsiteY94" fmla="*/ 1219200 h 1737391"/>
                <a:gd name="connsiteX95" fmla="*/ 1075642 w 1937651"/>
                <a:gd name="connsiteY95" fmla="*/ 1203960 h 1737391"/>
                <a:gd name="connsiteX96" fmla="*/ 1060402 w 1937651"/>
                <a:gd name="connsiteY96" fmla="*/ 1226820 h 1737391"/>
                <a:gd name="connsiteX97" fmla="*/ 1037542 w 1937651"/>
                <a:gd name="connsiteY97" fmla="*/ 1257300 h 1737391"/>
                <a:gd name="connsiteX98" fmla="*/ 1029922 w 1937651"/>
                <a:gd name="connsiteY98" fmla="*/ 1280160 h 1737391"/>
                <a:gd name="connsiteX99" fmla="*/ 1007062 w 1937651"/>
                <a:gd name="connsiteY99" fmla="*/ 1295400 h 1737391"/>
                <a:gd name="connsiteX100" fmla="*/ 984202 w 1937651"/>
                <a:gd name="connsiteY100" fmla="*/ 1318260 h 1737391"/>
                <a:gd name="connsiteX101" fmla="*/ 991822 w 1937651"/>
                <a:gd name="connsiteY101" fmla="*/ 1341120 h 1737391"/>
                <a:gd name="connsiteX102" fmla="*/ 1037542 w 1937651"/>
                <a:gd name="connsiteY102" fmla="*/ 1379220 h 1737391"/>
                <a:gd name="connsiteX103" fmla="*/ 1060402 w 1937651"/>
                <a:gd name="connsiteY103" fmla="*/ 1424940 h 1737391"/>
                <a:gd name="connsiteX104" fmla="*/ 1068022 w 1937651"/>
                <a:gd name="connsiteY104" fmla="*/ 1478280 h 1737391"/>
                <a:gd name="connsiteX105" fmla="*/ 1113742 w 1937651"/>
                <a:gd name="connsiteY105" fmla="*/ 1493520 h 1737391"/>
                <a:gd name="connsiteX106" fmla="*/ 1128982 w 1937651"/>
                <a:gd name="connsiteY106" fmla="*/ 1516380 h 1737391"/>
                <a:gd name="connsiteX107" fmla="*/ 1151842 w 1937651"/>
                <a:gd name="connsiteY107" fmla="*/ 1584960 h 1737391"/>
                <a:gd name="connsiteX108" fmla="*/ 1167082 w 1937651"/>
                <a:gd name="connsiteY108" fmla="*/ 1607820 h 1737391"/>
                <a:gd name="connsiteX109" fmla="*/ 1182322 w 1937651"/>
                <a:gd name="connsiteY109" fmla="*/ 1676400 h 1737391"/>
                <a:gd name="connsiteX110" fmla="*/ 1189942 w 1937651"/>
                <a:gd name="connsiteY110" fmla="*/ 1653540 h 1737391"/>
                <a:gd name="connsiteX111" fmla="*/ 1157751 w 1937651"/>
                <a:gd name="connsiteY111" fmla="*/ 1684800 h 1737391"/>
                <a:gd name="connsiteX112" fmla="*/ 1090882 w 1937651"/>
                <a:gd name="connsiteY112" fmla="*/ 1668780 h 1737391"/>
                <a:gd name="connsiteX113" fmla="*/ 1044696 w 1937651"/>
                <a:gd name="connsiteY113" fmla="*/ 1702933 h 1737391"/>
                <a:gd name="connsiteX114" fmla="*/ 981248 w 1937651"/>
                <a:gd name="connsiteY114" fmla="*/ 1680600 h 1737391"/>
                <a:gd name="connsiteX115" fmla="*/ 915622 w 1937651"/>
                <a:gd name="connsiteY115" fmla="*/ 1700041 h 1737391"/>
                <a:gd name="connsiteX116" fmla="*/ 854818 w 1937651"/>
                <a:gd name="connsiteY116" fmla="*/ 1733159 h 1737391"/>
                <a:gd name="connsiteX117" fmla="*/ 793702 w 1937651"/>
                <a:gd name="connsiteY117" fmla="*/ 1737360 h 1737391"/>
                <a:gd name="connsiteX118" fmla="*/ 763222 w 1937651"/>
                <a:gd name="connsiteY118" fmla="*/ 1729740 h 1737391"/>
                <a:gd name="connsiteX119" fmla="*/ 755602 w 1937651"/>
                <a:gd name="connsiteY119" fmla="*/ 1691640 h 1737391"/>
                <a:gd name="connsiteX120" fmla="*/ 740362 w 1937651"/>
                <a:gd name="connsiteY120" fmla="*/ 1645920 h 1737391"/>
                <a:gd name="connsiteX121" fmla="*/ 709882 w 1937651"/>
                <a:gd name="connsiteY121" fmla="*/ 1607820 h 1737391"/>
                <a:gd name="connsiteX122" fmla="*/ 687022 w 1937651"/>
                <a:gd name="connsiteY122" fmla="*/ 1600200 h 1737391"/>
                <a:gd name="connsiteX123" fmla="*/ 671782 w 1937651"/>
                <a:gd name="connsiteY123" fmla="*/ 1577340 h 1737391"/>
                <a:gd name="connsiteX124" fmla="*/ 648922 w 1937651"/>
                <a:gd name="connsiteY124" fmla="*/ 1531620 h 1737391"/>
                <a:gd name="connsiteX125" fmla="*/ 591073 w 1937651"/>
                <a:gd name="connsiteY125" fmla="*/ 1537656 h 1737391"/>
                <a:gd name="connsiteX126" fmla="*/ 511762 w 1937651"/>
                <a:gd name="connsiteY126" fmla="*/ 1550532 h 1737391"/>
                <a:gd name="connsiteX127" fmla="*/ 458578 w 1937651"/>
                <a:gd name="connsiteY127" fmla="*/ 1565245 h 1737391"/>
                <a:gd name="connsiteX128" fmla="*/ 351742 w 1937651"/>
                <a:gd name="connsiteY128" fmla="*/ 1531620 h 1737391"/>
                <a:gd name="connsiteX129" fmla="*/ 306022 w 1937651"/>
                <a:gd name="connsiteY129" fmla="*/ 1539240 h 1737391"/>
                <a:gd name="connsiteX130" fmla="*/ 298402 w 1937651"/>
                <a:gd name="connsiteY130" fmla="*/ 1584960 h 1737391"/>
                <a:gd name="connsiteX131" fmla="*/ 214582 w 1937651"/>
                <a:gd name="connsiteY131" fmla="*/ 1562100 h 1737391"/>
                <a:gd name="connsiteX132" fmla="*/ 191722 w 1937651"/>
                <a:gd name="connsiteY132" fmla="*/ 1569720 h 1737391"/>
                <a:gd name="connsiteX133" fmla="*/ 184102 w 1937651"/>
                <a:gd name="connsiteY133" fmla="*/ 1607820 h 1737391"/>
                <a:gd name="connsiteX134" fmla="*/ 168862 w 1937651"/>
                <a:gd name="connsiteY134" fmla="*/ 1584960 h 1737391"/>
                <a:gd name="connsiteX135" fmla="*/ 100282 w 1937651"/>
                <a:gd name="connsiteY135" fmla="*/ 1562100 h 1737391"/>
                <a:gd name="connsiteX136" fmla="*/ 77422 w 1937651"/>
                <a:gd name="connsiteY136" fmla="*/ 1554480 h 1737391"/>
                <a:gd name="connsiteX137" fmla="*/ 69802 w 1937651"/>
                <a:gd name="connsiteY137" fmla="*/ 1531620 h 1737391"/>
                <a:gd name="connsiteX138" fmla="*/ 62182 w 1937651"/>
                <a:gd name="connsiteY138" fmla="*/ 1485900 h 1737391"/>
                <a:gd name="connsiteX139" fmla="*/ 85042 w 1937651"/>
                <a:gd name="connsiteY139" fmla="*/ 1470660 h 1737391"/>
                <a:gd name="connsiteX140" fmla="*/ 107902 w 1937651"/>
                <a:gd name="connsiteY140" fmla="*/ 1424940 h 1737391"/>
                <a:gd name="connsiteX141" fmla="*/ 153622 w 1937651"/>
                <a:gd name="connsiteY141" fmla="*/ 1417320 h 1737391"/>
                <a:gd name="connsiteX142" fmla="*/ 161242 w 1937651"/>
                <a:gd name="connsiteY142" fmla="*/ 1386840 h 1737391"/>
                <a:gd name="connsiteX143" fmla="*/ 184102 w 1937651"/>
                <a:gd name="connsiteY143" fmla="*/ 1371600 h 1737391"/>
                <a:gd name="connsiteX144" fmla="*/ 260302 w 1937651"/>
                <a:gd name="connsiteY144" fmla="*/ 1356360 h 1737391"/>
                <a:gd name="connsiteX145" fmla="*/ 267922 w 1937651"/>
                <a:gd name="connsiteY145" fmla="*/ 1333500 h 1737391"/>
                <a:gd name="connsiteX146" fmla="*/ 290782 w 1937651"/>
                <a:gd name="connsiteY146" fmla="*/ 1318260 h 1737391"/>
                <a:gd name="connsiteX147" fmla="*/ 306022 w 1937651"/>
                <a:gd name="connsiteY147" fmla="*/ 1295400 h 1737391"/>
                <a:gd name="connsiteX148" fmla="*/ 245062 w 1937651"/>
                <a:gd name="connsiteY148" fmla="*/ 1272540 h 1737391"/>
                <a:gd name="connsiteX149" fmla="*/ 229822 w 1937651"/>
                <a:gd name="connsiteY149" fmla="*/ 1249680 h 1737391"/>
                <a:gd name="connsiteX150" fmla="*/ 222202 w 1937651"/>
                <a:gd name="connsiteY150" fmla="*/ 1188720 h 1737391"/>
                <a:gd name="connsiteX151" fmla="*/ 176482 w 1937651"/>
                <a:gd name="connsiteY151" fmla="*/ 1158240 h 1737391"/>
                <a:gd name="connsiteX152" fmla="*/ 153622 w 1937651"/>
                <a:gd name="connsiteY152" fmla="*/ 1135380 h 1737391"/>
                <a:gd name="connsiteX153" fmla="*/ 130762 w 1937651"/>
                <a:gd name="connsiteY153" fmla="*/ 1120140 h 1737391"/>
                <a:gd name="connsiteX154" fmla="*/ 69802 w 1937651"/>
                <a:gd name="connsiteY154" fmla="*/ 1051560 h 1737391"/>
                <a:gd name="connsiteX155" fmla="*/ 54562 w 1937651"/>
                <a:gd name="connsiteY155" fmla="*/ 998220 h 1737391"/>
                <a:gd name="connsiteX156" fmla="*/ 24082 w 1937651"/>
                <a:gd name="connsiteY156" fmla="*/ 952500 h 1737391"/>
                <a:gd name="connsiteX157" fmla="*/ 1222 w 1937651"/>
                <a:gd name="connsiteY157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57582 w 1937651"/>
                <a:gd name="connsiteY88" fmla="*/ 1066800 h 1737391"/>
                <a:gd name="connsiteX89" fmla="*/ 1304242 w 1937651"/>
                <a:gd name="connsiteY89" fmla="*/ 1127760 h 1737391"/>
                <a:gd name="connsiteX90" fmla="*/ 1289002 w 1937651"/>
                <a:gd name="connsiteY90" fmla="*/ 1150620 h 1737391"/>
                <a:gd name="connsiteX91" fmla="*/ 1281382 w 1937651"/>
                <a:gd name="connsiteY91" fmla="*/ 1173480 h 1737391"/>
                <a:gd name="connsiteX92" fmla="*/ 1235662 w 1937651"/>
                <a:gd name="connsiteY92" fmla="*/ 1196340 h 1737391"/>
                <a:gd name="connsiteX93" fmla="*/ 1151842 w 1937651"/>
                <a:gd name="connsiteY93" fmla="*/ 1226820 h 1737391"/>
                <a:gd name="connsiteX94" fmla="*/ 1121362 w 1937651"/>
                <a:gd name="connsiteY94" fmla="*/ 1219200 h 1737391"/>
                <a:gd name="connsiteX95" fmla="*/ 1075642 w 1937651"/>
                <a:gd name="connsiteY95" fmla="*/ 1203960 h 1737391"/>
                <a:gd name="connsiteX96" fmla="*/ 1060402 w 1937651"/>
                <a:gd name="connsiteY96" fmla="*/ 1226820 h 1737391"/>
                <a:gd name="connsiteX97" fmla="*/ 1037542 w 1937651"/>
                <a:gd name="connsiteY97" fmla="*/ 1257300 h 1737391"/>
                <a:gd name="connsiteX98" fmla="*/ 1029922 w 1937651"/>
                <a:gd name="connsiteY98" fmla="*/ 1280160 h 1737391"/>
                <a:gd name="connsiteX99" fmla="*/ 1007062 w 1937651"/>
                <a:gd name="connsiteY99" fmla="*/ 1295400 h 1737391"/>
                <a:gd name="connsiteX100" fmla="*/ 984202 w 1937651"/>
                <a:gd name="connsiteY100" fmla="*/ 1318260 h 1737391"/>
                <a:gd name="connsiteX101" fmla="*/ 991822 w 1937651"/>
                <a:gd name="connsiteY101" fmla="*/ 1341120 h 1737391"/>
                <a:gd name="connsiteX102" fmla="*/ 1037542 w 1937651"/>
                <a:gd name="connsiteY102" fmla="*/ 1379220 h 1737391"/>
                <a:gd name="connsiteX103" fmla="*/ 1060402 w 1937651"/>
                <a:gd name="connsiteY103" fmla="*/ 1424940 h 1737391"/>
                <a:gd name="connsiteX104" fmla="*/ 1068022 w 1937651"/>
                <a:gd name="connsiteY104" fmla="*/ 1478280 h 1737391"/>
                <a:gd name="connsiteX105" fmla="*/ 1113742 w 1937651"/>
                <a:gd name="connsiteY105" fmla="*/ 1493520 h 1737391"/>
                <a:gd name="connsiteX106" fmla="*/ 1128982 w 1937651"/>
                <a:gd name="connsiteY106" fmla="*/ 1516380 h 1737391"/>
                <a:gd name="connsiteX107" fmla="*/ 1151842 w 1937651"/>
                <a:gd name="connsiteY107" fmla="*/ 1584960 h 1737391"/>
                <a:gd name="connsiteX108" fmla="*/ 1178745 w 1937651"/>
                <a:gd name="connsiteY108" fmla="*/ 1605456 h 1737391"/>
                <a:gd name="connsiteX109" fmla="*/ 1182322 w 1937651"/>
                <a:gd name="connsiteY109" fmla="*/ 1676400 h 1737391"/>
                <a:gd name="connsiteX110" fmla="*/ 1189942 w 1937651"/>
                <a:gd name="connsiteY110" fmla="*/ 1653540 h 1737391"/>
                <a:gd name="connsiteX111" fmla="*/ 1157751 w 1937651"/>
                <a:gd name="connsiteY111" fmla="*/ 1684800 h 1737391"/>
                <a:gd name="connsiteX112" fmla="*/ 1090882 w 1937651"/>
                <a:gd name="connsiteY112" fmla="*/ 1668780 h 1737391"/>
                <a:gd name="connsiteX113" fmla="*/ 1044696 w 1937651"/>
                <a:gd name="connsiteY113" fmla="*/ 1702933 h 1737391"/>
                <a:gd name="connsiteX114" fmla="*/ 981248 w 1937651"/>
                <a:gd name="connsiteY114" fmla="*/ 1680600 h 1737391"/>
                <a:gd name="connsiteX115" fmla="*/ 915622 w 1937651"/>
                <a:gd name="connsiteY115" fmla="*/ 1700041 h 1737391"/>
                <a:gd name="connsiteX116" fmla="*/ 854818 w 1937651"/>
                <a:gd name="connsiteY116" fmla="*/ 1733159 h 1737391"/>
                <a:gd name="connsiteX117" fmla="*/ 793702 w 1937651"/>
                <a:gd name="connsiteY117" fmla="*/ 1737360 h 1737391"/>
                <a:gd name="connsiteX118" fmla="*/ 763222 w 1937651"/>
                <a:gd name="connsiteY118" fmla="*/ 1729740 h 1737391"/>
                <a:gd name="connsiteX119" fmla="*/ 755602 w 1937651"/>
                <a:gd name="connsiteY119" fmla="*/ 1691640 h 1737391"/>
                <a:gd name="connsiteX120" fmla="*/ 740362 w 1937651"/>
                <a:gd name="connsiteY120" fmla="*/ 1645920 h 1737391"/>
                <a:gd name="connsiteX121" fmla="*/ 709882 w 1937651"/>
                <a:gd name="connsiteY121" fmla="*/ 1607820 h 1737391"/>
                <a:gd name="connsiteX122" fmla="*/ 687022 w 1937651"/>
                <a:gd name="connsiteY122" fmla="*/ 1600200 h 1737391"/>
                <a:gd name="connsiteX123" fmla="*/ 671782 w 1937651"/>
                <a:gd name="connsiteY123" fmla="*/ 1577340 h 1737391"/>
                <a:gd name="connsiteX124" fmla="*/ 648922 w 1937651"/>
                <a:gd name="connsiteY124" fmla="*/ 1531620 h 1737391"/>
                <a:gd name="connsiteX125" fmla="*/ 591073 w 1937651"/>
                <a:gd name="connsiteY125" fmla="*/ 1537656 h 1737391"/>
                <a:gd name="connsiteX126" fmla="*/ 511762 w 1937651"/>
                <a:gd name="connsiteY126" fmla="*/ 1550532 h 1737391"/>
                <a:gd name="connsiteX127" fmla="*/ 458578 w 1937651"/>
                <a:gd name="connsiteY127" fmla="*/ 1565245 h 1737391"/>
                <a:gd name="connsiteX128" fmla="*/ 351742 w 1937651"/>
                <a:gd name="connsiteY128" fmla="*/ 1531620 h 1737391"/>
                <a:gd name="connsiteX129" fmla="*/ 306022 w 1937651"/>
                <a:gd name="connsiteY129" fmla="*/ 1539240 h 1737391"/>
                <a:gd name="connsiteX130" fmla="*/ 298402 w 1937651"/>
                <a:gd name="connsiteY130" fmla="*/ 1584960 h 1737391"/>
                <a:gd name="connsiteX131" fmla="*/ 214582 w 1937651"/>
                <a:gd name="connsiteY131" fmla="*/ 1562100 h 1737391"/>
                <a:gd name="connsiteX132" fmla="*/ 191722 w 1937651"/>
                <a:gd name="connsiteY132" fmla="*/ 1569720 h 1737391"/>
                <a:gd name="connsiteX133" fmla="*/ 184102 w 1937651"/>
                <a:gd name="connsiteY133" fmla="*/ 1607820 h 1737391"/>
                <a:gd name="connsiteX134" fmla="*/ 168862 w 1937651"/>
                <a:gd name="connsiteY134" fmla="*/ 1584960 h 1737391"/>
                <a:gd name="connsiteX135" fmla="*/ 100282 w 1937651"/>
                <a:gd name="connsiteY135" fmla="*/ 1562100 h 1737391"/>
                <a:gd name="connsiteX136" fmla="*/ 77422 w 1937651"/>
                <a:gd name="connsiteY136" fmla="*/ 1554480 h 1737391"/>
                <a:gd name="connsiteX137" fmla="*/ 69802 w 1937651"/>
                <a:gd name="connsiteY137" fmla="*/ 1531620 h 1737391"/>
                <a:gd name="connsiteX138" fmla="*/ 62182 w 1937651"/>
                <a:gd name="connsiteY138" fmla="*/ 1485900 h 1737391"/>
                <a:gd name="connsiteX139" fmla="*/ 85042 w 1937651"/>
                <a:gd name="connsiteY139" fmla="*/ 1470660 h 1737391"/>
                <a:gd name="connsiteX140" fmla="*/ 107902 w 1937651"/>
                <a:gd name="connsiteY140" fmla="*/ 1424940 h 1737391"/>
                <a:gd name="connsiteX141" fmla="*/ 153622 w 1937651"/>
                <a:gd name="connsiteY141" fmla="*/ 1417320 h 1737391"/>
                <a:gd name="connsiteX142" fmla="*/ 161242 w 1937651"/>
                <a:gd name="connsiteY142" fmla="*/ 1386840 h 1737391"/>
                <a:gd name="connsiteX143" fmla="*/ 184102 w 1937651"/>
                <a:gd name="connsiteY143" fmla="*/ 1371600 h 1737391"/>
                <a:gd name="connsiteX144" fmla="*/ 260302 w 1937651"/>
                <a:gd name="connsiteY144" fmla="*/ 1356360 h 1737391"/>
                <a:gd name="connsiteX145" fmla="*/ 267922 w 1937651"/>
                <a:gd name="connsiteY145" fmla="*/ 1333500 h 1737391"/>
                <a:gd name="connsiteX146" fmla="*/ 290782 w 1937651"/>
                <a:gd name="connsiteY146" fmla="*/ 1318260 h 1737391"/>
                <a:gd name="connsiteX147" fmla="*/ 306022 w 1937651"/>
                <a:gd name="connsiteY147" fmla="*/ 1295400 h 1737391"/>
                <a:gd name="connsiteX148" fmla="*/ 245062 w 1937651"/>
                <a:gd name="connsiteY148" fmla="*/ 1272540 h 1737391"/>
                <a:gd name="connsiteX149" fmla="*/ 229822 w 1937651"/>
                <a:gd name="connsiteY149" fmla="*/ 1249680 h 1737391"/>
                <a:gd name="connsiteX150" fmla="*/ 222202 w 1937651"/>
                <a:gd name="connsiteY150" fmla="*/ 1188720 h 1737391"/>
                <a:gd name="connsiteX151" fmla="*/ 176482 w 1937651"/>
                <a:gd name="connsiteY151" fmla="*/ 1158240 h 1737391"/>
                <a:gd name="connsiteX152" fmla="*/ 153622 w 1937651"/>
                <a:gd name="connsiteY152" fmla="*/ 1135380 h 1737391"/>
                <a:gd name="connsiteX153" fmla="*/ 130762 w 1937651"/>
                <a:gd name="connsiteY153" fmla="*/ 1120140 h 1737391"/>
                <a:gd name="connsiteX154" fmla="*/ 69802 w 1937651"/>
                <a:gd name="connsiteY154" fmla="*/ 1051560 h 1737391"/>
                <a:gd name="connsiteX155" fmla="*/ 54562 w 1937651"/>
                <a:gd name="connsiteY155" fmla="*/ 998220 h 1737391"/>
                <a:gd name="connsiteX156" fmla="*/ 24082 w 1937651"/>
                <a:gd name="connsiteY156" fmla="*/ 952500 h 1737391"/>
                <a:gd name="connsiteX157" fmla="*/ 1222 w 1937651"/>
                <a:gd name="connsiteY157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57582 w 1937651"/>
                <a:gd name="connsiteY88" fmla="*/ 1066800 h 1737391"/>
                <a:gd name="connsiteX89" fmla="*/ 1304242 w 1937651"/>
                <a:gd name="connsiteY89" fmla="*/ 1127760 h 1737391"/>
                <a:gd name="connsiteX90" fmla="*/ 1289002 w 1937651"/>
                <a:gd name="connsiteY90" fmla="*/ 1150620 h 1737391"/>
                <a:gd name="connsiteX91" fmla="*/ 1281382 w 1937651"/>
                <a:gd name="connsiteY91" fmla="*/ 1173480 h 1737391"/>
                <a:gd name="connsiteX92" fmla="*/ 1235662 w 1937651"/>
                <a:gd name="connsiteY92" fmla="*/ 1196340 h 1737391"/>
                <a:gd name="connsiteX93" fmla="*/ 1151842 w 1937651"/>
                <a:gd name="connsiteY93" fmla="*/ 1226820 h 1737391"/>
                <a:gd name="connsiteX94" fmla="*/ 1121362 w 1937651"/>
                <a:gd name="connsiteY94" fmla="*/ 1219200 h 1737391"/>
                <a:gd name="connsiteX95" fmla="*/ 1075642 w 1937651"/>
                <a:gd name="connsiteY95" fmla="*/ 1203960 h 1737391"/>
                <a:gd name="connsiteX96" fmla="*/ 1060402 w 1937651"/>
                <a:gd name="connsiteY96" fmla="*/ 1226820 h 1737391"/>
                <a:gd name="connsiteX97" fmla="*/ 1037542 w 1937651"/>
                <a:gd name="connsiteY97" fmla="*/ 1257300 h 1737391"/>
                <a:gd name="connsiteX98" fmla="*/ 1029922 w 1937651"/>
                <a:gd name="connsiteY98" fmla="*/ 1280160 h 1737391"/>
                <a:gd name="connsiteX99" fmla="*/ 1007062 w 1937651"/>
                <a:gd name="connsiteY99" fmla="*/ 1295400 h 1737391"/>
                <a:gd name="connsiteX100" fmla="*/ 984202 w 1937651"/>
                <a:gd name="connsiteY100" fmla="*/ 1318260 h 1737391"/>
                <a:gd name="connsiteX101" fmla="*/ 991822 w 1937651"/>
                <a:gd name="connsiteY101" fmla="*/ 1341120 h 1737391"/>
                <a:gd name="connsiteX102" fmla="*/ 1037542 w 1937651"/>
                <a:gd name="connsiteY102" fmla="*/ 1379220 h 1737391"/>
                <a:gd name="connsiteX103" fmla="*/ 1060402 w 1937651"/>
                <a:gd name="connsiteY103" fmla="*/ 1424940 h 1737391"/>
                <a:gd name="connsiteX104" fmla="*/ 1068022 w 1937651"/>
                <a:gd name="connsiteY104" fmla="*/ 1478280 h 1737391"/>
                <a:gd name="connsiteX105" fmla="*/ 1113742 w 1937651"/>
                <a:gd name="connsiteY105" fmla="*/ 1493520 h 1737391"/>
                <a:gd name="connsiteX106" fmla="*/ 1128982 w 1937651"/>
                <a:gd name="connsiteY106" fmla="*/ 1516380 h 1737391"/>
                <a:gd name="connsiteX107" fmla="*/ 1158840 w 1937651"/>
                <a:gd name="connsiteY107" fmla="*/ 1568413 h 1737391"/>
                <a:gd name="connsiteX108" fmla="*/ 1178745 w 1937651"/>
                <a:gd name="connsiteY108" fmla="*/ 1605456 h 1737391"/>
                <a:gd name="connsiteX109" fmla="*/ 1182322 w 1937651"/>
                <a:gd name="connsiteY109" fmla="*/ 1676400 h 1737391"/>
                <a:gd name="connsiteX110" fmla="*/ 1189942 w 1937651"/>
                <a:gd name="connsiteY110" fmla="*/ 1653540 h 1737391"/>
                <a:gd name="connsiteX111" fmla="*/ 1157751 w 1937651"/>
                <a:gd name="connsiteY111" fmla="*/ 1684800 h 1737391"/>
                <a:gd name="connsiteX112" fmla="*/ 1090882 w 1937651"/>
                <a:gd name="connsiteY112" fmla="*/ 1668780 h 1737391"/>
                <a:gd name="connsiteX113" fmla="*/ 1044696 w 1937651"/>
                <a:gd name="connsiteY113" fmla="*/ 1702933 h 1737391"/>
                <a:gd name="connsiteX114" fmla="*/ 981248 w 1937651"/>
                <a:gd name="connsiteY114" fmla="*/ 1680600 h 1737391"/>
                <a:gd name="connsiteX115" fmla="*/ 915622 w 1937651"/>
                <a:gd name="connsiteY115" fmla="*/ 1700041 h 1737391"/>
                <a:gd name="connsiteX116" fmla="*/ 854818 w 1937651"/>
                <a:gd name="connsiteY116" fmla="*/ 1733159 h 1737391"/>
                <a:gd name="connsiteX117" fmla="*/ 793702 w 1937651"/>
                <a:gd name="connsiteY117" fmla="*/ 1737360 h 1737391"/>
                <a:gd name="connsiteX118" fmla="*/ 763222 w 1937651"/>
                <a:gd name="connsiteY118" fmla="*/ 1729740 h 1737391"/>
                <a:gd name="connsiteX119" fmla="*/ 755602 w 1937651"/>
                <a:gd name="connsiteY119" fmla="*/ 1691640 h 1737391"/>
                <a:gd name="connsiteX120" fmla="*/ 740362 w 1937651"/>
                <a:gd name="connsiteY120" fmla="*/ 1645920 h 1737391"/>
                <a:gd name="connsiteX121" fmla="*/ 709882 w 1937651"/>
                <a:gd name="connsiteY121" fmla="*/ 1607820 h 1737391"/>
                <a:gd name="connsiteX122" fmla="*/ 687022 w 1937651"/>
                <a:gd name="connsiteY122" fmla="*/ 1600200 h 1737391"/>
                <a:gd name="connsiteX123" fmla="*/ 671782 w 1937651"/>
                <a:gd name="connsiteY123" fmla="*/ 1577340 h 1737391"/>
                <a:gd name="connsiteX124" fmla="*/ 648922 w 1937651"/>
                <a:gd name="connsiteY124" fmla="*/ 1531620 h 1737391"/>
                <a:gd name="connsiteX125" fmla="*/ 591073 w 1937651"/>
                <a:gd name="connsiteY125" fmla="*/ 1537656 h 1737391"/>
                <a:gd name="connsiteX126" fmla="*/ 511762 w 1937651"/>
                <a:gd name="connsiteY126" fmla="*/ 1550532 h 1737391"/>
                <a:gd name="connsiteX127" fmla="*/ 458578 w 1937651"/>
                <a:gd name="connsiteY127" fmla="*/ 1565245 h 1737391"/>
                <a:gd name="connsiteX128" fmla="*/ 351742 w 1937651"/>
                <a:gd name="connsiteY128" fmla="*/ 1531620 h 1737391"/>
                <a:gd name="connsiteX129" fmla="*/ 306022 w 1937651"/>
                <a:gd name="connsiteY129" fmla="*/ 1539240 h 1737391"/>
                <a:gd name="connsiteX130" fmla="*/ 298402 w 1937651"/>
                <a:gd name="connsiteY130" fmla="*/ 1584960 h 1737391"/>
                <a:gd name="connsiteX131" fmla="*/ 214582 w 1937651"/>
                <a:gd name="connsiteY131" fmla="*/ 1562100 h 1737391"/>
                <a:gd name="connsiteX132" fmla="*/ 191722 w 1937651"/>
                <a:gd name="connsiteY132" fmla="*/ 1569720 h 1737391"/>
                <a:gd name="connsiteX133" fmla="*/ 184102 w 1937651"/>
                <a:gd name="connsiteY133" fmla="*/ 1607820 h 1737391"/>
                <a:gd name="connsiteX134" fmla="*/ 168862 w 1937651"/>
                <a:gd name="connsiteY134" fmla="*/ 1584960 h 1737391"/>
                <a:gd name="connsiteX135" fmla="*/ 100282 w 1937651"/>
                <a:gd name="connsiteY135" fmla="*/ 1562100 h 1737391"/>
                <a:gd name="connsiteX136" fmla="*/ 77422 w 1937651"/>
                <a:gd name="connsiteY136" fmla="*/ 1554480 h 1737391"/>
                <a:gd name="connsiteX137" fmla="*/ 69802 w 1937651"/>
                <a:gd name="connsiteY137" fmla="*/ 1531620 h 1737391"/>
                <a:gd name="connsiteX138" fmla="*/ 62182 w 1937651"/>
                <a:gd name="connsiteY138" fmla="*/ 1485900 h 1737391"/>
                <a:gd name="connsiteX139" fmla="*/ 85042 w 1937651"/>
                <a:gd name="connsiteY139" fmla="*/ 1470660 h 1737391"/>
                <a:gd name="connsiteX140" fmla="*/ 107902 w 1937651"/>
                <a:gd name="connsiteY140" fmla="*/ 1424940 h 1737391"/>
                <a:gd name="connsiteX141" fmla="*/ 153622 w 1937651"/>
                <a:gd name="connsiteY141" fmla="*/ 1417320 h 1737391"/>
                <a:gd name="connsiteX142" fmla="*/ 161242 w 1937651"/>
                <a:gd name="connsiteY142" fmla="*/ 1386840 h 1737391"/>
                <a:gd name="connsiteX143" fmla="*/ 184102 w 1937651"/>
                <a:gd name="connsiteY143" fmla="*/ 1371600 h 1737391"/>
                <a:gd name="connsiteX144" fmla="*/ 260302 w 1937651"/>
                <a:gd name="connsiteY144" fmla="*/ 1356360 h 1737391"/>
                <a:gd name="connsiteX145" fmla="*/ 267922 w 1937651"/>
                <a:gd name="connsiteY145" fmla="*/ 1333500 h 1737391"/>
                <a:gd name="connsiteX146" fmla="*/ 290782 w 1937651"/>
                <a:gd name="connsiteY146" fmla="*/ 1318260 h 1737391"/>
                <a:gd name="connsiteX147" fmla="*/ 306022 w 1937651"/>
                <a:gd name="connsiteY147" fmla="*/ 1295400 h 1737391"/>
                <a:gd name="connsiteX148" fmla="*/ 245062 w 1937651"/>
                <a:gd name="connsiteY148" fmla="*/ 1272540 h 1737391"/>
                <a:gd name="connsiteX149" fmla="*/ 229822 w 1937651"/>
                <a:gd name="connsiteY149" fmla="*/ 1249680 h 1737391"/>
                <a:gd name="connsiteX150" fmla="*/ 222202 w 1937651"/>
                <a:gd name="connsiteY150" fmla="*/ 1188720 h 1737391"/>
                <a:gd name="connsiteX151" fmla="*/ 176482 w 1937651"/>
                <a:gd name="connsiteY151" fmla="*/ 1158240 h 1737391"/>
                <a:gd name="connsiteX152" fmla="*/ 153622 w 1937651"/>
                <a:gd name="connsiteY152" fmla="*/ 1135380 h 1737391"/>
                <a:gd name="connsiteX153" fmla="*/ 130762 w 1937651"/>
                <a:gd name="connsiteY153" fmla="*/ 1120140 h 1737391"/>
                <a:gd name="connsiteX154" fmla="*/ 69802 w 1937651"/>
                <a:gd name="connsiteY154" fmla="*/ 1051560 h 1737391"/>
                <a:gd name="connsiteX155" fmla="*/ 54562 w 1937651"/>
                <a:gd name="connsiteY155" fmla="*/ 998220 h 1737391"/>
                <a:gd name="connsiteX156" fmla="*/ 24082 w 1937651"/>
                <a:gd name="connsiteY156" fmla="*/ 952500 h 1737391"/>
                <a:gd name="connsiteX157" fmla="*/ 1222 w 1937651"/>
                <a:gd name="connsiteY157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57582 w 1937651"/>
                <a:gd name="connsiteY88" fmla="*/ 1066800 h 1737391"/>
                <a:gd name="connsiteX89" fmla="*/ 1304242 w 1937651"/>
                <a:gd name="connsiteY89" fmla="*/ 1127760 h 1737391"/>
                <a:gd name="connsiteX90" fmla="*/ 1289002 w 1937651"/>
                <a:gd name="connsiteY90" fmla="*/ 1150620 h 1737391"/>
                <a:gd name="connsiteX91" fmla="*/ 1281382 w 1937651"/>
                <a:gd name="connsiteY91" fmla="*/ 1173480 h 1737391"/>
                <a:gd name="connsiteX92" fmla="*/ 1235662 w 1937651"/>
                <a:gd name="connsiteY92" fmla="*/ 1196340 h 1737391"/>
                <a:gd name="connsiteX93" fmla="*/ 1151842 w 1937651"/>
                <a:gd name="connsiteY93" fmla="*/ 1226820 h 1737391"/>
                <a:gd name="connsiteX94" fmla="*/ 1121362 w 1937651"/>
                <a:gd name="connsiteY94" fmla="*/ 1219200 h 1737391"/>
                <a:gd name="connsiteX95" fmla="*/ 1075642 w 1937651"/>
                <a:gd name="connsiteY95" fmla="*/ 1203960 h 1737391"/>
                <a:gd name="connsiteX96" fmla="*/ 1060402 w 1937651"/>
                <a:gd name="connsiteY96" fmla="*/ 1226820 h 1737391"/>
                <a:gd name="connsiteX97" fmla="*/ 1037542 w 1937651"/>
                <a:gd name="connsiteY97" fmla="*/ 1257300 h 1737391"/>
                <a:gd name="connsiteX98" fmla="*/ 1029922 w 1937651"/>
                <a:gd name="connsiteY98" fmla="*/ 1280160 h 1737391"/>
                <a:gd name="connsiteX99" fmla="*/ 1007062 w 1937651"/>
                <a:gd name="connsiteY99" fmla="*/ 1295400 h 1737391"/>
                <a:gd name="connsiteX100" fmla="*/ 984202 w 1937651"/>
                <a:gd name="connsiteY100" fmla="*/ 1318260 h 1737391"/>
                <a:gd name="connsiteX101" fmla="*/ 991822 w 1937651"/>
                <a:gd name="connsiteY101" fmla="*/ 1341120 h 1737391"/>
                <a:gd name="connsiteX102" fmla="*/ 1037542 w 1937651"/>
                <a:gd name="connsiteY102" fmla="*/ 1379220 h 1737391"/>
                <a:gd name="connsiteX103" fmla="*/ 1072066 w 1937651"/>
                <a:gd name="connsiteY103" fmla="*/ 1410756 h 1737391"/>
                <a:gd name="connsiteX104" fmla="*/ 1068022 w 1937651"/>
                <a:gd name="connsiteY104" fmla="*/ 1478280 h 1737391"/>
                <a:gd name="connsiteX105" fmla="*/ 1113742 w 1937651"/>
                <a:gd name="connsiteY105" fmla="*/ 1493520 h 1737391"/>
                <a:gd name="connsiteX106" fmla="*/ 1128982 w 1937651"/>
                <a:gd name="connsiteY106" fmla="*/ 1516380 h 1737391"/>
                <a:gd name="connsiteX107" fmla="*/ 1158840 w 1937651"/>
                <a:gd name="connsiteY107" fmla="*/ 1568413 h 1737391"/>
                <a:gd name="connsiteX108" fmla="*/ 1178745 w 1937651"/>
                <a:gd name="connsiteY108" fmla="*/ 1605456 h 1737391"/>
                <a:gd name="connsiteX109" fmla="*/ 1182322 w 1937651"/>
                <a:gd name="connsiteY109" fmla="*/ 1676400 h 1737391"/>
                <a:gd name="connsiteX110" fmla="*/ 1189942 w 1937651"/>
                <a:gd name="connsiteY110" fmla="*/ 1653540 h 1737391"/>
                <a:gd name="connsiteX111" fmla="*/ 1157751 w 1937651"/>
                <a:gd name="connsiteY111" fmla="*/ 1684800 h 1737391"/>
                <a:gd name="connsiteX112" fmla="*/ 1090882 w 1937651"/>
                <a:gd name="connsiteY112" fmla="*/ 1668780 h 1737391"/>
                <a:gd name="connsiteX113" fmla="*/ 1044696 w 1937651"/>
                <a:gd name="connsiteY113" fmla="*/ 1702933 h 1737391"/>
                <a:gd name="connsiteX114" fmla="*/ 981248 w 1937651"/>
                <a:gd name="connsiteY114" fmla="*/ 1680600 h 1737391"/>
                <a:gd name="connsiteX115" fmla="*/ 915622 w 1937651"/>
                <a:gd name="connsiteY115" fmla="*/ 1700041 h 1737391"/>
                <a:gd name="connsiteX116" fmla="*/ 854818 w 1937651"/>
                <a:gd name="connsiteY116" fmla="*/ 1733159 h 1737391"/>
                <a:gd name="connsiteX117" fmla="*/ 793702 w 1937651"/>
                <a:gd name="connsiteY117" fmla="*/ 1737360 h 1737391"/>
                <a:gd name="connsiteX118" fmla="*/ 763222 w 1937651"/>
                <a:gd name="connsiteY118" fmla="*/ 1729740 h 1737391"/>
                <a:gd name="connsiteX119" fmla="*/ 755602 w 1937651"/>
                <a:gd name="connsiteY119" fmla="*/ 1691640 h 1737391"/>
                <a:gd name="connsiteX120" fmla="*/ 740362 w 1937651"/>
                <a:gd name="connsiteY120" fmla="*/ 1645920 h 1737391"/>
                <a:gd name="connsiteX121" fmla="*/ 709882 w 1937651"/>
                <a:gd name="connsiteY121" fmla="*/ 1607820 h 1737391"/>
                <a:gd name="connsiteX122" fmla="*/ 687022 w 1937651"/>
                <a:gd name="connsiteY122" fmla="*/ 1600200 h 1737391"/>
                <a:gd name="connsiteX123" fmla="*/ 671782 w 1937651"/>
                <a:gd name="connsiteY123" fmla="*/ 1577340 h 1737391"/>
                <a:gd name="connsiteX124" fmla="*/ 648922 w 1937651"/>
                <a:gd name="connsiteY124" fmla="*/ 1531620 h 1737391"/>
                <a:gd name="connsiteX125" fmla="*/ 591073 w 1937651"/>
                <a:gd name="connsiteY125" fmla="*/ 1537656 h 1737391"/>
                <a:gd name="connsiteX126" fmla="*/ 511762 w 1937651"/>
                <a:gd name="connsiteY126" fmla="*/ 1550532 h 1737391"/>
                <a:gd name="connsiteX127" fmla="*/ 458578 w 1937651"/>
                <a:gd name="connsiteY127" fmla="*/ 1565245 h 1737391"/>
                <a:gd name="connsiteX128" fmla="*/ 351742 w 1937651"/>
                <a:gd name="connsiteY128" fmla="*/ 1531620 h 1737391"/>
                <a:gd name="connsiteX129" fmla="*/ 306022 w 1937651"/>
                <a:gd name="connsiteY129" fmla="*/ 1539240 h 1737391"/>
                <a:gd name="connsiteX130" fmla="*/ 298402 w 1937651"/>
                <a:gd name="connsiteY130" fmla="*/ 1584960 h 1737391"/>
                <a:gd name="connsiteX131" fmla="*/ 214582 w 1937651"/>
                <a:gd name="connsiteY131" fmla="*/ 1562100 h 1737391"/>
                <a:gd name="connsiteX132" fmla="*/ 191722 w 1937651"/>
                <a:gd name="connsiteY132" fmla="*/ 1569720 h 1737391"/>
                <a:gd name="connsiteX133" fmla="*/ 184102 w 1937651"/>
                <a:gd name="connsiteY133" fmla="*/ 1607820 h 1737391"/>
                <a:gd name="connsiteX134" fmla="*/ 168862 w 1937651"/>
                <a:gd name="connsiteY134" fmla="*/ 1584960 h 1737391"/>
                <a:gd name="connsiteX135" fmla="*/ 100282 w 1937651"/>
                <a:gd name="connsiteY135" fmla="*/ 1562100 h 1737391"/>
                <a:gd name="connsiteX136" fmla="*/ 77422 w 1937651"/>
                <a:gd name="connsiteY136" fmla="*/ 1554480 h 1737391"/>
                <a:gd name="connsiteX137" fmla="*/ 69802 w 1937651"/>
                <a:gd name="connsiteY137" fmla="*/ 1531620 h 1737391"/>
                <a:gd name="connsiteX138" fmla="*/ 62182 w 1937651"/>
                <a:gd name="connsiteY138" fmla="*/ 1485900 h 1737391"/>
                <a:gd name="connsiteX139" fmla="*/ 85042 w 1937651"/>
                <a:gd name="connsiteY139" fmla="*/ 1470660 h 1737391"/>
                <a:gd name="connsiteX140" fmla="*/ 107902 w 1937651"/>
                <a:gd name="connsiteY140" fmla="*/ 1424940 h 1737391"/>
                <a:gd name="connsiteX141" fmla="*/ 153622 w 1937651"/>
                <a:gd name="connsiteY141" fmla="*/ 1417320 h 1737391"/>
                <a:gd name="connsiteX142" fmla="*/ 161242 w 1937651"/>
                <a:gd name="connsiteY142" fmla="*/ 1386840 h 1737391"/>
                <a:gd name="connsiteX143" fmla="*/ 184102 w 1937651"/>
                <a:gd name="connsiteY143" fmla="*/ 1371600 h 1737391"/>
                <a:gd name="connsiteX144" fmla="*/ 260302 w 1937651"/>
                <a:gd name="connsiteY144" fmla="*/ 1356360 h 1737391"/>
                <a:gd name="connsiteX145" fmla="*/ 267922 w 1937651"/>
                <a:gd name="connsiteY145" fmla="*/ 1333500 h 1737391"/>
                <a:gd name="connsiteX146" fmla="*/ 290782 w 1937651"/>
                <a:gd name="connsiteY146" fmla="*/ 1318260 h 1737391"/>
                <a:gd name="connsiteX147" fmla="*/ 306022 w 1937651"/>
                <a:gd name="connsiteY147" fmla="*/ 1295400 h 1737391"/>
                <a:gd name="connsiteX148" fmla="*/ 245062 w 1937651"/>
                <a:gd name="connsiteY148" fmla="*/ 1272540 h 1737391"/>
                <a:gd name="connsiteX149" fmla="*/ 229822 w 1937651"/>
                <a:gd name="connsiteY149" fmla="*/ 1249680 h 1737391"/>
                <a:gd name="connsiteX150" fmla="*/ 222202 w 1937651"/>
                <a:gd name="connsiteY150" fmla="*/ 1188720 h 1737391"/>
                <a:gd name="connsiteX151" fmla="*/ 176482 w 1937651"/>
                <a:gd name="connsiteY151" fmla="*/ 1158240 h 1737391"/>
                <a:gd name="connsiteX152" fmla="*/ 153622 w 1937651"/>
                <a:gd name="connsiteY152" fmla="*/ 1135380 h 1737391"/>
                <a:gd name="connsiteX153" fmla="*/ 130762 w 1937651"/>
                <a:gd name="connsiteY153" fmla="*/ 1120140 h 1737391"/>
                <a:gd name="connsiteX154" fmla="*/ 69802 w 1937651"/>
                <a:gd name="connsiteY154" fmla="*/ 1051560 h 1737391"/>
                <a:gd name="connsiteX155" fmla="*/ 54562 w 1937651"/>
                <a:gd name="connsiteY155" fmla="*/ 998220 h 1737391"/>
                <a:gd name="connsiteX156" fmla="*/ 24082 w 1937651"/>
                <a:gd name="connsiteY156" fmla="*/ 952500 h 1737391"/>
                <a:gd name="connsiteX157" fmla="*/ 1222 w 1937651"/>
                <a:gd name="connsiteY157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57582 w 1937651"/>
                <a:gd name="connsiteY88" fmla="*/ 1066800 h 1737391"/>
                <a:gd name="connsiteX89" fmla="*/ 1304242 w 1937651"/>
                <a:gd name="connsiteY89" fmla="*/ 1127760 h 1737391"/>
                <a:gd name="connsiteX90" fmla="*/ 1289002 w 1937651"/>
                <a:gd name="connsiteY90" fmla="*/ 1150620 h 1737391"/>
                <a:gd name="connsiteX91" fmla="*/ 1281382 w 1937651"/>
                <a:gd name="connsiteY91" fmla="*/ 1173480 h 1737391"/>
                <a:gd name="connsiteX92" fmla="*/ 1244993 w 1937651"/>
                <a:gd name="connsiteY92" fmla="*/ 1215252 h 1737391"/>
                <a:gd name="connsiteX93" fmla="*/ 1151842 w 1937651"/>
                <a:gd name="connsiteY93" fmla="*/ 1226820 h 1737391"/>
                <a:gd name="connsiteX94" fmla="*/ 1121362 w 1937651"/>
                <a:gd name="connsiteY94" fmla="*/ 1219200 h 1737391"/>
                <a:gd name="connsiteX95" fmla="*/ 1075642 w 1937651"/>
                <a:gd name="connsiteY95" fmla="*/ 1203960 h 1737391"/>
                <a:gd name="connsiteX96" fmla="*/ 1060402 w 1937651"/>
                <a:gd name="connsiteY96" fmla="*/ 1226820 h 1737391"/>
                <a:gd name="connsiteX97" fmla="*/ 1037542 w 1937651"/>
                <a:gd name="connsiteY97" fmla="*/ 1257300 h 1737391"/>
                <a:gd name="connsiteX98" fmla="*/ 1029922 w 1937651"/>
                <a:gd name="connsiteY98" fmla="*/ 1280160 h 1737391"/>
                <a:gd name="connsiteX99" fmla="*/ 1007062 w 1937651"/>
                <a:gd name="connsiteY99" fmla="*/ 1295400 h 1737391"/>
                <a:gd name="connsiteX100" fmla="*/ 984202 w 1937651"/>
                <a:gd name="connsiteY100" fmla="*/ 1318260 h 1737391"/>
                <a:gd name="connsiteX101" fmla="*/ 991822 w 1937651"/>
                <a:gd name="connsiteY101" fmla="*/ 1341120 h 1737391"/>
                <a:gd name="connsiteX102" fmla="*/ 1037542 w 1937651"/>
                <a:gd name="connsiteY102" fmla="*/ 1379220 h 1737391"/>
                <a:gd name="connsiteX103" fmla="*/ 1072066 w 1937651"/>
                <a:gd name="connsiteY103" fmla="*/ 1410756 h 1737391"/>
                <a:gd name="connsiteX104" fmla="*/ 1068022 w 1937651"/>
                <a:gd name="connsiteY104" fmla="*/ 1478280 h 1737391"/>
                <a:gd name="connsiteX105" fmla="*/ 1113742 w 1937651"/>
                <a:gd name="connsiteY105" fmla="*/ 1493520 h 1737391"/>
                <a:gd name="connsiteX106" fmla="*/ 1128982 w 1937651"/>
                <a:gd name="connsiteY106" fmla="*/ 1516380 h 1737391"/>
                <a:gd name="connsiteX107" fmla="*/ 1158840 w 1937651"/>
                <a:gd name="connsiteY107" fmla="*/ 1568413 h 1737391"/>
                <a:gd name="connsiteX108" fmla="*/ 1178745 w 1937651"/>
                <a:gd name="connsiteY108" fmla="*/ 1605456 h 1737391"/>
                <a:gd name="connsiteX109" fmla="*/ 1182322 w 1937651"/>
                <a:gd name="connsiteY109" fmla="*/ 1676400 h 1737391"/>
                <a:gd name="connsiteX110" fmla="*/ 1189942 w 1937651"/>
                <a:gd name="connsiteY110" fmla="*/ 1653540 h 1737391"/>
                <a:gd name="connsiteX111" fmla="*/ 1157751 w 1937651"/>
                <a:gd name="connsiteY111" fmla="*/ 1684800 h 1737391"/>
                <a:gd name="connsiteX112" fmla="*/ 1090882 w 1937651"/>
                <a:gd name="connsiteY112" fmla="*/ 1668780 h 1737391"/>
                <a:gd name="connsiteX113" fmla="*/ 1044696 w 1937651"/>
                <a:gd name="connsiteY113" fmla="*/ 1702933 h 1737391"/>
                <a:gd name="connsiteX114" fmla="*/ 981248 w 1937651"/>
                <a:gd name="connsiteY114" fmla="*/ 1680600 h 1737391"/>
                <a:gd name="connsiteX115" fmla="*/ 915622 w 1937651"/>
                <a:gd name="connsiteY115" fmla="*/ 1700041 h 1737391"/>
                <a:gd name="connsiteX116" fmla="*/ 854818 w 1937651"/>
                <a:gd name="connsiteY116" fmla="*/ 1733159 h 1737391"/>
                <a:gd name="connsiteX117" fmla="*/ 793702 w 1937651"/>
                <a:gd name="connsiteY117" fmla="*/ 1737360 h 1737391"/>
                <a:gd name="connsiteX118" fmla="*/ 763222 w 1937651"/>
                <a:gd name="connsiteY118" fmla="*/ 1729740 h 1737391"/>
                <a:gd name="connsiteX119" fmla="*/ 755602 w 1937651"/>
                <a:gd name="connsiteY119" fmla="*/ 1691640 h 1737391"/>
                <a:gd name="connsiteX120" fmla="*/ 740362 w 1937651"/>
                <a:gd name="connsiteY120" fmla="*/ 1645920 h 1737391"/>
                <a:gd name="connsiteX121" fmla="*/ 709882 w 1937651"/>
                <a:gd name="connsiteY121" fmla="*/ 1607820 h 1737391"/>
                <a:gd name="connsiteX122" fmla="*/ 687022 w 1937651"/>
                <a:gd name="connsiteY122" fmla="*/ 1600200 h 1737391"/>
                <a:gd name="connsiteX123" fmla="*/ 671782 w 1937651"/>
                <a:gd name="connsiteY123" fmla="*/ 1577340 h 1737391"/>
                <a:gd name="connsiteX124" fmla="*/ 648922 w 1937651"/>
                <a:gd name="connsiteY124" fmla="*/ 1531620 h 1737391"/>
                <a:gd name="connsiteX125" fmla="*/ 591073 w 1937651"/>
                <a:gd name="connsiteY125" fmla="*/ 1537656 h 1737391"/>
                <a:gd name="connsiteX126" fmla="*/ 511762 w 1937651"/>
                <a:gd name="connsiteY126" fmla="*/ 1550532 h 1737391"/>
                <a:gd name="connsiteX127" fmla="*/ 458578 w 1937651"/>
                <a:gd name="connsiteY127" fmla="*/ 1565245 h 1737391"/>
                <a:gd name="connsiteX128" fmla="*/ 351742 w 1937651"/>
                <a:gd name="connsiteY128" fmla="*/ 1531620 h 1737391"/>
                <a:gd name="connsiteX129" fmla="*/ 306022 w 1937651"/>
                <a:gd name="connsiteY129" fmla="*/ 1539240 h 1737391"/>
                <a:gd name="connsiteX130" fmla="*/ 298402 w 1937651"/>
                <a:gd name="connsiteY130" fmla="*/ 1584960 h 1737391"/>
                <a:gd name="connsiteX131" fmla="*/ 214582 w 1937651"/>
                <a:gd name="connsiteY131" fmla="*/ 1562100 h 1737391"/>
                <a:gd name="connsiteX132" fmla="*/ 191722 w 1937651"/>
                <a:gd name="connsiteY132" fmla="*/ 1569720 h 1737391"/>
                <a:gd name="connsiteX133" fmla="*/ 184102 w 1937651"/>
                <a:gd name="connsiteY133" fmla="*/ 1607820 h 1737391"/>
                <a:gd name="connsiteX134" fmla="*/ 168862 w 1937651"/>
                <a:gd name="connsiteY134" fmla="*/ 1584960 h 1737391"/>
                <a:gd name="connsiteX135" fmla="*/ 100282 w 1937651"/>
                <a:gd name="connsiteY135" fmla="*/ 1562100 h 1737391"/>
                <a:gd name="connsiteX136" fmla="*/ 77422 w 1937651"/>
                <a:gd name="connsiteY136" fmla="*/ 1554480 h 1737391"/>
                <a:gd name="connsiteX137" fmla="*/ 69802 w 1937651"/>
                <a:gd name="connsiteY137" fmla="*/ 1531620 h 1737391"/>
                <a:gd name="connsiteX138" fmla="*/ 62182 w 1937651"/>
                <a:gd name="connsiteY138" fmla="*/ 1485900 h 1737391"/>
                <a:gd name="connsiteX139" fmla="*/ 85042 w 1937651"/>
                <a:gd name="connsiteY139" fmla="*/ 1470660 h 1737391"/>
                <a:gd name="connsiteX140" fmla="*/ 107902 w 1937651"/>
                <a:gd name="connsiteY140" fmla="*/ 1424940 h 1737391"/>
                <a:gd name="connsiteX141" fmla="*/ 153622 w 1937651"/>
                <a:gd name="connsiteY141" fmla="*/ 1417320 h 1737391"/>
                <a:gd name="connsiteX142" fmla="*/ 161242 w 1937651"/>
                <a:gd name="connsiteY142" fmla="*/ 1386840 h 1737391"/>
                <a:gd name="connsiteX143" fmla="*/ 184102 w 1937651"/>
                <a:gd name="connsiteY143" fmla="*/ 1371600 h 1737391"/>
                <a:gd name="connsiteX144" fmla="*/ 260302 w 1937651"/>
                <a:gd name="connsiteY144" fmla="*/ 1356360 h 1737391"/>
                <a:gd name="connsiteX145" fmla="*/ 267922 w 1937651"/>
                <a:gd name="connsiteY145" fmla="*/ 1333500 h 1737391"/>
                <a:gd name="connsiteX146" fmla="*/ 290782 w 1937651"/>
                <a:gd name="connsiteY146" fmla="*/ 1318260 h 1737391"/>
                <a:gd name="connsiteX147" fmla="*/ 306022 w 1937651"/>
                <a:gd name="connsiteY147" fmla="*/ 1295400 h 1737391"/>
                <a:gd name="connsiteX148" fmla="*/ 245062 w 1937651"/>
                <a:gd name="connsiteY148" fmla="*/ 1272540 h 1737391"/>
                <a:gd name="connsiteX149" fmla="*/ 229822 w 1937651"/>
                <a:gd name="connsiteY149" fmla="*/ 1249680 h 1737391"/>
                <a:gd name="connsiteX150" fmla="*/ 222202 w 1937651"/>
                <a:gd name="connsiteY150" fmla="*/ 1188720 h 1737391"/>
                <a:gd name="connsiteX151" fmla="*/ 176482 w 1937651"/>
                <a:gd name="connsiteY151" fmla="*/ 1158240 h 1737391"/>
                <a:gd name="connsiteX152" fmla="*/ 153622 w 1937651"/>
                <a:gd name="connsiteY152" fmla="*/ 1135380 h 1737391"/>
                <a:gd name="connsiteX153" fmla="*/ 130762 w 1937651"/>
                <a:gd name="connsiteY153" fmla="*/ 1120140 h 1737391"/>
                <a:gd name="connsiteX154" fmla="*/ 69802 w 1937651"/>
                <a:gd name="connsiteY154" fmla="*/ 1051560 h 1737391"/>
                <a:gd name="connsiteX155" fmla="*/ 54562 w 1937651"/>
                <a:gd name="connsiteY155" fmla="*/ 998220 h 1737391"/>
                <a:gd name="connsiteX156" fmla="*/ 24082 w 1937651"/>
                <a:gd name="connsiteY156" fmla="*/ 952500 h 1737391"/>
                <a:gd name="connsiteX157" fmla="*/ 1222 w 1937651"/>
                <a:gd name="connsiteY157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69245 w 1937651"/>
                <a:gd name="connsiteY88" fmla="*/ 1073892 h 1737391"/>
                <a:gd name="connsiteX89" fmla="*/ 1304242 w 1937651"/>
                <a:gd name="connsiteY89" fmla="*/ 1127760 h 1737391"/>
                <a:gd name="connsiteX90" fmla="*/ 1289002 w 1937651"/>
                <a:gd name="connsiteY90" fmla="*/ 1150620 h 1737391"/>
                <a:gd name="connsiteX91" fmla="*/ 1281382 w 1937651"/>
                <a:gd name="connsiteY91" fmla="*/ 1173480 h 1737391"/>
                <a:gd name="connsiteX92" fmla="*/ 1244993 w 1937651"/>
                <a:gd name="connsiteY92" fmla="*/ 1215252 h 1737391"/>
                <a:gd name="connsiteX93" fmla="*/ 1151842 w 1937651"/>
                <a:gd name="connsiteY93" fmla="*/ 1226820 h 1737391"/>
                <a:gd name="connsiteX94" fmla="*/ 1121362 w 1937651"/>
                <a:gd name="connsiteY94" fmla="*/ 1219200 h 1737391"/>
                <a:gd name="connsiteX95" fmla="*/ 1075642 w 1937651"/>
                <a:gd name="connsiteY95" fmla="*/ 1203960 h 1737391"/>
                <a:gd name="connsiteX96" fmla="*/ 1060402 w 1937651"/>
                <a:gd name="connsiteY96" fmla="*/ 1226820 h 1737391"/>
                <a:gd name="connsiteX97" fmla="*/ 1037542 w 1937651"/>
                <a:gd name="connsiteY97" fmla="*/ 1257300 h 1737391"/>
                <a:gd name="connsiteX98" fmla="*/ 1029922 w 1937651"/>
                <a:gd name="connsiteY98" fmla="*/ 1280160 h 1737391"/>
                <a:gd name="connsiteX99" fmla="*/ 1007062 w 1937651"/>
                <a:gd name="connsiteY99" fmla="*/ 1295400 h 1737391"/>
                <a:gd name="connsiteX100" fmla="*/ 984202 w 1937651"/>
                <a:gd name="connsiteY100" fmla="*/ 1318260 h 1737391"/>
                <a:gd name="connsiteX101" fmla="*/ 991822 w 1937651"/>
                <a:gd name="connsiteY101" fmla="*/ 1341120 h 1737391"/>
                <a:gd name="connsiteX102" fmla="*/ 1037542 w 1937651"/>
                <a:gd name="connsiteY102" fmla="*/ 1379220 h 1737391"/>
                <a:gd name="connsiteX103" fmla="*/ 1072066 w 1937651"/>
                <a:gd name="connsiteY103" fmla="*/ 1410756 h 1737391"/>
                <a:gd name="connsiteX104" fmla="*/ 1068022 w 1937651"/>
                <a:gd name="connsiteY104" fmla="*/ 1478280 h 1737391"/>
                <a:gd name="connsiteX105" fmla="*/ 1113742 w 1937651"/>
                <a:gd name="connsiteY105" fmla="*/ 1493520 h 1737391"/>
                <a:gd name="connsiteX106" fmla="*/ 1128982 w 1937651"/>
                <a:gd name="connsiteY106" fmla="*/ 1516380 h 1737391"/>
                <a:gd name="connsiteX107" fmla="*/ 1158840 w 1937651"/>
                <a:gd name="connsiteY107" fmla="*/ 1568413 h 1737391"/>
                <a:gd name="connsiteX108" fmla="*/ 1178745 w 1937651"/>
                <a:gd name="connsiteY108" fmla="*/ 1605456 h 1737391"/>
                <a:gd name="connsiteX109" fmla="*/ 1182322 w 1937651"/>
                <a:gd name="connsiteY109" fmla="*/ 1676400 h 1737391"/>
                <a:gd name="connsiteX110" fmla="*/ 1189942 w 1937651"/>
                <a:gd name="connsiteY110" fmla="*/ 1653540 h 1737391"/>
                <a:gd name="connsiteX111" fmla="*/ 1157751 w 1937651"/>
                <a:gd name="connsiteY111" fmla="*/ 1684800 h 1737391"/>
                <a:gd name="connsiteX112" fmla="*/ 1090882 w 1937651"/>
                <a:gd name="connsiteY112" fmla="*/ 1668780 h 1737391"/>
                <a:gd name="connsiteX113" fmla="*/ 1044696 w 1937651"/>
                <a:gd name="connsiteY113" fmla="*/ 1702933 h 1737391"/>
                <a:gd name="connsiteX114" fmla="*/ 981248 w 1937651"/>
                <a:gd name="connsiteY114" fmla="*/ 1680600 h 1737391"/>
                <a:gd name="connsiteX115" fmla="*/ 915622 w 1937651"/>
                <a:gd name="connsiteY115" fmla="*/ 1700041 h 1737391"/>
                <a:gd name="connsiteX116" fmla="*/ 854818 w 1937651"/>
                <a:gd name="connsiteY116" fmla="*/ 1733159 h 1737391"/>
                <a:gd name="connsiteX117" fmla="*/ 793702 w 1937651"/>
                <a:gd name="connsiteY117" fmla="*/ 1737360 h 1737391"/>
                <a:gd name="connsiteX118" fmla="*/ 763222 w 1937651"/>
                <a:gd name="connsiteY118" fmla="*/ 1729740 h 1737391"/>
                <a:gd name="connsiteX119" fmla="*/ 755602 w 1937651"/>
                <a:gd name="connsiteY119" fmla="*/ 1691640 h 1737391"/>
                <a:gd name="connsiteX120" fmla="*/ 740362 w 1937651"/>
                <a:gd name="connsiteY120" fmla="*/ 1645920 h 1737391"/>
                <a:gd name="connsiteX121" fmla="*/ 709882 w 1937651"/>
                <a:gd name="connsiteY121" fmla="*/ 1607820 h 1737391"/>
                <a:gd name="connsiteX122" fmla="*/ 687022 w 1937651"/>
                <a:gd name="connsiteY122" fmla="*/ 1600200 h 1737391"/>
                <a:gd name="connsiteX123" fmla="*/ 671782 w 1937651"/>
                <a:gd name="connsiteY123" fmla="*/ 1577340 h 1737391"/>
                <a:gd name="connsiteX124" fmla="*/ 648922 w 1937651"/>
                <a:gd name="connsiteY124" fmla="*/ 1531620 h 1737391"/>
                <a:gd name="connsiteX125" fmla="*/ 591073 w 1937651"/>
                <a:gd name="connsiteY125" fmla="*/ 1537656 h 1737391"/>
                <a:gd name="connsiteX126" fmla="*/ 511762 w 1937651"/>
                <a:gd name="connsiteY126" fmla="*/ 1550532 h 1737391"/>
                <a:gd name="connsiteX127" fmla="*/ 458578 w 1937651"/>
                <a:gd name="connsiteY127" fmla="*/ 1565245 h 1737391"/>
                <a:gd name="connsiteX128" fmla="*/ 351742 w 1937651"/>
                <a:gd name="connsiteY128" fmla="*/ 1531620 h 1737391"/>
                <a:gd name="connsiteX129" fmla="*/ 306022 w 1937651"/>
                <a:gd name="connsiteY129" fmla="*/ 1539240 h 1737391"/>
                <a:gd name="connsiteX130" fmla="*/ 298402 w 1937651"/>
                <a:gd name="connsiteY130" fmla="*/ 1584960 h 1737391"/>
                <a:gd name="connsiteX131" fmla="*/ 214582 w 1937651"/>
                <a:gd name="connsiteY131" fmla="*/ 1562100 h 1737391"/>
                <a:gd name="connsiteX132" fmla="*/ 191722 w 1937651"/>
                <a:gd name="connsiteY132" fmla="*/ 1569720 h 1737391"/>
                <a:gd name="connsiteX133" fmla="*/ 184102 w 1937651"/>
                <a:gd name="connsiteY133" fmla="*/ 1607820 h 1737391"/>
                <a:gd name="connsiteX134" fmla="*/ 168862 w 1937651"/>
                <a:gd name="connsiteY134" fmla="*/ 1584960 h 1737391"/>
                <a:gd name="connsiteX135" fmla="*/ 100282 w 1937651"/>
                <a:gd name="connsiteY135" fmla="*/ 1562100 h 1737391"/>
                <a:gd name="connsiteX136" fmla="*/ 77422 w 1937651"/>
                <a:gd name="connsiteY136" fmla="*/ 1554480 h 1737391"/>
                <a:gd name="connsiteX137" fmla="*/ 69802 w 1937651"/>
                <a:gd name="connsiteY137" fmla="*/ 1531620 h 1737391"/>
                <a:gd name="connsiteX138" fmla="*/ 62182 w 1937651"/>
                <a:gd name="connsiteY138" fmla="*/ 1485900 h 1737391"/>
                <a:gd name="connsiteX139" fmla="*/ 85042 w 1937651"/>
                <a:gd name="connsiteY139" fmla="*/ 1470660 h 1737391"/>
                <a:gd name="connsiteX140" fmla="*/ 107902 w 1937651"/>
                <a:gd name="connsiteY140" fmla="*/ 1424940 h 1737391"/>
                <a:gd name="connsiteX141" fmla="*/ 153622 w 1937651"/>
                <a:gd name="connsiteY141" fmla="*/ 1417320 h 1737391"/>
                <a:gd name="connsiteX142" fmla="*/ 161242 w 1937651"/>
                <a:gd name="connsiteY142" fmla="*/ 1386840 h 1737391"/>
                <a:gd name="connsiteX143" fmla="*/ 184102 w 1937651"/>
                <a:gd name="connsiteY143" fmla="*/ 1371600 h 1737391"/>
                <a:gd name="connsiteX144" fmla="*/ 260302 w 1937651"/>
                <a:gd name="connsiteY144" fmla="*/ 1356360 h 1737391"/>
                <a:gd name="connsiteX145" fmla="*/ 267922 w 1937651"/>
                <a:gd name="connsiteY145" fmla="*/ 1333500 h 1737391"/>
                <a:gd name="connsiteX146" fmla="*/ 290782 w 1937651"/>
                <a:gd name="connsiteY146" fmla="*/ 1318260 h 1737391"/>
                <a:gd name="connsiteX147" fmla="*/ 306022 w 1937651"/>
                <a:gd name="connsiteY147" fmla="*/ 1295400 h 1737391"/>
                <a:gd name="connsiteX148" fmla="*/ 245062 w 1937651"/>
                <a:gd name="connsiteY148" fmla="*/ 1272540 h 1737391"/>
                <a:gd name="connsiteX149" fmla="*/ 229822 w 1937651"/>
                <a:gd name="connsiteY149" fmla="*/ 1249680 h 1737391"/>
                <a:gd name="connsiteX150" fmla="*/ 222202 w 1937651"/>
                <a:gd name="connsiteY150" fmla="*/ 1188720 h 1737391"/>
                <a:gd name="connsiteX151" fmla="*/ 176482 w 1937651"/>
                <a:gd name="connsiteY151" fmla="*/ 1158240 h 1737391"/>
                <a:gd name="connsiteX152" fmla="*/ 153622 w 1937651"/>
                <a:gd name="connsiteY152" fmla="*/ 1135380 h 1737391"/>
                <a:gd name="connsiteX153" fmla="*/ 130762 w 1937651"/>
                <a:gd name="connsiteY153" fmla="*/ 1120140 h 1737391"/>
                <a:gd name="connsiteX154" fmla="*/ 69802 w 1937651"/>
                <a:gd name="connsiteY154" fmla="*/ 1051560 h 1737391"/>
                <a:gd name="connsiteX155" fmla="*/ 54562 w 1937651"/>
                <a:gd name="connsiteY155" fmla="*/ 998220 h 1737391"/>
                <a:gd name="connsiteX156" fmla="*/ 24082 w 1937651"/>
                <a:gd name="connsiteY156" fmla="*/ 952500 h 1737391"/>
                <a:gd name="connsiteX157" fmla="*/ 1222 w 1937651"/>
                <a:gd name="connsiteY157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69245 w 1937651"/>
                <a:gd name="connsiteY88" fmla="*/ 1073892 h 1737391"/>
                <a:gd name="connsiteX89" fmla="*/ 1304242 w 1937651"/>
                <a:gd name="connsiteY89" fmla="*/ 1127760 h 1737391"/>
                <a:gd name="connsiteX90" fmla="*/ 1281382 w 1937651"/>
                <a:gd name="connsiteY90" fmla="*/ 1173480 h 1737391"/>
                <a:gd name="connsiteX91" fmla="*/ 1244993 w 1937651"/>
                <a:gd name="connsiteY91" fmla="*/ 1215252 h 1737391"/>
                <a:gd name="connsiteX92" fmla="*/ 1151842 w 1937651"/>
                <a:gd name="connsiteY92" fmla="*/ 1226820 h 1737391"/>
                <a:gd name="connsiteX93" fmla="*/ 1121362 w 1937651"/>
                <a:gd name="connsiteY93" fmla="*/ 1219200 h 1737391"/>
                <a:gd name="connsiteX94" fmla="*/ 1075642 w 1937651"/>
                <a:gd name="connsiteY94" fmla="*/ 1203960 h 1737391"/>
                <a:gd name="connsiteX95" fmla="*/ 1060402 w 1937651"/>
                <a:gd name="connsiteY95" fmla="*/ 1226820 h 1737391"/>
                <a:gd name="connsiteX96" fmla="*/ 1037542 w 1937651"/>
                <a:gd name="connsiteY96" fmla="*/ 1257300 h 1737391"/>
                <a:gd name="connsiteX97" fmla="*/ 1029922 w 1937651"/>
                <a:gd name="connsiteY97" fmla="*/ 1280160 h 1737391"/>
                <a:gd name="connsiteX98" fmla="*/ 1007062 w 1937651"/>
                <a:gd name="connsiteY98" fmla="*/ 1295400 h 1737391"/>
                <a:gd name="connsiteX99" fmla="*/ 984202 w 1937651"/>
                <a:gd name="connsiteY99" fmla="*/ 1318260 h 1737391"/>
                <a:gd name="connsiteX100" fmla="*/ 991822 w 1937651"/>
                <a:gd name="connsiteY100" fmla="*/ 1341120 h 1737391"/>
                <a:gd name="connsiteX101" fmla="*/ 1037542 w 1937651"/>
                <a:gd name="connsiteY101" fmla="*/ 1379220 h 1737391"/>
                <a:gd name="connsiteX102" fmla="*/ 1072066 w 1937651"/>
                <a:gd name="connsiteY102" fmla="*/ 1410756 h 1737391"/>
                <a:gd name="connsiteX103" fmla="*/ 1068022 w 1937651"/>
                <a:gd name="connsiteY103" fmla="*/ 1478280 h 1737391"/>
                <a:gd name="connsiteX104" fmla="*/ 1113742 w 1937651"/>
                <a:gd name="connsiteY104" fmla="*/ 1493520 h 1737391"/>
                <a:gd name="connsiteX105" fmla="*/ 1128982 w 1937651"/>
                <a:gd name="connsiteY105" fmla="*/ 1516380 h 1737391"/>
                <a:gd name="connsiteX106" fmla="*/ 1158840 w 1937651"/>
                <a:gd name="connsiteY106" fmla="*/ 1568413 h 1737391"/>
                <a:gd name="connsiteX107" fmla="*/ 1178745 w 1937651"/>
                <a:gd name="connsiteY107" fmla="*/ 1605456 h 1737391"/>
                <a:gd name="connsiteX108" fmla="*/ 1182322 w 1937651"/>
                <a:gd name="connsiteY108" fmla="*/ 1676400 h 1737391"/>
                <a:gd name="connsiteX109" fmla="*/ 1189942 w 1937651"/>
                <a:gd name="connsiteY109" fmla="*/ 1653540 h 1737391"/>
                <a:gd name="connsiteX110" fmla="*/ 1157751 w 1937651"/>
                <a:gd name="connsiteY110" fmla="*/ 1684800 h 1737391"/>
                <a:gd name="connsiteX111" fmla="*/ 1090882 w 1937651"/>
                <a:gd name="connsiteY111" fmla="*/ 1668780 h 1737391"/>
                <a:gd name="connsiteX112" fmla="*/ 1044696 w 1937651"/>
                <a:gd name="connsiteY112" fmla="*/ 1702933 h 1737391"/>
                <a:gd name="connsiteX113" fmla="*/ 981248 w 1937651"/>
                <a:gd name="connsiteY113" fmla="*/ 1680600 h 1737391"/>
                <a:gd name="connsiteX114" fmla="*/ 915622 w 1937651"/>
                <a:gd name="connsiteY114" fmla="*/ 1700041 h 1737391"/>
                <a:gd name="connsiteX115" fmla="*/ 854818 w 1937651"/>
                <a:gd name="connsiteY115" fmla="*/ 1733159 h 1737391"/>
                <a:gd name="connsiteX116" fmla="*/ 793702 w 1937651"/>
                <a:gd name="connsiteY116" fmla="*/ 1737360 h 1737391"/>
                <a:gd name="connsiteX117" fmla="*/ 763222 w 1937651"/>
                <a:gd name="connsiteY117" fmla="*/ 1729740 h 1737391"/>
                <a:gd name="connsiteX118" fmla="*/ 755602 w 1937651"/>
                <a:gd name="connsiteY118" fmla="*/ 1691640 h 1737391"/>
                <a:gd name="connsiteX119" fmla="*/ 740362 w 1937651"/>
                <a:gd name="connsiteY119" fmla="*/ 1645920 h 1737391"/>
                <a:gd name="connsiteX120" fmla="*/ 709882 w 1937651"/>
                <a:gd name="connsiteY120" fmla="*/ 1607820 h 1737391"/>
                <a:gd name="connsiteX121" fmla="*/ 687022 w 1937651"/>
                <a:gd name="connsiteY121" fmla="*/ 1600200 h 1737391"/>
                <a:gd name="connsiteX122" fmla="*/ 671782 w 1937651"/>
                <a:gd name="connsiteY122" fmla="*/ 1577340 h 1737391"/>
                <a:gd name="connsiteX123" fmla="*/ 648922 w 1937651"/>
                <a:gd name="connsiteY123" fmla="*/ 1531620 h 1737391"/>
                <a:gd name="connsiteX124" fmla="*/ 591073 w 1937651"/>
                <a:gd name="connsiteY124" fmla="*/ 1537656 h 1737391"/>
                <a:gd name="connsiteX125" fmla="*/ 511762 w 1937651"/>
                <a:gd name="connsiteY125" fmla="*/ 1550532 h 1737391"/>
                <a:gd name="connsiteX126" fmla="*/ 458578 w 1937651"/>
                <a:gd name="connsiteY126" fmla="*/ 1565245 h 1737391"/>
                <a:gd name="connsiteX127" fmla="*/ 351742 w 1937651"/>
                <a:gd name="connsiteY127" fmla="*/ 1531620 h 1737391"/>
                <a:gd name="connsiteX128" fmla="*/ 306022 w 1937651"/>
                <a:gd name="connsiteY128" fmla="*/ 1539240 h 1737391"/>
                <a:gd name="connsiteX129" fmla="*/ 298402 w 1937651"/>
                <a:gd name="connsiteY129" fmla="*/ 1584960 h 1737391"/>
                <a:gd name="connsiteX130" fmla="*/ 214582 w 1937651"/>
                <a:gd name="connsiteY130" fmla="*/ 1562100 h 1737391"/>
                <a:gd name="connsiteX131" fmla="*/ 191722 w 1937651"/>
                <a:gd name="connsiteY131" fmla="*/ 1569720 h 1737391"/>
                <a:gd name="connsiteX132" fmla="*/ 184102 w 1937651"/>
                <a:gd name="connsiteY132" fmla="*/ 1607820 h 1737391"/>
                <a:gd name="connsiteX133" fmla="*/ 168862 w 1937651"/>
                <a:gd name="connsiteY133" fmla="*/ 1584960 h 1737391"/>
                <a:gd name="connsiteX134" fmla="*/ 100282 w 1937651"/>
                <a:gd name="connsiteY134" fmla="*/ 1562100 h 1737391"/>
                <a:gd name="connsiteX135" fmla="*/ 77422 w 1937651"/>
                <a:gd name="connsiteY135" fmla="*/ 1554480 h 1737391"/>
                <a:gd name="connsiteX136" fmla="*/ 69802 w 1937651"/>
                <a:gd name="connsiteY136" fmla="*/ 1531620 h 1737391"/>
                <a:gd name="connsiteX137" fmla="*/ 62182 w 1937651"/>
                <a:gd name="connsiteY137" fmla="*/ 1485900 h 1737391"/>
                <a:gd name="connsiteX138" fmla="*/ 85042 w 1937651"/>
                <a:gd name="connsiteY138" fmla="*/ 1470660 h 1737391"/>
                <a:gd name="connsiteX139" fmla="*/ 107902 w 1937651"/>
                <a:gd name="connsiteY139" fmla="*/ 1424940 h 1737391"/>
                <a:gd name="connsiteX140" fmla="*/ 153622 w 1937651"/>
                <a:gd name="connsiteY140" fmla="*/ 1417320 h 1737391"/>
                <a:gd name="connsiteX141" fmla="*/ 161242 w 1937651"/>
                <a:gd name="connsiteY141" fmla="*/ 1386840 h 1737391"/>
                <a:gd name="connsiteX142" fmla="*/ 184102 w 1937651"/>
                <a:gd name="connsiteY142" fmla="*/ 1371600 h 1737391"/>
                <a:gd name="connsiteX143" fmla="*/ 260302 w 1937651"/>
                <a:gd name="connsiteY143" fmla="*/ 1356360 h 1737391"/>
                <a:gd name="connsiteX144" fmla="*/ 267922 w 1937651"/>
                <a:gd name="connsiteY144" fmla="*/ 1333500 h 1737391"/>
                <a:gd name="connsiteX145" fmla="*/ 290782 w 1937651"/>
                <a:gd name="connsiteY145" fmla="*/ 1318260 h 1737391"/>
                <a:gd name="connsiteX146" fmla="*/ 306022 w 1937651"/>
                <a:gd name="connsiteY146" fmla="*/ 1295400 h 1737391"/>
                <a:gd name="connsiteX147" fmla="*/ 245062 w 1937651"/>
                <a:gd name="connsiteY147" fmla="*/ 1272540 h 1737391"/>
                <a:gd name="connsiteX148" fmla="*/ 229822 w 1937651"/>
                <a:gd name="connsiteY148" fmla="*/ 1249680 h 1737391"/>
                <a:gd name="connsiteX149" fmla="*/ 222202 w 1937651"/>
                <a:gd name="connsiteY149" fmla="*/ 1188720 h 1737391"/>
                <a:gd name="connsiteX150" fmla="*/ 176482 w 1937651"/>
                <a:gd name="connsiteY150" fmla="*/ 1158240 h 1737391"/>
                <a:gd name="connsiteX151" fmla="*/ 153622 w 1937651"/>
                <a:gd name="connsiteY151" fmla="*/ 1135380 h 1737391"/>
                <a:gd name="connsiteX152" fmla="*/ 130762 w 1937651"/>
                <a:gd name="connsiteY152" fmla="*/ 1120140 h 1737391"/>
                <a:gd name="connsiteX153" fmla="*/ 69802 w 1937651"/>
                <a:gd name="connsiteY153" fmla="*/ 1051560 h 1737391"/>
                <a:gd name="connsiteX154" fmla="*/ 54562 w 1937651"/>
                <a:gd name="connsiteY154" fmla="*/ 998220 h 1737391"/>
                <a:gd name="connsiteX155" fmla="*/ 24082 w 1937651"/>
                <a:gd name="connsiteY155" fmla="*/ 952500 h 1737391"/>
                <a:gd name="connsiteX156" fmla="*/ 1222 w 1937651"/>
                <a:gd name="connsiteY156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69245 w 1937651"/>
                <a:gd name="connsiteY88" fmla="*/ 1073892 h 1737391"/>
                <a:gd name="connsiteX89" fmla="*/ 1281382 w 1937651"/>
                <a:gd name="connsiteY89" fmla="*/ 1173480 h 1737391"/>
                <a:gd name="connsiteX90" fmla="*/ 1244993 w 1937651"/>
                <a:gd name="connsiteY90" fmla="*/ 1215252 h 1737391"/>
                <a:gd name="connsiteX91" fmla="*/ 1151842 w 1937651"/>
                <a:gd name="connsiteY91" fmla="*/ 1226820 h 1737391"/>
                <a:gd name="connsiteX92" fmla="*/ 1121362 w 1937651"/>
                <a:gd name="connsiteY92" fmla="*/ 1219200 h 1737391"/>
                <a:gd name="connsiteX93" fmla="*/ 1075642 w 1937651"/>
                <a:gd name="connsiteY93" fmla="*/ 1203960 h 1737391"/>
                <a:gd name="connsiteX94" fmla="*/ 1060402 w 1937651"/>
                <a:gd name="connsiteY94" fmla="*/ 1226820 h 1737391"/>
                <a:gd name="connsiteX95" fmla="*/ 1037542 w 1937651"/>
                <a:gd name="connsiteY95" fmla="*/ 1257300 h 1737391"/>
                <a:gd name="connsiteX96" fmla="*/ 1029922 w 1937651"/>
                <a:gd name="connsiteY96" fmla="*/ 1280160 h 1737391"/>
                <a:gd name="connsiteX97" fmla="*/ 1007062 w 1937651"/>
                <a:gd name="connsiteY97" fmla="*/ 1295400 h 1737391"/>
                <a:gd name="connsiteX98" fmla="*/ 984202 w 1937651"/>
                <a:gd name="connsiteY98" fmla="*/ 1318260 h 1737391"/>
                <a:gd name="connsiteX99" fmla="*/ 991822 w 1937651"/>
                <a:gd name="connsiteY99" fmla="*/ 1341120 h 1737391"/>
                <a:gd name="connsiteX100" fmla="*/ 1037542 w 1937651"/>
                <a:gd name="connsiteY100" fmla="*/ 1379220 h 1737391"/>
                <a:gd name="connsiteX101" fmla="*/ 1072066 w 1937651"/>
                <a:gd name="connsiteY101" fmla="*/ 1410756 h 1737391"/>
                <a:gd name="connsiteX102" fmla="*/ 1068022 w 1937651"/>
                <a:gd name="connsiteY102" fmla="*/ 1478280 h 1737391"/>
                <a:gd name="connsiteX103" fmla="*/ 1113742 w 1937651"/>
                <a:gd name="connsiteY103" fmla="*/ 1493520 h 1737391"/>
                <a:gd name="connsiteX104" fmla="*/ 1128982 w 1937651"/>
                <a:gd name="connsiteY104" fmla="*/ 1516380 h 1737391"/>
                <a:gd name="connsiteX105" fmla="*/ 1158840 w 1937651"/>
                <a:gd name="connsiteY105" fmla="*/ 1568413 h 1737391"/>
                <a:gd name="connsiteX106" fmla="*/ 1178745 w 1937651"/>
                <a:gd name="connsiteY106" fmla="*/ 1605456 h 1737391"/>
                <a:gd name="connsiteX107" fmla="*/ 1182322 w 1937651"/>
                <a:gd name="connsiteY107" fmla="*/ 1676400 h 1737391"/>
                <a:gd name="connsiteX108" fmla="*/ 1189942 w 1937651"/>
                <a:gd name="connsiteY108" fmla="*/ 1653540 h 1737391"/>
                <a:gd name="connsiteX109" fmla="*/ 1157751 w 1937651"/>
                <a:gd name="connsiteY109" fmla="*/ 1684800 h 1737391"/>
                <a:gd name="connsiteX110" fmla="*/ 1090882 w 1937651"/>
                <a:gd name="connsiteY110" fmla="*/ 1668780 h 1737391"/>
                <a:gd name="connsiteX111" fmla="*/ 1044696 w 1937651"/>
                <a:gd name="connsiteY111" fmla="*/ 1702933 h 1737391"/>
                <a:gd name="connsiteX112" fmla="*/ 981248 w 1937651"/>
                <a:gd name="connsiteY112" fmla="*/ 1680600 h 1737391"/>
                <a:gd name="connsiteX113" fmla="*/ 915622 w 1937651"/>
                <a:gd name="connsiteY113" fmla="*/ 1700041 h 1737391"/>
                <a:gd name="connsiteX114" fmla="*/ 854818 w 1937651"/>
                <a:gd name="connsiteY114" fmla="*/ 1733159 h 1737391"/>
                <a:gd name="connsiteX115" fmla="*/ 793702 w 1937651"/>
                <a:gd name="connsiteY115" fmla="*/ 1737360 h 1737391"/>
                <a:gd name="connsiteX116" fmla="*/ 763222 w 1937651"/>
                <a:gd name="connsiteY116" fmla="*/ 1729740 h 1737391"/>
                <a:gd name="connsiteX117" fmla="*/ 755602 w 1937651"/>
                <a:gd name="connsiteY117" fmla="*/ 1691640 h 1737391"/>
                <a:gd name="connsiteX118" fmla="*/ 740362 w 1937651"/>
                <a:gd name="connsiteY118" fmla="*/ 1645920 h 1737391"/>
                <a:gd name="connsiteX119" fmla="*/ 709882 w 1937651"/>
                <a:gd name="connsiteY119" fmla="*/ 1607820 h 1737391"/>
                <a:gd name="connsiteX120" fmla="*/ 687022 w 1937651"/>
                <a:gd name="connsiteY120" fmla="*/ 1600200 h 1737391"/>
                <a:gd name="connsiteX121" fmla="*/ 671782 w 1937651"/>
                <a:gd name="connsiteY121" fmla="*/ 1577340 h 1737391"/>
                <a:gd name="connsiteX122" fmla="*/ 648922 w 1937651"/>
                <a:gd name="connsiteY122" fmla="*/ 1531620 h 1737391"/>
                <a:gd name="connsiteX123" fmla="*/ 591073 w 1937651"/>
                <a:gd name="connsiteY123" fmla="*/ 1537656 h 1737391"/>
                <a:gd name="connsiteX124" fmla="*/ 511762 w 1937651"/>
                <a:gd name="connsiteY124" fmla="*/ 1550532 h 1737391"/>
                <a:gd name="connsiteX125" fmla="*/ 458578 w 1937651"/>
                <a:gd name="connsiteY125" fmla="*/ 1565245 h 1737391"/>
                <a:gd name="connsiteX126" fmla="*/ 351742 w 1937651"/>
                <a:gd name="connsiteY126" fmla="*/ 1531620 h 1737391"/>
                <a:gd name="connsiteX127" fmla="*/ 306022 w 1937651"/>
                <a:gd name="connsiteY127" fmla="*/ 1539240 h 1737391"/>
                <a:gd name="connsiteX128" fmla="*/ 298402 w 1937651"/>
                <a:gd name="connsiteY128" fmla="*/ 1584960 h 1737391"/>
                <a:gd name="connsiteX129" fmla="*/ 214582 w 1937651"/>
                <a:gd name="connsiteY129" fmla="*/ 1562100 h 1737391"/>
                <a:gd name="connsiteX130" fmla="*/ 191722 w 1937651"/>
                <a:gd name="connsiteY130" fmla="*/ 1569720 h 1737391"/>
                <a:gd name="connsiteX131" fmla="*/ 184102 w 1937651"/>
                <a:gd name="connsiteY131" fmla="*/ 1607820 h 1737391"/>
                <a:gd name="connsiteX132" fmla="*/ 168862 w 1937651"/>
                <a:gd name="connsiteY132" fmla="*/ 1584960 h 1737391"/>
                <a:gd name="connsiteX133" fmla="*/ 100282 w 1937651"/>
                <a:gd name="connsiteY133" fmla="*/ 1562100 h 1737391"/>
                <a:gd name="connsiteX134" fmla="*/ 77422 w 1937651"/>
                <a:gd name="connsiteY134" fmla="*/ 1554480 h 1737391"/>
                <a:gd name="connsiteX135" fmla="*/ 69802 w 1937651"/>
                <a:gd name="connsiteY135" fmla="*/ 1531620 h 1737391"/>
                <a:gd name="connsiteX136" fmla="*/ 62182 w 1937651"/>
                <a:gd name="connsiteY136" fmla="*/ 1485900 h 1737391"/>
                <a:gd name="connsiteX137" fmla="*/ 85042 w 1937651"/>
                <a:gd name="connsiteY137" fmla="*/ 1470660 h 1737391"/>
                <a:gd name="connsiteX138" fmla="*/ 107902 w 1937651"/>
                <a:gd name="connsiteY138" fmla="*/ 1424940 h 1737391"/>
                <a:gd name="connsiteX139" fmla="*/ 153622 w 1937651"/>
                <a:gd name="connsiteY139" fmla="*/ 1417320 h 1737391"/>
                <a:gd name="connsiteX140" fmla="*/ 161242 w 1937651"/>
                <a:gd name="connsiteY140" fmla="*/ 1386840 h 1737391"/>
                <a:gd name="connsiteX141" fmla="*/ 184102 w 1937651"/>
                <a:gd name="connsiteY141" fmla="*/ 1371600 h 1737391"/>
                <a:gd name="connsiteX142" fmla="*/ 260302 w 1937651"/>
                <a:gd name="connsiteY142" fmla="*/ 1356360 h 1737391"/>
                <a:gd name="connsiteX143" fmla="*/ 267922 w 1937651"/>
                <a:gd name="connsiteY143" fmla="*/ 1333500 h 1737391"/>
                <a:gd name="connsiteX144" fmla="*/ 290782 w 1937651"/>
                <a:gd name="connsiteY144" fmla="*/ 1318260 h 1737391"/>
                <a:gd name="connsiteX145" fmla="*/ 306022 w 1937651"/>
                <a:gd name="connsiteY145" fmla="*/ 1295400 h 1737391"/>
                <a:gd name="connsiteX146" fmla="*/ 245062 w 1937651"/>
                <a:gd name="connsiteY146" fmla="*/ 1272540 h 1737391"/>
                <a:gd name="connsiteX147" fmla="*/ 229822 w 1937651"/>
                <a:gd name="connsiteY147" fmla="*/ 1249680 h 1737391"/>
                <a:gd name="connsiteX148" fmla="*/ 222202 w 1937651"/>
                <a:gd name="connsiteY148" fmla="*/ 1188720 h 1737391"/>
                <a:gd name="connsiteX149" fmla="*/ 176482 w 1937651"/>
                <a:gd name="connsiteY149" fmla="*/ 1158240 h 1737391"/>
                <a:gd name="connsiteX150" fmla="*/ 153622 w 1937651"/>
                <a:gd name="connsiteY150" fmla="*/ 1135380 h 1737391"/>
                <a:gd name="connsiteX151" fmla="*/ 130762 w 1937651"/>
                <a:gd name="connsiteY151" fmla="*/ 1120140 h 1737391"/>
                <a:gd name="connsiteX152" fmla="*/ 69802 w 1937651"/>
                <a:gd name="connsiteY152" fmla="*/ 1051560 h 1737391"/>
                <a:gd name="connsiteX153" fmla="*/ 54562 w 1937651"/>
                <a:gd name="connsiteY153" fmla="*/ 998220 h 1737391"/>
                <a:gd name="connsiteX154" fmla="*/ 24082 w 1937651"/>
                <a:gd name="connsiteY154" fmla="*/ 952500 h 1737391"/>
                <a:gd name="connsiteX155" fmla="*/ 1222 w 1937651"/>
                <a:gd name="connsiteY155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69245 w 1937651"/>
                <a:gd name="connsiteY88" fmla="*/ 1073892 h 1737391"/>
                <a:gd name="connsiteX89" fmla="*/ 1293045 w 1937651"/>
                <a:gd name="connsiteY89" fmla="*/ 1178209 h 1737391"/>
                <a:gd name="connsiteX90" fmla="*/ 1244993 w 1937651"/>
                <a:gd name="connsiteY90" fmla="*/ 1215252 h 1737391"/>
                <a:gd name="connsiteX91" fmla="*/ 1151842 w 1937651"/>
                <a:gd name="connsiteY91" fmla="*/ 1226820 h 1737391"/>
                <a:gd name="connsiteX92" fmla="*/ 1121362 w 1937651"/>
                <a:gd name="connsiteY92" fmla="*/ 1219200 h 1737391"/>
                <a:gd name="connsiteX93" fmla="*/ 1075642 w 1937651"/>
                <a:gd name="connsiteY93" fmla="*/ 1203960 h 1737391"/>
                <a:gd name="connsiteX94" fmla="*/ 1060402 w 1937651"/>
                <a:gd name="connsiteY94" fmla="*/ 1226820 h 1737391"/>
                <a:gd name="connsiteX95" fmla="*/ 1037542 w 1937651"/>
                <a:gd name="connsiteY95" fmla="*/ 1257300 h 1737391"/>
                <a:gd name="connsiteX96" fmla="*/ 1029922 w 1937651"/>
                <a:gd name="connsiteY96" fmla="*/ 1280160 h 1737391"/>
                <a:gd name="connsiteX97" fmla="*/ 1007062 w 1937651"/>
                <a:gd name="connsiteY97" fmla="*/ 1295400 h 1737391"/>
                <a:gd name="connsiteX98" fmla="*/ 984202 w 1937651"/>
                <a:gd name="connsiteY98" fmla="*/ 1318260 h 1737391"/>
                <a:gd name="connsiteX99" fmla="*/ 991822 w 1937651"/>
                <a:gd name="connsiteY99" fmla="*/ 1341120 h 1737391"/>
                <a:gd name="connsiteX100" fmla="*/ 1037542 w 1937651"/>
                <a:gd name="connsiteY100" fmla="*/ 1379220 h 1737391"/>
                <a:gd name="connsiteX101" fmla="*/ 1072066 w 1937651"/>
                <a:gd name="connsiteY101" fmla="*/ 1410756 h 1737391"/>
                <a:gd name="connsiteX102" fmla="*/ 1068022 w 1937651"/>
                <a:gd name="connsiteY102" fmla="*/ 1478280 h 1737391"/>
                <a:gd name="connsiteX103" fmla="*/ 1113742 w 1937651"/>
                <a:gd name="connsiteY103" fmla="*/ 1493520 h 1737391"/>
                <a:gd name="connsiteX104" fmla="*/ 1128982 w 1937651"/>
                <a:gd name="connsiteY104" fmla="*/ 1516380 h 1737391"/>
                <a:gd name="connsiteX105" fmla="*/ 1158840 w 1937651"/>
                <a:gd name="connsiteY105" fmla="*/ 1568413 h 1737391"/>
                <a:gd name="connsiteX106" fmla="*/ 1178745 w 1937651"/>
                <a:gd name="connsiteY106" fmla="*/ 1605456 h 1737391"/>
                <a:gd name="connsiteX107" fmla="*/ 1182322 w 1937651"/>
                <a:gd name="connsiteY107" fmla="*/ 1676400 h 1737391"/>
                <a:gd name="connsiteX108" fmla="*/ 1189942 w 1937651"/>
                <a:gd name="connsiteY108" fmla="*/ 1653540 h 1737391"/>
                <a:gd name="connsiteX109" fmla="*/ 1157751 w 1937651"/>
                <a:gd name="connsiteY109" fmla="*/ 1684800 h 1737391"/>
                <a:gd name="connsiteX110" fmla="*/ 1090882 w 1937651"/>
                <a:gd name="connsiteY110" fmla="*/ 1668780 h 1737391"/>
                <a:gd name="connsiteX111" fmla="*/ 1044696 w 1937651"/>
                <a:gd name="connsiteY111" fmla="*/ 1702933 h 1737391"/>
                <a:gd name="connsiteX112" fmla="*/ 981248 w 1937651"/>
                <a:gd name="connsiteY112" fmla="*/ 1680600 h 1737391"/>
                <a:gd name="connsiteX113" fmla="*/ 915622 w 1937651"/>
                <a:gd name="connsiteY113" fmla="*/ 1700041 h 1737391"/>
                <a:gd name="connsiteX114" fmla="*/ 854818 w 1937651"/>
                <a:gd name="connsiteY114" fmla="*/ 1733159 h 1737391"/>
                <a:gd name="connsiteX115" fmla="*/ 793702 w 1937651"/>
                <a:gd name="connsiteY115" fmla="*/ 1737360 h 1737391"/>
                <a:gd name="connsiteX116" fmla="*/ 763222 w 1937651"/>
                <a:gd name="connsiteY116" fmla="*/ 1729740 h 1737391"/>
                <a:gd name="connsiteX117" fmla="*/ 755602 w 1937651"/>
                <a:gd name="connsiteY117" fmla="*/ 1691640 h 1737391"/>
                <a:gd name="connsiteX118" fmla="*/ 740362 w 1937651"/>
                <a:gd name="connsiteY118" fmla="*/ 1645920 h 1737391"/>
                <a:gd name="connsiteX119" fmla="*/ 709882 w 1937651"/>
                <a:gd name="connsiteY119" fmla="*/ 1607820 h 1737391"/>
                <a:gd name="connsiteX120" fmla="*/ 687022 w 1937651"/>
                <a:gd name="connsiteY120" fmla="*/ 1600200 h 1737391"/>
                <a:gd name="connsiteX121" fmla="*/ 671782 w 1937651"/>
                <a:gd name="connsiteY121" fmla="*/ 1577340 h 1737391"/>
                <a:gd name="connsiteX122" fmla="*/ 648922 w 1937651"/>
                <a:gd name="connsiteY122" fmla="*/ 1531620 h 1737391"/>
                <a:gd name="connsiteX123" fmla="*/ 591073 w 1937651"/>
                <a:gd name="connsiteY123" fmla="*/ 1537656 h 1737391"/>
                <a:gd name="connsiteX124" fmla="*/ 511762 w 1937651"/>
                <a:gd name="connsiteY124" fmla="*/ 1550532 h 1737391"/>
                <a:gd name="connsiteX125" fmla="*/ 458578 w 1937651"/>
                <a:gd name="connsiteY125" fmla="*/ 1565245 h 1737391"/>
                <a:gd name="connsiteX126" fmla="*/ 351742 w 1937651"/>
                <a:gd name="connsiteY126" fmla="*/ 1531620 h 1737391"/>
                <a:gd name="connsiteX127" fmla="*/ 306022 w 1937651"/>
                <a:gd name="connsiteY127" fmla="*/ 1539240 h 1737391"/>
                <a:gd name="connsiteX128" fmla="*/ 298402 w 1937651"/>
                <a:gd name="connsiteY128" fmla="*/ 1584960 h 1737391"/>
                <a:gd name="connsiteX129" fmla="*/ 214582 w 1937651"/>
                <a:gd name="connsiteY129" fmla="*/ 1562100 h 1737391"/>
                <a:gd name="connsiteX130" fmla="*/ 191722 w 1937651"/>
                <a:gd name="connsiteY130" fmla="*/ 1569720 h 1737391"/>
                <a:gd name="connsiteX131" fmla="*/ 184102 w 1937651"/>
                <a:gd name="connsiteY131" fmla="*/ 1607820 h 1737391"/>
                <a:gd name="connsiteX132" fmla="*/ 168862 w 1937651"/>
                <a:gd name="connsiteY132" fmla="*/ 1584960 h 1737391"/>
                <a:gd name="connsiteX133" fmla="*/ 100282 w 1937651"/>
                <a:gd name="connsiteY133" fmla="*/ 1562100 h 1737391"/>
                <a:gd name="connsiteX134" fmla="*/ 77422 w 1937651"/>
                <a:gd name="connsiteY134" fmla="*/ 1554480 h 1737391"/>
                <a:gd name="connsiteX135" fmla="*/ 69802 w 1937651"/>
                <a:gd name="connsiteY135" fmla="*/ 1531620 h 1737391"/>
                <a:gd name="connsiteX136" fmla="*/ 62182 w 1937651"/>
                <a:gd name="connsiteY136" fmla="*/ 1485900 h 1737391"/>
                <a:gd name="connsiteX137" fmla="*/ 85042 w 1937651"/>
                <a:gd name="connsiteY137" fmla="*/ 1470660 h 1737391"/>
                <a:gd name="connsiteX138" fmla="*/ 107902 w 1937651"/>
                <a:gd name="connsiteY138" fmla="*/ 1424940 h 1737391"/>
                <a:gd name="connsiteX139" fmla="*/ 153622 w 1937651"/>
                <a:gd name="connsiteY139" fmla="*/ 1417320 h 1737391"/>
                <a:gd name="connsiteX140" fmla="*/ 161242 w 1937651"/>
                <a:gd name="connsiteY140" fmla="*/ 1386840 h 1737391"/>
                <a:gd name="connsiteX141" fmla="*/ 184102 w 1937651"/>
                <a:gd name="connsiteY141" fmla="*/ 1371600 h 1737391"/>
                <a:gd name="connsiteX142" fmla="*/ 260302 w 1937651"/>
                <a:gd name="connsiteY142" fmla="*/ 1356360 h 1737391"/>
                <a:gd name="connsiteX143" fmla="*/ 267922 w 1937651"/>
                <a:gd name="connsiteY143" fmla="*/ 1333500 h 1737391"/>
                <a:gd name="connsiteX144" fmla="*/ 290782 w 1937651"/>
                <a:gd name="connsiteY144" fmla="*/ 1318260 h 1737391"/>
                <a:gd name="connsiteX145" fmla="*/ 306022 w 1937651"/>
                <a:gd name="connsiteY145" fmla="*/ 1295400 h 1737391"/>
                <a:gd name="connsiteX146" fmla="*/ 245062 w 1937651"/>
                <a:gd name="connsiteY146" fmla="*/ 1272540 h 1737391"/>
                <a:gd name="connsiteX147" fmla="*/ 229822 w 1937651"/>
                <a:gd name="connsiteY147" fmla="*/ 1249680 h 1737391"/>
                <a:gd name="connsiteX148" fmla="*/ 222202 w 1937651"/>
                <a:gd name="connsiteY148" fmla="*/ 1188720 h 1737391"/>
                <a:gd name="connsiteX149" fmla="*/ 176482 w 1937651"/>
                <a:gd name="connsiteY149" fmla="*/ 1158240 h 1737391"/>
                <a:gd name="connsiteX150" fmla="*/ 153622 w 1937651"/>
                <a:gd name="connsiteY150" fmla="*/ 1135380 h 1737391"/>
                <a:gd name="connsiteX151" fmla="*/ 130762 w 1937651"/>
                <a:gd name="connsiteY151" fmla="*/ 1120140 h 1737391"/>
                <a:gd name="connsiteX152" fmla="*/ 69802 w 1937651"/>
                <a:gd name="connsiteY152" fmla="*/ 1051560 h 1737391"/>
                <a:gd name="connsiteX153" fmla="*/ 54562 w 1937651"/>
                <a:gd name="connsiteY153" fmla="*/ 998220 h 1737391"/>
                <a:gd name="connsiteX154" fmla="*/ 24082 w 1937651"/>
                <a:gd name="connsiteY154" fmla="*/ 952500 h 1737391"/>
                <a:gd name="connsiteX155" fmla="*/ 1222 w 1937651"/>
                <a:gd name="connsiteY155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69245 w 1937651"/>
                <a:gd name="connsiteY88" fmla="*/ 1073892 h 1737391"/>
                <a:gd name="connsiteX89" fmla="*/ 1293045 w 1937651"/>
                <a:gd name="connsiteY89" fmla="*/ 1178209 h 1737391"/>
                <a:gd name="connsiteX90" fmla="*/ 1237994 w 1937651"/>
                <a:gd name="connsiteY90" fmla="*/ 1215252 h 1737391"/>
                <a:gd name="connsiteX91" fmla="*/ 1151842 w 1937651"/>
                <a:gd name="connsiteY91" fmla="*/ 1226820 h 1737391"/>
                <a:gd name="connsiteX92" fmla="*/ 1121362 w 1937651"/>
                <a:gd name="connsiteY92" fmla="*/ 1219200 h 1737391"/>
                <a:gd name="connsiteX93" fmla="*/ 1075642 w 1937651"/>
                <a:gd name="connsiteY93" fmla="*/ 1203960 h 1737391"/>
                <a:gd name="connsiteX94" fmla="*/ 1060402 w 1937651"/>
                <a:gd name="connsiteY94" fmla="*/ 1226820 h 1737391"/>
                <a:gd name="connsiteX95" fmla="*/ 1037542 w 1937651"/>
                <a:gd name="connsiteY95" fmla="*/ 1257300 h 1737391"/>
                <a:gd name="connsiteX96" fmla="*/ 1029922 w 1937651"/>
                <a:gd name="connsiteY96" fmla="*/ 1280160 h 1737391"/>
                <a:gd name="connsiteX97" fmla="*/ 1007062 w 1937651"/>
                <a:gd name="connsiteY97" fmla="*/ 1295400 h 1737391"/>
                <a:gd name="connsiteX98" fmla="*/ 984202 w 1937651"/>
                <a:gd name="connsiteY98" fmla="*/ 1318260 h 1737391"/>
                <a:gd name="connsiteX99" fmla="*/ 991822 w 1937651"/>
                <a:gd name="connsiteY99" fmla="*/ 1341120 h 1737391"/>
                <a:gd name="connsiteX100" fmla="*/ 1037542 w 1937651"/>
                <a:gd name="connsiteY100" fmla="*/ 1379220 h 1737391"/>
                <a:gd name="connsiteX101" fmla="*/ 1072066 w 1937651"/>
                <a:gd name="connsiteY101" fmla="*/ 1410756 h 1737391"/>
                <a:gd name="connsiteX102" fmla="*/ 1068022 w 1937651"/>
                <a:gd name="connsiteY102" fmla="*/ 1478280 h 1737391"/>
                <a:gd name="connsiteX103" fmla="*/ 1113742 w 1937651"/>
                <a:gd name="connsiteY103" fmla="*/ 1493520 h 1737391"/>
                <a:gd name="connsiteX104" fmla="*/ 1128982 w 1937651"/>
                <a:gd name="connsiteY104" fmla="*/ 1516380 h 1737391"/>
                <a:gd name="connsiteX105" fmla="*/ 1158840 w 1937651"/>
                <a:gd name="connsiteY105" fmla="*/ 1568413 h 1737391"/>
                <a:gd name="connsiteX106" fmla="*/ 1178745 w 1937651"/>
                <a:gd name="connsiteY106" fmla="*/ 1605456 h 1737391"/>
                <a:gd name="connsiteX107" fmla="*/ 1182322 w 1937651"/>
                <a:gd name="connsiteY107" fmla="*/ 1676400 h 1737391"/>
                <a:gd name="connsiteX108" fmla="*/ 1189942 w 1937651"/>
                <a:gd name="connsiteY108" fmla="*/ 1653540 h 1737391"/>
                <a:gd name="connsiteX109" fmla="*/ 1157751 w 1937651"/>
                <a:gd name="connsiteY109" fmla="*/ 1684800 h 1737391"/>
                <a:gd name="connsiteX110" fmla="*/ 1090882 w 1937651"/>
                <a:gd name="connsiteY110" fmla="*/ 1668780 h 1737391"/>
                <a:gd name="connsiteX111" fmla="*/ 1044696 w 1937651"/>
                <a:gd name="connsiteY111" fmla="*/ 1702933 h 1737391"/>
                <a:gd name="connsiteX112" fmla="*/ 981248 w 1937651"/>
                <a:gd name="connsiteY112" fmla="*/ 1680600 h 1737391"/>
                <a:gd name="connsiteX113" fmla="*/ 915622 w 1937651"/>
                <a:gd name="connsiteY113" fmla="*/ 1700041 h 1737391"/>
                <a:gd name="connsiteX114" fmla="*/ 854818 w 1937651"/>
                <a:gd name="connsiteY114" fmla="*/ 1733159 h 1737391"/>
                <a:gd name="connsiteX115" fmla="*/ 793702 w 1937651"/>
                <a:gd name="connsiteY115" fmla="*/ 1737360 h 1737391"/>
                <a:gd name="connsiteX116" fmla="*/ 763222 w 1937651"/>
                <a:gd name="connsiteY116" fmla="*/ 1729740 h 1737391"/>
                <a:gd name="connsiteX117" fmla="*/ 755602 w 1937651"/>
                <a:gd name="connsiteY117" fmla="*/ 1691640 h 1737391"/>
                <a:gd name="connsiteX118" fmla="*/ 740362 w 1937651"/>
                <a:gd name="connsiteY118" fmla="*/ 1645920 h 1737391"/>
                <a:gd name="connsiteX119" fmla="*/ 709882 w 1937651"/>
                <a:gd name="connsiteY119" fmla="*/ 1607820 h 1737391"/>
                <a:gd name="connsiteX120" fmla="*/ 687022 w 1937651"/>
                <a:gd name="connsiteY120" fmla="*/ 1600200 h 1737391"/>
                <a:gd name="connsiteX121" fmla="*/ 671782 w 1937651"/>
                <a:gd name="connsiteY121" fmla="*/ 1577340 h 1737391"/>
                <a:gd name="connsiteX122" fmla="*/ 648922 w 1937651"/>
                <a:gd name="connsiteY122" fmla="*/ 1531620 h 1737391"/>
                <a:gd name="connsiteX123" fmla="*/ 591073 w 1937651"/>
                <a:gd name="connsiteY123" fmla="*/ 1537656 h 1737391"/>
                <a:gd name="connsiteX124" fmla="*/ 511762 w 1937651"/>
                <a:gd name="connsiteY124" fmla="*/ 1550532 h 1737391"/>
                <a:gd name="connsiteX125" fmla="*/ 458578 w 1937651"/>
                <a:gd name="connsiteY125" fmla="*/ 1565245 h 1737391"/>
                <a:gd name="connsiteX126" fmla="*/ 351742 w 1937651"/>
                <a:gd name="connsiteY126" fmla="*/ 1531620 h 1737391"/>
                <a:gd name="connsiteX127" fmla="*/ 306022 w 1937651"/>
                <a:gd name="connsiteY127" fmla="*/ 1539240 h 1737391"/>
                <a:gd name="connsiteX128" fmla="*/ 298402 w 1937651"/>
                <a:gd name="connsiteY128" fmla="*/ 1584960 h 1737391"/>
                <a:gd name="connsiteX129" fmla="*/ 214582 w 1937651"/>
                <a:gd name="connsiteY129" fmla="*/ 1562100 h 1737391"/>
                <a:gd name="connsiteX130" fmla="*/ 191722 w 1937651"/>
                <a:gd name="connsiteY130" fmla="*/ 1569720 h 1737391"/>
                <a:gd name="connsiteX131" fmla="*/ 184102 w 1937651"/>
                <a:gd name="connsiteY131" fmla="*/ 1607820 h 1737391"/>
                <a:gd name="connsiteX132" fmla="*/ 168862 w 1937651"/>
                <a:gd name="connsiteY132" fmla="*/ 1584960 h 1737391"/>
                <a:gd name="connsiteX133" fmla="*/ 100282 w 1937651"/>
                <a:gd name="connsiteY133" fmla="*/ 1562100 h 1737391"/>
                <a:gd name="connsiteX134" fmla="*/ 77422 w 1937651"/>
                <a:gd name="connsiteY134" fmla="*/ 1554480 h 1737391"/>
                <a:gd name="connsiteX135" fmla="*/ 69802 w 1937651"/>
                <a:gd name="connsiteY135" fmla="*/ 1531620 h 1737391"/>
                <a:gd name="connsiteX136" fmla="*/ 62182 w 1937651"/>
                <a:gd name="connsiteY136" fmla="*/ 1485900 h 1737391"/>
                <a:gd name="connsiteX137" fmla="*/ 85042 w 1937651"/>
                <a:gd name="connsiteY137" fmla="*/ 1470660 h 1737391"/>
                <a:gd name="connsiteX138" fmla="*/ 107902 w 1937651"/>
                <a:gd name="connsiteY138" fmla="*/ 1424940 h 1737391"/>
                <a:gd name="connsiteX139" fmla="*/ 153622 w 1937651"/>
                <a:gd name="connsiteY139" fmla="*/ 1417320 h 1737391"/>
                <a:gd name="connsiteX140" fmla="*/ 161242 w 1937651"/>
                <a:gd name="connsiteY140" fmla="*/ 1386840 h 1737391"/>
                <a:gd name="connsiteX141" fmla="*/ 184102 w 1937651"/>
                <a:gd name="connsiteY141" fmla="*/ 1371600 h 1737391"/>
                <a:gd name="connsiteX142" fmla="*/ 260302 w 1937651"/>
                <a:gd name="connsiteY142" fmla="*/ 1356360 h 1737391"/>
                <a:gd name="connsiteX143" fmla="*/ 267922 w 1937651"/>
                <a:gd name="connsiteY143" fmla="*/ 1333500 h 1737391"/>
                <a:gd name="connsiteX144" fmla="*/ 290782 w 1937651"/>
                <a:gd name="connsiteY144" fmla="*/ 1318260 h 1737391"/>
                <a:gd name="connsiteX145" fmla="*/ 306022 w 1937651"/>
                <a:gd name="connsiteY145" fmla="*/ 1295400 h 1737391"/>
                <a:gd name="connsiteX146" fmla="*/ 245062 w 1937651"/>
                <a:gd name="connsiteY146" fmla="*/ 1272540 h 1737391"/>
                <a:gd name="connsiteX147" fmla="*/ 229822 w 1937651"/>
                <a:gd name="connsiteY147" fmla="*/ 1249680 h 1737391"/>
                <a:gd name="connsiteX148" fmla="*/ 222202 w 1937651"/>
                <a:gd name="connsiteY148" fmla="*/ 1188720 h 1737391"/>
                <a:gd name="connsiteX149" fmla="*/ 176482 w 1937651"/>
                <a:gd name="connsiteY149" fmla="*/ 1158240 h 1737391"/>
                <a:gd name="connsiteX150" fmla="*/ 153622 w 1937651"/>
                <a:gd name="connsiteY150" fmla="*/ 1135380 h 1737391"/>
                <a:gd name="connsiteX151" fmla="*/ 130762 w 1937651"/>
                <a:gd name="connsiteY151" fmla="*/ 1120140 h 1737391"/>
                <a:gd name="connsiteX152" fmla="*/ 69802 w 1937651"/>
                <a:gd name="connsiteY152" fmla="*/ 1051560 h 1737391"/>
                <a:gd name="connsiteX153" fmla="*/ 54562 w 1937651"/>
                <a:gd name="connsiteY153" fmla="*/ 998220 h 1737391"/>
                <a:gd name="connsiteX154" fmla="*/ 24082 w 1937651"/>
                <a:gd name="connsiteY154" fmla="*/ 952500 h 1737391"/>
                <a:gd name="connsiteX155" fmla="*/ 1222 w 1937651"/>
                <a:gd name="connsiteY155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69245 w 1937651"/>
                <a:gd name="connsiteY88" fmla="*/ 1073892 h 1737391"/>
                <a:gd name="connsiteX89" fmla="*/ 1293045 w 1937651"/>
                <a:gd name="connsiteY89" fmla="*/ 1178209 h 1737391"/>
                <a:gd name="connsiteX90" fmla="*/ 1237994 w 1937651"/>
                <a:gd name="connsiteY90" fmla="*/ 1215252 h 1737391"/>
                <a:gd name="connsiteX91" fmla="*/ 1156506 w 1937651"/>
                <a:gd name="connsiteY91" fmla="*/ 1241005 h 1737391"/>
                <a:gd name="connsiteX92" fmla="*/ 1121362 w 1937651"/>
                <a:gd name="connsiteY92" fmla="*/ 1219200 h 1737391"/>
                <a:gd name="connsiteX93" fmla="*/ 1075642 w 1937651"/>
                <a:gd name="connsiteY93" fmla="*/ 1203960 h 1737391"/>
                <a:gd name="connsiteX94" fmla="*/ 1060402 w 1937651"/>
                <a:gd name="connsiteY94" fmla="*/ 1226820 h 1737391"/>
                <a:gd name="connsiteX95" fmla="*/ 1037542 w 1937651"/>
                <a:gd name="connsiteY95" fmla="*/ 1257300 h 1737391"/>
                <a:gd name="connsiteX96" fmla="*/ 1029922 w 1937651"/>
                <a:gd name="connsiteY96" fmla="*/ 1280160 h 1737391"/>
                <a:gd name="connsiteX97" fmla="*/ 1007062 w 1937651"/>
                <a:gd name="connsiteY97" fmla="*/ 1295400 h 1737391"/>
                <a:gd name="connsiteX98" fmla="*/ 984202 w 1937651"/>
                <a:gd name="connsiteY98" fmla="*/ 1318260 h 1737391"/>
                <a:gd name="connsiteX99" fmla="*/ 991822 w 1937651"/>
                <a:gd name="connsiteY99" fmla="*/ 1341120 h 1737391"/>
                <a:gd name="connsiteX100" fmla="*/ 1037542 w 1937651"/>
                <a:gd name="connsiteY100" fmla="*/ 1379220 h 1737391"/>
                <a:gd name="connsiteX101" fmla="*/ 1072066 w 1937651"/>
                <a:gd name="connsiteY101" fmla="*/ 1410756 h 1737391"/>
                <a:gd name="connsiteX102" fmla="*/ 1068022 w 1937651"/>
                <a:gd name="connsiteY102" fmla="*/ 1478280 h 1737391"/>
                <a:gd name="connsiteX103" fmla="*/ 1113742 w 1937651"/>
                <a:gd name="connsiteY103" fmla="*/ 1493520 h 1737391"/>
                <a:gd name="connsiteX104" fmla="*/ 1128982 w 1937651"/>
                <a:gd name="connsiteY104" fmla="*/ 1516380 h 1737391"/>
                <a:gd name="connsiteX105" fmla="*/ 1158840 w 1937651"/>
                <a:gd name="connsiteY105" fmla="*/ 1568413 h 1737391"/>
                <a:gd name="connsiteX106" fmla="*/ 1178745 w 1937651"/>
                <a:gd name="connsiteY106" fmla="*/ 1605456 h 1737391"/>
                <a:gd name="connsiteX107" fmla="*/ 1182322 w 1937651"/>
                <a:gd name="connsiteY107" fmla="*/ 1676400 h 1737391"/>
                <a:gd name="connsiteX108" fmla="*/ 1189942 w 1937651"/>
                <a:gd name="connsiteY108" fmla="*/ 1653540 h 1737391"/>
                <a:gd name="connsiteX109" fmla="*/ 1157751 w 1937651"/>
                <a:gd name="connsiteY109" fmla="*/ 1684800 h 1737391"/>
                <a:gd name="connsiteX110" fmla="*/ 1090882 w 1937651"/>
                <a:gd name="connsiteY110" fmla="*/ 1668780 h 1737391"/>
                <a:gd name="connsiteX111" fmla="*/ 1044696 w 1937651"/>
                <a:gd name="connsiteY111" fmla="*/ 1702933 h 1737391"/>
                <a:gd name="connsiteX112" fmla="*/ 981248 w 1937651"/>
                <a:gd name="connsiteY112" fmla="*/ 1680600 h 1737391"/>
                <a:gd name="connsiteX113" fmla="*/ 915622 w 1937651"/>
                <a:gd name="connsiteY113" fmla="*/ 1700041 h 1737391"/>
                <a:gd name="connsiteX114" fmla="*/ 854818 w 1937651"/>
                <a:gd name="connsiteY114" fmla="*/ 1733159 h 1737391"/>
                <a:gd name="connsiteX115" fmla="*/ 793702 w 1937651"/>
                <a:gd name="connsiteY115" fmla="*/ 1737360 h 1737391"/>
                <a:gd name="connsiteX116" fmla="*/ 763222 w 1937651"/>
                <a:gd name="connsiteY116" fmla="*/ 1729740 h 1737391"/>
                <a:gd name="connsiteX117" fmla="*/ 755602 w 1937651"/>
                <a:gd name="connsiteY117" fmla="*/ 1691640 h 1737391"/>
                <a:gd name="connsiteX118" fmla="*/ 740362 w 1937651"/>
                <a:gd name="connsiteY118" fmla="*/ 1645920 h 1737391"/>
                <a:gd name="connsiteX119" fmla="*/ 709882 w 1937651"/>
                <a:gd name="connsiteY119" fmla="*/ 1607820 h 1737391"/>
                <a:gd name="connsiteX120" fmla="*/ 687022 w 1937651"/>
                <a:gd name="connsiteY120" fmla="*/ 1600200 h 1737391"/>
                <a:gd name="connsiteX121" fmla="*/ 671782 w 1937651"/>
                <a:gd name="connsiteY121" fmla="*/ 1577340 h 1737391"/>
                <a:gd name="connsiteX122" fmla="*/ 648922 w 1937651"/>
                <a:gd name="connsiteY122" fmla="*/ 1531620 h 1737391"/>
                <a:gd name="connsiteX123" fmla="*/ 591073 w 1937651"/>
                <a:gd name="connsiteY123" fmla="*/ 1537656 h 1737391"/>
                <a:gd name="connsiteX124" fmla="*/ 511762 w 1937651"/>
                <a:gd name="connsiteY124" fmla="*/ 1550532 h 1737391"/>
                <a:gd name="connsiteX125" fmla="*/ 458578 w 1937651"/>
                <a:gd name="connsiteY125" fmla="*/ 1565245 h 1737391"/>
                <a:gd name="connsiteX126" fmla="*/ 351742 w 1937651"/>
                <a:gd name="connsiteY126" fmla="*/ 1531620 h 1737391"/>
                <a:gd name="connsiteX127" fmla="*/ 306022 w 1937651"/>
                <a:gd name="connsiteY127" fmla="*/ 1539240 h 1737391"/>
                <a:gd name="connsiteX128" fmla="*/ 298402 w 1937651"/>
                <a:gd name="connsiteY128" fmla="*/ 1584960 h 1737391"/>
                <a:gd name="connsiteX129" fmla="*/ 214582 w 1937651"/>
                <a:gd name="connsiteY129" fmla="*/ 1562100 h 1737391"/>
                <a:gd name="connsiteX130" fmla="*/ 191722 w 1937651"/>
                <a:gd name="connsiteY130" fmla="*/ 1569720 h 1737391"/>
                <a:gd name="connsiteX131" fmla="*/ 184102 w 1937651"/>
                <a:gd name="connsiteY131" fmla="*/ 1607820 h 1737391"/>
                <a:gd name="connsiteX132" fmla="*/ 168862 w 1937651"/>
                <a:gd name="connsiteY132" fmla="*/ 1584960 h 1737391"/>
                <a:gd name="connsiteX133" fmla="*/ 100282 w 1937651"/>
                <a:gd name="connsiteY133" fmla="*/ 1562100 h 1737391"/>
                <a:gd name="connsiteX134" fmla="*/ 77422 w 1937651"/>
                <a:gd name="connsiteY134" fmla="*/ 1554480 h 1737391"/>
                <a:gd name="connsiteX135" fmla="*/ 69802 w 1937651"/>
                <a:gd name="connsiteY135" fmla="*/ 1531620 h 1737391"/>
                <a:gd name="connsiteX136" fmla="*/ 62182 w 1937651"/>
                <a:gd name="connsiteY136" fmla="*/ 1485900 h 1737391"/>
                <a:gd name="connsiteX137" fmla="*/ 85042 w 1937651"/>
                <a:gd name="connsiteY137" fmla="*/ 1470660 h 1737391"/>
                <a:gd name="connsiteX138" fmla="*/ 107902 w 1937651"/>
                <a:gd name="connsiteY138" fmla="*/ 1424940 h 1737391"/>
                <a:gd name="connsiteX139" fmla="*/ 153622 w 1937651"/>
                <a:gd name="connsiteY139" fmla="*/ 1417320 h 1737391"/>
                <a:gd name="connsiteX140" fmla="*/ 161242 w 1937651"/>
                <a:gd name="connsiteY140" fmla="*/ 1386840 h 1737391"/>
                <a:gd name="connsiteX141" fmla="*/ 184102 w 1937651"/>
                <a:gd name="connsiteY141" fmla="*/ 1371600 h 1737391"/>
                <a:gd name="connsiteX142" fmla="*/ 260302 w 1937651"/>
                <a:gd name="connsiteY142" fmla="*/ 1356360 h 1737391"/>
                <a:gd name="connsiteX143" fmla="*/ 267922 w 1937651"/>
                <a:gd name="connsiteY143" fmla="*/ 1333500 h 1737391"/>
                <a:gd name="connsiteX144" fmla="*/ 290782 w 1937651"/>
                <a:gd name="connsiteY144" fmla="*/ 1318260 h 1737391"/>
                <a:gd name="connsiteX145" fmla="*/ 306022 w 1937651"/>
                <a:gd name="connsiteY145" fmla="*/ 1295400 h 1737391"/>
                <a:gd name="connsiteX146" fmla="*/ 245062 w 1937651"/>
                <a:gd name="connsiteY146" fmla="*/ 1272540 h 1737391"/>
                <a:gd name="connsiteX147" fmla="*/ 229822 w 1937651"/>
                <a:gd name="connsiteY147" fmla="*/ 1249680 h 1737391"/>
                <a:gd name="connsiteX148" fmla="*/ 222202 w 1937651"/>
                <a:gd name="connsiteY148" fmla="*/ 1188720 h 1737391"/>
                <a:gd name="connsiteX149" fmla="*/ 176482 w 1937651"/>
                <a:gd name="connsiteY149" fmla="*/ 1158240 h 1737391"/>
                <a:gd name="connsiteX150" fmla="*/ 153622 w 1937651"/>
                <a:gd name="connsiteY150" fmla="*/ 1135380 h 1737391"/>
                <a:gd name="connsiteX151" fmla="*/ 130762 w 1937651"/>
                <a:gd name="connsiteY151" fmla="*/ 1120140 h 1737391"/>
                <a:gd name="connsiteX152" fmla="*/ 69802 w 1937651"/>
                <a:gd name="connsiteY152" fmla="*/ 1051560 h 1737391"/>
                <a:gd name="connsiteX153" fmla="*/ 54562 w 1937651"/>
                <a:gd name="connsiteY153" fmla="*/ 998220 h 1737391"/>
                <a:gd name="connsiteX154" fmla="*/ 24082 w 1937651"/>
                <a:gd name="connsiteY154" fmla="*/ 952500 h 1737391"/>
                <a:gd name="connsiteX155" fmla="*/ 1222 w 1937651"/>
                <a:gd name="connsiteY155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69245 w 1937651"/>
                <a:gd name="connsiteY88" fmla="*/ 1073892 h 1737391"/>
                <a:gd name="connsiteX89" fmla="*/ 1293045 w 1937651"/>
                <a:gd name="connsiteY89" fmla="*/ 1178209 h 1737391"/>
                <a:gd name="connsiteX90" fmla="*/ 1237994 w 1937651"/>
                <a:gd name="connsiteY90" fmla="*/ 1215252 h 1737391"/>
                <a:gd name="connsiteX91" fmla="*/ 1156506 w 1937651"/>
                <a:gd name="connsiteY91" fmla="*/ 1241005 h 1737391"/>
                <a:gd name="connsiteX92" fmla="*/ 1121362 w 1937651"/>
                <a:gd name="connsiteY92" fmla="*/ 1219200 h 1737391"/>
                <a:gd name="connsiteX93" fmla="*/ 1075642 w 1937651"/>
                <a:gd name="connsiteY93" fmla="*/ 1203960 h 1737391"/>
                <a:gd name="connsiteX94" fmla="*/ 1060402 w 1937651"/>
                <a:gd name="connsiteY94" fmla="*/ 1226820 h 1737391"/>
                <a:gd name="connsiteX95" fmla="*/ 1037542 w 1937651"/>
                <a:gd name="connsiteY95" fmla="*/ 1257300 h 1737391"/>
                <a:gd name="connsiteX96" fmla="*/ 1007062 w 1937651"/>
                <a:gd name="connsiteY96" fmla="*/ 1295400 h 1737391"/>
                <a:gd name="connsiteX97" fmla="*/ 984202 w 1937651"/>
                <a:gd name="connsiteY97" fmla="*/ 1318260 h 1737391"/>
                <a:gd name="connsiteX98" fmla="*/ 991822 w 1937651"/>
                <a:gd name="connsiteY98" fmla="*/ 1341120 h 1737391"/>
                <a:gd name="connsiteX99" fmla="*/ 1037542 w 1937651"/>
                <a:gd name="connsiteY99" fmla="*/ 1379220 h 1737391"/>
                <a:gd name="connsiteX100" fmla="*/ 1072066 w 1937651"/>
                <a:gd name="connsiteY100" fmla="*/ 1410756 h 1737391"/>
                <a:gd name="connsiteX101" fmla="*/ 1068022 w 1937651"/>
                <a:gd name="connsiteY101" fmla="*/ 1478280 h 1737391"/>
                <a:gd name="connsiteX102" fmla="*/ 1113742 w 1937651"/>
                <a:gd name="connsiteY102" fmla="*/ 1493520 h 1737391"/>
                <a:gd name="connsiteX103" fmla="*/ 1128982 w 1937651"/>
                <a:gd name="connsiteY103" fmla="*/ 1516380 h 1737391"/>
                <a:gd name="connsiteX104" fmla="*/ 1158840 w 1937651"/>
                <a:gd name="connsiteY104" fmla="*/ 1568413 h 1737391"/>
                <a:gd name="connsiteX105" fmla="*/ 1178745 w 1937651"/>
                <a:gd name="connsiteY105" fmla="*/ 1605456 h 1737391"/>
                <a:gd name="connsiteX106" fmla="*/ 1182322 w 1937651"/>
                <a:gd name="connsiteY106" fmla="*/ 1676400 h 1737391"/>
                <a:gd name="connsiteX107" fmla="*/ 1189942 w 1937651"/>
                <a:gd name="connsiteY107" fmla="*/ 1653540 h 1737391"/>
                <a:gd name="connsiteX108" fmla="*/ 1157751 w 1937651"/>
                <a:gd name="connsiteY108" fmla="*/ 1684800 h 1737391"/>
                <a:gd name="connsiteX109" fmla="*/ 1090882 w 1937651"/>
                <a:gd name="connsiteY109" fmla="*/ 1668780 h 1737391"/>
                <a:gd name="connsiteX110" fmla="*/ 1044696 w 1937651"/>
                <a:gd name="connsiteY110" fmla="*/ 1702933 h 1737391"/>
                <a:gd name="connsiteX111" fmla="*/ 981248 w 1937651"/>
                <a:gd name="connsiteY111" fmla="*/ 1680600 h 1737391"/>
                <a:gd name="connsiteX112" fmla="*/ 915622 w 1937651"/>
                <a:gd name="connsiteY112" fmla="*/ 1700041 h 1737391"/>
                <a:gd name="connsiteX113" fmla="*/ 854818 w 1937651"/>
                <a:gd name="connsiteY113" fmla="*/ 1733159 h 1737391"/>
                <a:gd name="connsiteX114" fmla="*/ 793702 w 1937651"/>
                <a:gd name="connsiteY114" fmla="*/ 1737360 h 1737391"/>
                <a:gd name="connsiteX115" fmla="*/ 763222 w 1937651"/>
                <a:gd name="connsiteY115" fmla="*/ 1729740 h 1737391"/>
                <a:gd name="connsiteX116" fmla="*/ 755602 w 1937651"/>
                <a:gd name="connsiteY116" fmla="*/ 1691640 h 1737391"/>
                <a:gd name="connsiteX117" fmla="*/ 740362 w 1937651"/>
                <a:gd name="connsiteY117" fmla="*/ 1645920 h 1737391"/>
                <a:gd name="connsiteX118" fmla="*/ 709882 w 1937651"/>
                <a:gd name="connsiteY118" fmla="*/ 1607820 h 1737391"/>
                <a:gd name="connsiteX119" fmla="*/ 687022 w 1937651"/>
                <a:gd name="connsiteY119" fmla="*/ 1600200 h 1737391"/>
                <a:gd name="connsiteX120" fmla="*/ 671782 w 1937651"/>
                <a:gd name="connsiteY120" fmla="*/ 1577340 h 1737391"/>
                <a:gd name="connsiteX121" fmla="*/ 648922 w 1937651"/>
                <a:gd name="connsiteY121" fmla="*/ 1531620 h 1737391"/>
                <a:gd name="connsiteX122" fmla="*/ 591073 w 1937651"/>
                <a:gd name="connsiteY122" fmla="*/ 1537656 h 1737391"/>
                <a:gd name="connsiteX123" fmla="*/ 511762 w 1937651"/>
                <a:gd name="connsiteY123" fmla="*/ 1550532 h 1737391"/>
                <a:gd name="connsiteX124" fmla="*/ 458578 w 1937651"/>
                <a:gd name="connsiteY124" fmla="*/ 1565245 h 1737391"/>
                <a:gd name="connsiteX125" fmla="*/ 351742 w 1937651"/>
                <a:gd name="connsiteY125" fmla="*/ 1531620 h 1737391"/>
                <a:gd name="connsiteX126" fmla="*/ 306022 w 1937651"/>
                <a:gd name="connsiteY126" fmla="*/ 1539240 h 1737391"/>
                <a:gd name="connsiteX127" fmla="*/ 298402 w 1937651"/>
                <a:gd name="connsiteY127" fmla="*/ 1584960 h 1737391"/>
                <a:gd name="connsiteX128" fmla="*/ 214582 w 1937651"/>
                <a:gd name="connsiteY128" fmla="*/ 1562100 h 1737391"/>
                <a:gd name="connsiteX129" fmla="*/ 191722 w 1937651"/>
                <a:gd name="connsiteY129" fmla="*/ 1569720 h 1737391"/>
                <a:gd name="connsiteX130" fmla="*/ 184102 w 1937651"/>
                <a:gd name="connsiteY130" fmla="*/ 1607820 h 1737391"/>
                <a:gd name="connsiteX131" fmla="*/ 168862 w 1937651"/>
                <a:gd name="connsiteY131" fmla="*/ 1584960 h 1737391"/>
                <a:gd name="connsiteX132" fmla="*/ 100282 w 1937651"/>
                <a:gd name="connsiteY132" fmla="*/ 1562100 h 1737391"/>
                <a:gd name="connsiteX133" fmla="*/ 77422 w 1937651"/>
                <a:gd name="connsiteY133" fmla="*/ 1554480 h 1737391"/>
                <a:gd name="connsiteX134" fmla="*/ 69802 w 1937651"/>
                <a:gd name="connsiteY134" fmla="*/ 1531620 h 1737391"/>
                <a:gd name="connsiteX135" fmla="*/ 62182 w 1937651"/>
                <a:gd name="connsiteY135" fmla="*/ 1485900 h 1737391"/>
                <a:gd name="connsiteX136" fmla="*/ 85042 w 1937651"/>
                <a:gd name="connsiteY136" fmla="*/ 1470660 h 1737391"/>
                <a:gd name="connsiteX137" fmla="*/ 107902 w 1937651"/>
                <a:gd name="connsiteY137" fmla="*/ 1424940 h 1737391"/>
                <a:gd name="connsiteX138" fmla="*/ 153622 w 1937651"/>
                <a:gd name="connsiteY138" fmla="*/ 1417320 h 1737391"/>
                <a:gd name="connsiteX139" fmla="*/ 161242 w 1937651"/>
                <a:gd name="connsiteY139" fmla="*/ 1386840 h 1737391"/>
                <a:gd name="connsiteX140" fmla="*/ 184102 w 1937651"/>
                <a:gd name="connsiteY140" fmla="*/ 1371600 h 1737391"/>
                <a:gd name="connsiteX141" fmla="*/ 260302 w 1937651"/>
                <a:gd name="connsiteY141" fmla="*/ 1356360 h 1737391"/>
                <a:gd name="connsiteX142" fmla="*/ 267922 w 1937651"/>
                <a:gd name="connsiteY142" fmla="*/ 1333500 h 1737391"/>
                <a:gd name="connsiteX143" fmla="*/ 290782 w 1937651"/>
                <a:gd name="connsiteY143" fmla="*/ 1318260 h 1737391"/>
                <a:gd name="connsiteX144" fmla="*/ 306022 w 1937651"/>
                <a:gd name="connsiteY144" fmla="*/ 1295400 h 1737391"/>
                <a:gd name="connsiteX145" fmla="*/ 245062 w 1937651"/>
                <a:gd name="connsiteY145" fmla="*/ 1272540 h 1737391"/>
                <a:gd name="connsiteX146" fmla="*/ 229822 w 1937651"/>
                <a:gd name="connsiteY146" fmla="*/ 1249680 h 1737391"/>
                <a:gd name="connsiteX147" fmla="*/ 222202 w 1937651"/>
                <a:gd name="connsiteY147" fmla="*/ 1188720 h 1737391"/>
                <a:gd name="connsiteX148" fmla="*/ 176482 w 1937651"/>
                <a:gd name="connsiteY148" fmla="*/ 1158240 h 1737391"/>
                <a:gd name="connsiteX149" fmla="*/ 153622 w 1937651"/>
                <a:gd name="connsiteY149" fmla="*/ 1135380 h 1737391"/>
                <a:gd name="connsiteX150" fmla="*/ 130762 w 1937651"/>
                <a:gd name="connsiteY150" fmla="*/ 1120140 h 1737391"/>
                <a:gd name="connsiteX151" fmla="*/ 69802 w 1937651"/>
                <a:gd name="connsiteY151" fmla="*/ 1051560 h 1737391"/>
                <a:gd name="connsiteX152" fmla="*/ 54562 w 1937651"/>
                <a:gd name="connsiteY152" fmla="*/ 998220 h 1737391"/>
                <a:gd name="connsiteX153" fmla="*/ 24082 w 1937651"/>
                <a:gd name="connsiteY153" fmla="*/ 952500 h 1737391"/>
                <a:gd name="connsiteX154" fmla="*/ 1222 w 1937651"/>
                <a:gd name="connsiteY154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69245 w 1937651"/>
                <a:gd name="connsiteY88" fmla="*/ 1073892 h 1737391"/>
                <a:gd name="connsiteX89" fmla="*/ 1293045 w 1937651"/>
                <a:gd name="connsiteY89" fmla="*/ 1178209 h 1737391"/>
                <a:gd name="connsiteX90" fmla="*/ 1237994 w 1937651"/>
                <a:gd name="connsiteY90" fmla="*/ 1215252 h 1737391"/>
                <a:gd name="connsiteX91" fmla="*/ 1156506 w 1937651"/>
                <a:gd name="connsiteY91" fmla="*/ 1241005 h 1737391"/>
                <a:gd name="connsiteX92" fmla="*/ 1121362 w 1937651"/>
                <a:gd name="connsiteY92" fmla="*/ 1219200 h 1737391"/>
                <a:gd name="connsiteX93" fmla="*/ 1075642 w 1937651"/>
                <a:gd name="connsiteY93" fmla="*/ 1203960 h 1737391"/>
                <a:gd name="connsiteX94" fmla="*/ 1060402 w 1937651"/>
                <a:gd name="connsiteY94" fmla="*/ 1226820 h 1737391"/>
                <a:gd name="connsiteX95" fmla="*/ 1037542 w 1937651"/>
                <a:gd name="connsiteY95" fmla="*/ 1257300 h 1737391"/>
                <a:gd name="connsiteX96" fmla="*/ 1021059 w 1937651"/>
                <a:gd name="connsiteY96" fmla="*/ 1302492 h 1737391"/>
                <a:gd name="connsiteX97" fmla="*/ 984202 w 1937651"/>
                <a:gd name="connsiteY97" fmla="*/ 1318260 h 1737391"/>
                <a:gd name="connsiteX98" fmla="*/ 991822 w 1937651"/>
                <a:gd name="connsiteY98" fmla="*/ 1341120 h 1737391"/>
                <a:gd name="connsiteX99" fmla="*/ 1037542 w 1937651"/>
                <a:gd name="connsiteY99" fmla="*/ 1379220 h 1737391"/>
                <a:gd name="connsiteX100" fmla="*/ 1072066 w 1937651"/>
                <a:gd name="connsiteY100" fmla="*/ 1410756 h 1737391"/>
                <a:gd name="connsiteX101" fmla="*/ 1068022 w 1937651"/>
                <a:gd name="connsiteY101" fmla="*/ 1478280 h 1737391"/>
                <a:gd name="connsiteX102" fmla="*/ 1113742 w 1937651"/>
                <a:gd name="connsiteY102" fmla="*/ 1493520 h 1737391"/>
                <a:gd name="connsiteX103" fmla="*/ 1128982 w 1937651"/>
                <a:gd name="connsiteY103" fmla="*/ 1516380 h 1737391"/>
                <a:gd name="connsiteX104" fmla="*/ 1158840 w 1937651"/>
                <a:gd name="connsiteY104" fmla="*/ 1568413 h 1737391"/>
                <a:gd name="connsiteX105" fmla="*/ 1178745 w 1937651"/>
                <a:gd name="connsiteY105" fmla="*/ 1605456 h 1737391"/>
                <a:gd name="connsiteX106" fmla="*/ 1182322 w 1937651"/>
                <a:gd name="connsiteY106" fmla="*/ 1676400 h 1737391"/>
                <a:gd name="connsiteX107" fmla="*/ 1189942 w 1937651"/>
                <a:gd name="connsiteY107" fmla="*/ 1653540 h 1737391"/>
                <a:gd name="connsiteX108" fmla="*/ 1157751 w 1937651"/>
                <a:gd name="connsiteY108" fmla="*/ 1684800 h 1737391"/>
                <a:gd name="connsiteX109" fmla="*/ 1090882 w 1937651"/>
                <a:gd name="connsiteY109" fmla="*/ 1668780 h 1737391"/>
                <a:gd name="connsiteX110" fmla="*/ 1044696 w 1937651"/>
                <a:gd name="connsiteY110" fmla="*/ 1702933 h 1737391"/>
                <a:gd name="connsiteX111" fmla="*/ 981248 w 1937651"/>
                <a:gd name="connsiteY111" fmla="*/ 1680600 h 1737391"/>
                <a:gd name="connsiteX112" fmla="*/ 915622 w 1937651"/>
                <a:gd name="connsiteY112" fmla="*/ 1700041 h 1737391"/>
                <a:gd name="connsiteX113" fmla="*/ 854818 w 1937651"/>
                <a:gd name="connsiteY113" fmla="*/ 1733159 h 1737391"/>
                <a:gd name="connsiteX114" fmla="*/ 793702 w 1937651"/>
                <a:gd name="connsiteY114" fmla="*/ 1737360 h 1737391"/>
                <a:gd name="connsiteX115" fmla="*/ 763222 w 1937651"/>
                <a:gd name="connsiteY115" fmla="*/ 1729740 h 1737391"/>
                <a:gd name="connsiteX116" fmla="*/ 755602 w 1937651"/>
                <a:gd name="connsiteY116" fmla="*/ 1691640 h 1737391"/>
                <a:gd name="connsiteX117" fmla="*/ 740362 w 1937651"/>
                <a:gd name="connsiteY117" fmla="*/ 1645920 h 1737391"/>
                <a:gd name="connsiteX118" fmla="*/ 709882 w 1937651"/>
                <a:gd name="connsiteY118" fmla="*/ 1607820 h 1737391"/>
                <a:gd name="connsiteX119" fmla="*/ 687022 w 1937651"/>
                <a:gd name="connsiteY119" fmla="*/ 1600200 h 1737391"/>
                <a:gd name="connsiteX120" fmla="*/ 671782 w 1937651"/>
                <a:gd name="connsiteY120" fmla="*/ 1577340 h 1737391"/>
                <a:gd name="connsiteX121" fmla="*/ 648922 w 1937651"/>
                <a:gd name="connsiteY121" fmla="*/ 1531620 h 1737391"/>
                <a:gd name="connsiteX122" fmla="*/ 591073 w 1937651"/>
                <a:gd name="connsiteY122" fmla="*/ 1537656 h 1737391"/>
                <a:gd name="connsiteX123" fmla="*/ 511762 w 1937651"/>
                <a:gd name="connsiteY123" fmla="*/ 1550532 h 1737391"/>
                <a:gd name="connsiteX124" fmla="*/ 458578 w 1937651"/>
                <a:gd name="connsiteY124" fmla="*/ 1565245 h 1737391"/>
                <a:gd name="connsiteX125" fmla="*/ 351742 w 1937651"/>
                <a:gd name="connsiteY125" fmla="*/ 1531620 h 1737391"/>
                <a:gd name="connsiteX126" fmla="*/ 306022 w 1937651"/>
                <a:gd name="connsiteY126" fmla="*/ 1539240 h 1737391"/>
                <a:gd name="connsiteX127" fmla="*/ 298402 w 1937651"/>
                <a:gd name="connsiteY127" fmla="*/ 1584960 h 1737391"/>
                <a:gd name="connsiteX128" fmla="*/ 214582 w 1937651"/>
                <a:gd name="connsiteY128" fmla="*/ 1562100 h 1737391"/>
                <a:gd name="connsiteX129" fmla="*/ 191722 w 1937651"/>
                <a:gd name="connsiteY129" fmla="*/ 1569720 h 1737391"/>
                <a:gd name="connsiteX130" fmla="*/ 184102 w 1937651"/>
                <a:gd name="connsiteY130" fmla="*/ 1607820 h 1737391"/>
                <a:gd name="connsiteX131" fmla="*/ 168862 w 1937651"/>
                <a:gd name="connsiteY131" fmla="*/ 1584960 h 1737391"/>
                <a:gd name="connsiteX132" fmla="*/ 100282 w 1937651"/>
                <a:gd name="connsiteY132" fmla="*/ 1562100 h 1737391"/>
                <a:gd name="connsiteX133" fmla="*/ 77422 w 1937651"/>
                <a:gd name="connsiteY133" fmla="*/ 1554480 h 1737391"/>
                <a:gd name="connsiteX134" fmla="*/ 69802 w 1937651"/>
                <a:gd name="connsiteY134" fmla="*/ 1531620 h 1737391"/>
                <a:gd name="connsiteX135" fmla="*/ 62182 w 1937651"/>
                <a:gd name="connsiteY135" fmla="*/ 1485900 h 1737391"/>
                <a:gd name="connsiteX136" fmla="*/ 85042 w 1937651"/>
                <a:gd name="connsiteY136" fmla="*/ 1470660 h 1737391"/>
                <a:gd name="connsiteX137" fmla="*/ 107902 w 1937651"/>
                <a:gd name="connsiteY137" fmla="*/ 1424940 h 1737391"/>
                <a:gd name="connsiteX138" fmla="*/ 153622 w 1937651"/>
                <a:gd name="connsiteY138" fmla="*/ 1417320 h 1737391"/>
                <a:gd name="connsiteX139" fmla="*/ 161242 w 1937651"/>
                <a:gd name="connsiteY139" fmla="*/ 1386840 h 1737391"/>
                <a:gd name="connsiteX140" fmla="*/ 184102 w 1937651"/>
                <a:gd name="connsiteY140" fmla="*/ 1371600 h 1737391"/>
                <a:gd name="connsiteX141" fmla="*/ 260302 w 1937651"/>
                <a:gd name="connsiteY141" fmla="*/ 1356360 h 1737391"/>
                <a:gd name="connsiteX142" fmla="*/ 267922 w 1937651"/>
                <a:gd name="connsiteY142" fmla="*/ 1333500 h 1737391"/>
                <a:gd name="connsiteX143" fmla="*/ 290782 w 1937651"/>
                <a:gd name="connsiteY143" fmla="*/ 1318260 h 1737391"/>
                <a:gd name="connsiteX144" fmla="*/ 306022 w 1937651"/>
                <a:gd name="connsiteY144" fmla="*/ 1295400 h 1737391"/>
                <a:gd name="connsiteX145" fmla="*/ 245062 w 1937651"/>
                <a:gd name="connsiteY145" fmla="*/ 1272540 h 1737391"/>
                <a:gd name="connsiteX146" fmla="*/ 229822 w 1937651"/>
                <a:gd name="connsiteY146" fmla="*/ 1249680 h 1737391"/>
                <a:gd name="connsiteX147" fmla="*/ 222202 w 1937651"/>
                <a:gd name="connsiteY147" fmla="*/ 1188720 h 1737391"/>
                <a:gd name="connsiteX148" fmla="*/ 176482 w 1937651"/>
                <a:gd name="connsiteY148" fmla="*/ 1158240 h 1737391"/>
                <a:gd name="connsiteX149" fmla="*/ 153622 w 1937651"/>
                <a:gd name="connsiteY149" fmla="*/ 1135380 h 1737391"/>
                <a:gd name="connsiteX150" fmla="*/ 130762 w 1937651"/>
                <a:gd name="connsiteY150" fmla="*/ 1120140 h 1737391"/>
                <a:gd name="connsiteX151" fmla="*/ 69802 w 1937651"/>
                <a:gd name="connsiteY151" fmla="*/ 1051560 h 1737391"/>
                <a:gd name="connsiteX152" fmla="*/ 54562 w 1937651"/>
                <a:gd name="connsiteY152" fmla="*/ 998220 h 1737391"/>
                <a:gd name="connsiteX153" fmla="*/ 24082 w 1937651"/>
                <a:gd name="connsiteY153" fmla="*/ 952500 h 1737391"/>
                <a:gd name="connsiteX154" fmla="*/ 1222 w 1937651"/>
                <a:gd name="connsiteY154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69245 w 1937651"/>
                <a:gd name="connsiteY88" fmla="*/ 1073892 h 1737391"/>
                <a:gd name="connsiteX89" fmla="*/ 1293045 w 1937651"/>
                <a:gd name="connsiteY89" fmla="*/ 1178209 h 1737391"/>
                <a:gd name="connsiteX90" fmla="*/ 1237994 w 1937651"/>
                <a:gd name="connsiteY90" fmla="*/ 1215252 h 1737391"/>
                <a:gd name="connsiteX91" fmla="*/ 1156506 w 1937651"/>
                <a:gd name="connsiteY91" fmla="*/ 1241005 h 1737391"/>
                <a:gd name="connsiteX92" fmla="*/ 1121362 w 1937651"/>
                <a:gd name="connsiteY92" fmla="*/ 1219200 h 1737391"/>
                <a:gd name="connsiteX93" fmla="*/ 1075642 w 1937651"/>
                <a:gd name="connsiteY93" fmla="*/ 1203960 h 1737391"/>
                <a:gd name="connsiteX94" fmla="*/ 1074398 w 1937651"/>
                <a:gd name="connsiteY94" fmla="*/ 1241005 h 1737391"/>
                <a:gd name="connsiteX95" fmla="*/ 1037542 w 1937651"/>
                <a:gd name="connsiteY95" fmla="*/ 1257300 h 1737391"/>
                <a:gd name="connsiteX96" fmla="*/ 1021059 w 1937651"/>
                <a:gd name="connsiteY96" fmla="*/ 1302492 h 1737391"/>
                <a:gd name="connsiteX97" fmla="*/ 984202 w 1937651"/>
                <a:gd name="connsiteY97" fmla="*/ 1318260 h 1737391"/>
                <a:gd name="connsiteX98" fmla="*/ 991822 w 1937651"/>
                <a:gd name="connsiteY98" fmla="*/ 1341120 h 1737391"/>
                <a:gd name="connsiteX99" fmla="*/ 1037542 w 1937651"/>
                <a:gd name="connsiteY99" fmla="*/ 1379220 h 1737391"/>
                <a:gd name="connsiteX100" fmla="*/ 1072066 w 1937651"/>
                <a:gd name="connsiteY100" fmla="*/ 1410756 h 1737391"/>
                <a:gd name="connsiteX101" fmla="*/ 1068022 w 1937651"/>
                <a:gd name="connsiteY101" fmla="*/ 1478280 h 1737391"/>
                <a:gd name="connsiteX102" fmla="*/ 1113742 w 1937651"/>
                <a:gd name="connsiteY102" fmla="*/ 1493520 h 1737391"/>
                <a:gd name="connsiteX103" fmla="*/ 1128982 w 1937651"/>
                <a:gd name="connsiteY103" fmla="*/ 1516380 h 1737391"/>
                <a:gd name="connsiteX104" fmla="*/ 1158840 w 1937651"/>
                <a:gd name="connsiteY104" fmla="*/ 1568413 h 1737391"/>
                <a:gd name="connsiteX105" fmla="*/ 1178745 w 1937651"/>
                <a:gd name="connsiteY105" fmla="*/ 1605456 h 1737391"/>
                <a:gd name="connsiteX106" fmla="*/ 1182322 w 1937651"/>
                <a:gd name="connsiteY106" fmla="*/ 1676400 h 1737391"/>
                <a:gd name="connsiteX107" fmla="*/ 1189942 w 1937651"/>
                <a:gd name="connsiteY107" fmla="*/ 1653540 h 1737391"/>
                <a:gd name="connsiteX108" fmla="*/ 1157751 w 1937651"/>
                <a:gd name="connsiteY108" fmla="*/ 1684800 h 1737391"/>
                <a:gd name="connsiteX109" fmla="*/ 1090882 w 1937651"/>
                <a:gd name="connsiteY109" fmla="*/ 1668780 h 1737391"/>
                <a:gd name="connsiteX110" fmla="*/ 1044696 w 1937651"/>
                <a:gd name="connsiteY110" fmla="*/ 1702933 h 1737391"/>
                <a:gd name="connsiteX111" fmla="*/ 981248 w 1937651"/>
                <a:gd name="connsiteY111" fmla="*/ 1680600 h 1737391"/>
                <a:gd name="connsiteX112" fmla="*/ 915622 w 1937651"/>
                <a:gd name="connsiteY112" fmla="*/ 1700041 h 1737391"/>
                <a:gd name="connsiteX113" fmla="*/ 854818 w 1937651"/>
                <a:gd name="connsiteY113" fmla="*/ 1733159 h 1737391"/>
                <a:gd name="connsiteX114" fmla="*/ 793702 w 1937651"/>
                <a:gd name="connsiteY114" fmla="*/ 1737360 h 1737391"/>
                <a:gd name="connsiteX115" fmla="*/ 763222 w 1937651"/>
                <a:gd name="connsiteY115" fmla="*/ 1729740 h 1737391"/>
                <a:gd name="connsiteX116" fmla="*/ 755602 w 1937651"/>
                <a:gd name="connsiteY116" fmla="*/ 1691640 h 1737391"/>
                <a:gd name="connsiteX117" fmla="*/ 740362 w 1937651"/>
                <a:gd name="connsiteY117" fmla="*/ 1645920 h 1737391"/>
                <a:gd name="connsiteX118" fmla="*/ 709882 w 1937651"/>
                <a:gd name="connsiteY118" fmla="*/ 1607820 h 1737391"/>
                <a:gd name="connsiteX119" fmla="*/ 687022 w 1937651"/>
                <a:gd name="connsiteY119" fmla="*/ 1600200 h 1737391"/>
                <a:gd name="connsiteX120" fmla="*/ 671782 w 1937651"/>
                <a:gd name="connsiteY120" fmla="*/ 1577340 h 1737391"/>
                <a:gd name="connsiteX121" fmla="*/ 648922 w 1937651"/>
                <a:gd name="connsiteY121" fmla="*/ 1531620 h 1737391"/>
                <a:gd name="connsiteX122" fmla="*/ 591073 w 1937651"/>
                <a:gd name="connsiteY122" fmla="*/ 1537656 h 1737391"/>
                <a:gd name="connsiteX123" fmla="*/ 511762 w 1937651"/>
                <a:gd name="connsiteY123" fmla="*/ 1550532 h 1737391"/>
                <a:gd name="connsiteX124" fmla="*/ 458578 w 1937651"/>
                <a:gd name="connsiteY124" fmla="*/ 1565245 h 1737391"/>
                <a:gd name="connsiteX125" fmla="*/ 351742 w 1937651"/>
                <a:gd name="connsiteY125" fmla="*/ 1531620 h 1737391"/>
                <a:gd name="connsiteX126" fmla="*/ 306022 w 1937651"/>
                <a:gd name="connsiteY126" fmla="*/ 1539240 h 1737391"/>
                <a:gd name="connsiteX127" fmla="*/ 298402 w 1937651"/>
                <a:gd name="connsiteY127" fmla="*/ 1584960 h 1737391"/>
                <a:gd name="connsiteX128" fmla="*/ 214582 w 1937651"/>
                <a:gd name="connsiteY128" fmla="*/ 1562100 h 1737391"/>
                <a:gd name="connsiteX129" fmla="*/ 191722 w 1937651"/>
                <a:gd name="connsiteY129" fmla="*/ 1569720 h 1737391"/>
                <a:gd name="connsiteX130" fmla="*/ 184102 w 1937651"/>
                <a:gd name="connsiteY130" fmla="*/ 1607820 h 1737391"/>
                <a:gd name="connsiteX131" fmla="*/ 168862 w 1937651"/>
                <a:gd name="connsiteY131" fmla="*/ 1584960 h 1737391"/>
                <a:gd name="connsiteX132" fmla="*/ 100282 w 1937651"/>
                <a:gd name="connsiteY132" fmla="*/ 1562100 h 1737391"/>
                <a:gd name="connsiteX133" fmla="*/ 77422 w 1937651"/>
                <a:gd name="connsiteY133" fmla="*/ 1554480 h 1737391"/>
                <a:gd name="connsiteX134" fmla="*/ 69802 w 1937651"/>
                <a:gd name="connsiteY134" fmla="*/ 1531620 h 1737391"/>
                <a:gd name="connsiteX135" fmla="*/ 62182 w 1937651"/>
                <a:gd name="connsiteY135" fmla="*/ 1485900 h 1737391"/>
                <a:gd name="connsiteX136" fmla="*/ 85042 w 1937651"/>
                <a:gd name="connsiteY136" fmla="*/ 1470660 h 1737391"/>
                <a:gd name="connsiteX137" fmla="*/ 107902 w 1937651"/>
                <a:gd name="connsiteY137" fmla="*/ 1424940 h 1737391"/>
                <a:gd name="connsiteX138" fmla="*/ 153622 w 1937651"/>
                <a:gd name="connsiteY138" fmla="*/ 1417320 h 1737391"/>
                <a:gd name="connsiteX139" fmla="*/ 161242 w 1937651"/>
                <a:gd name="connsiteY139" fmla="*/ 1386840 h 1737391"/>
                <a:gd name="connsiteX140" fmla="*/ 184102 w 1937651"/>
                <a:gd name="connsiteY140" fmla="*/ 1371600 h 1737391"/>
                <a:gd name="connsiteX141" fmla="*/ 260302 w 1937651"/>
                <a:gd name="connsiteY141" fmla="*/ 1356360 h 1737391"/>
                <a:gd name="connsiteX142" fmla="*/ 267922 w 1937651"/>
                <a:gd name="connsiteY142" fmla="*/ 1333500 h 1737391"/>
                <a:gd name="connsiteX143" fmla="*/ 290782 w 1937651"/>
                <a:gd name="connsiteY143" fmla="*/ 1318260 h 1737391"/>
                <a:gd name="connsiteX144" fmla="*/ 306022 w 1937651"/>
                <a:gd name="connsiteY144" fmla="*/ 1295400 h 1737391"/>
                <a:gd name="connsiteX145" fmla="*/ 245062 w 1937651"/>
                <a:gd name="connsiteY145" fmla="*/ 1272540 h 1737391"/>
                <a:gd name="connsiteX146" fmla="*/ 229822 w 1937651"/>
                <a:gd name="connsiteY146" fmla="*/ 1249680 h 1737391"/>
                <a:gd name="connsiteX147" fmla="*/ 222202 w 1937651"/>
                <a:gd name="connsiteY147" fmla="*/ 1188720 h 1737391"/>
                <a:gd name="connsiteX148" fmla="*/ 176482 w 1937651"/>
                <a:gd name="connsiteY148" fmla="*/ 1158240 h 1737391"/>
                <a:gd name="connsiteX149" fmla="*/ 153622 w 1937651"/>
                <a:gd name="connsiteY149" fmla="*/ 1135380 h 1737391"/>
                <a:gd name="connsiteX150" fmla="*/ 130762 w 1937651"/>
                <a:gd name="connsiteY150" fmla="*/ 1120140 h 1737391"/>
                <a:gd name="connsiteX151" fmla="*/ 69802 w 1937651"/>
                <a:gd name="connsiteY151" fmla="*/ 1051560 h 1737391"/>
                <a:gd name="connsiteX152" fmla="*/ 54562 w 1937651"/>
                <a:gd name="connsiteY152" fmla="*/ 998220 h 1737391"/>
                <a:gd name="connsiteX153" fmla="*/ 24082 w 1937651"/>
                <a:gd name="connsiteY153" fmla="*/ 952500 h 1737391"/>
                <a:gd name="connsiteX154" fmla="*/ 1222 w 1937651"/>
                <a:gd name="connsiteY154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69245 w 1937651"/>
                <a:gd name="connsiteY88" fmla="*/ 1073892 h 1737391"/>
                <a:gd name="connsiteX89" fmla="*/ 1293045 w 1937651"/>
                <a:gd name="connsiteY89" fmla="*/ 1178209 h 1737391"/>
                <a:gd name="connsiteX90" fmla="*/ 1237994 w 1937651"/>
                <a:gd name="connsiteY90" fmla="*/ 1215252 h 1737391"/>
                <a:gd name="connsiteX91" fmla="*/ 1156506 w 1937651"/>
                <a:gd name="connsiteY91" fmla="*/ 1241005 h 1737391"/>
                <a:gd name="connsiteX92" fmla="*/ 1121362 w 1937651"/>
                <a:gd name="connsiteY92" fmla="*/ 1219200 h 1737391"/>
                <a:gd name="connsiteX93" fmla="*/ 1075642 w 1937651"/>
                <a:gd name="connsiteY93" fmla="*/ 1203960 h 1737391"/>
                <a:gd name="connsiteX94" fmla="*/ 1074398 w 1937651"/>
                <a:gd name="connsiteY94" fmla="*/ 1241005 h 1737391"/>
                <a:gd name="connsiteX95" fmla="*/ 1049205 w 1937651"/>
                <a:gd name="connsiteY95" fmla="*/ 1266756 h 1737391"/>
                <a:gd name="connsiteX96" fmla="*/ 1021059 w 1937651"/>
                <a:gd name="connsiteY96" fmla="*/ 1302492 h 1737391"/>
                <a:gd name="connsiteX97" fmla="*/ 984202 w 1937651"/>
                <a:gd name="connsiteY97" fmla="*/ 1318260 h 1737391"/>
                <a:gd name="connsiteX98" fmla="*/ 991822 w 1937651"/>
                <a:gd name="connsiteY98" fmla="*/ 1341120 h 1737391"/>
                <a:gd name="connsiteX99" fmla="*/ 1037542 w 1937651"/>
                <a:gd name="connsiteY99" fmla="*/ 1379220 h 1737391"/>
                <a:gd name="connsiteX100" fmla="*/ 1072066 w 1937651"/>
                <a:gd name="connsiteY100" fmla="*/ 1410756 h 1737391"/>
                <a:gd name="connsiteX101" fmla="*/ 1068022 w 1937651"/>
                <a:gd name="connsiteY101" fmla="*/ 1478280 h 1737391"/>
                <a:gd name="connsiteX102" fmla="*/ 1113742 w 1937651"/>
                <a:gd name="connsiteY102" fmla="*/ 1493520 h 1737391"/>
                <a:gd name="connsiteX103" fmla="*/ 1128982 w 1937651"/>
                <a:gd name="connsiteY103" fmla="*/ 1516380 h 1737391"/>
                <a:gd name="connsiteX104" fmla="*/ 1158840 w 1937651"/>
                <a:gd name="connsiteY104" fmla="*/ 1568413 h 1737391"/>
                <a:gd name="connsiteX105" fmla="*/ 1178745 w 1937651"/>
                <a:gd name="connsiteY105" fmla="*/ 1605456 h 1737391"/>
                <a:gd name="connsiteX106" fmla="*/ 1182322 w 1937651"/>
                <a:gd name="connsiteY106" fmla="*/ 1676400 h 1737391"/>
                <a:gd name="connsiteX107" fmla="*/ 1189942 w 1937651"/>
                <a:gd name="connsiteY107" fmla="*/ 1653540 h 1737391"/>
                <a:gd name="connsiteX108" fmla="*/ 1157751 w 1937651"/>
                <a:gd name="connsiteY108" fmla="*/ 1684800 h 1737391"/>
                <a:gd name="connsiteX109" fmla="*/ 1090882 w 1937651"/>
                <a:gd name="connsiteY109" fmla="*/ 1668780 h 1737391"/>
                <a:gd name="connsiteX110" fmla="*/ 1044696 w 1937651"/>
                <a:gd name="connsiteY110" fmla="*/ 1702933 h 1737391"/>
                <a:gd name="connsiteX111" fmla="*/ 981248 w 1937651"/>
                <a:gd name="connsiteY111" fmla="*/ 1680600 h 1737391"/>
                <a:gd name="connsiteX112" fmla="*/ 915622 w 1937651"/>
                <a:gd name="connsiteY112" fmla="*/ 1700041 h 1737391"/>
                <a:gd name="connsiteX113" fmla="*/ 854818 w 1937651"/>
                <a:gd name="connsiteY113" fmla="*/ 1733159 h 1737391"/>
                <a:gd name="connsiteX114" fmla="*/ 793702 w 1937651"/>
                <a:gd name="connsiteY114" fmla="*/ 1737360 h 1737391"/>
                <a:gd name="connsiteX115" fmla="*/ 763222 w 1937651"/>
                <a:gd name="connsiteY115" fmla="*/ 1729740 h 1737391"/>
                <a:gd name="connsiteX116" fmla="*/ 755602 w 1937651"/>
                <a:gd name="connsiteY116" fmla="*/ 1691640 h 1737391"/>
                <a:gd name="connsiteX117" fmla="*/ 740362 w 1937651"/>
                <a:gd name="connsiteY117" fmla="*/ 1645920 h 1737391"/>
                <a:gd name="connsiteX118" fmla="*/ 709882 w 1937651"/>
                <a:gd name="connsiteY118" fmla="*/ 1607820 h 1737391"/>
                <a:gd name="connsiteX119" fmla="*/ 687022 w 1937651"/>
                <a:gd name="connsiteY119" fmla="*/ 1600200 h 1737391"/>
                <a:gd name="connsiteX120" fmla="*/ 671782 w 1937651"/>
                <a:gd name="connsiteY120" fmla="*/ 1577340 h 1737391"/>
                <a:gd name="connsiteX121" fmla="*/ 648922 w 1937651"/>
                <a:gd name="connsiteY121" fmla="*/ 1531620 h 1737391"/>
                <a:gd name="connsiteX122" fmla="*/ 591073 w 1937651"/>
                <a:gd name="connsiteY122" fmla="*/ 1537656 h 1737391"/>
                <a:gd name="connsiteX123" fmla="*/ 511762 w 1937651"/>
                <a:gd name="connsiteY123" fmla="*/ 1550532 h 1737391"/>
                <a:gd name="connsiteX124" fmla="*/ 458578 w 1937651"/>
                <a:gd name="connsiteY124" fmla="*/ 1565245 h 1737391"/>
                <a:gd name="connsiteX125" fmla="*/ 351742 w 1937651"/>
                <a:gd name="connsiteY125" fmla="*/ 1531620 h 1737391"/>
                <a:gd name="connsiteX126" fmla="*/ 306022 w 1937651"/>
                <a:gd name="connsiteY126" fmla="*/ 1539240 h 1737391"/>
                <a:gd name="connsiteX127" fmla="*/ 298402 w 1937651"/>
                <a:gd name="connsiteY127" fmla="*/ 1584960 h 1737391"/>
                <a:gd name="connsiteX128" fmla="*/ 214582 w 1937651"/>
                <a:gd name="connsiteY128" fmla="*/ 1562100 h 1737391"/>
                <a:gd name="connsiteX129" fmla="*/ 191722 w 1937651"/>
                <a:gd name="connsiteY129" fmla="*/ 1569720 h 1737391"/>
                <a:gd name="connsiteX130" fmla="*/ 184102 w 1937651"/>
                <a:gd name="connsiteY130" fmla="*/ 1607820 h 1737391"/>
                <a:gd name="connsiteX131" fmla="*/ 168862 w 1937651"/>
                <a:gd name="connsiteY131" fmla="*/ 1584960 h 1737391"/>
                <a:gd name="connsiteX132" fmla="*/ 100282 w 1937651"/>
                <a:gd name="connsiteY132" fmla="*/ 1562100 h 1737391"/>
                <a:gd name="connsiteX133" fmla="*/ 77422 w 1937651"/>
                <a:gd name="connsiteY133" fmla="*/ 1554480 h 1737391"/>
                <a:gd name="connsiteX134" fmla="*/ 69802 w 1937651"/>
                <a:gd name="connsiteY134" fmla="*/ 1531620 h 1737391"/>
                <a:gd name="connsiteX135" fmla="*/ 62182 w 1937651"/>
                <a:gd name="connsiteY135" fmla="*/ 1485900 h 1737391"/>
                <a:gd name="connsiteX136" fmla="*/ 85042 w 1937651"/>
                <a:gd name="connsiteY136" fmla="*/ 1470660 h 1737391"/>
                <a:gd name="connsiteX137" fmla="*/ 107902 w 1937651"/>
                <a:gd name="connsiteY137" fmla="*/ 1424940 h 1737391"/>
                <a:gd name="connsiteX138" fmla="*/ 153622 w 1937651"/>
                <a:gd name="connsiteY138" fmla="*/ 1417320 h 1737391"/>
                <a:gd name="connsiteX139" fmla="*/ 161242 w 1937651"/>
                <a:gd name="connsiteY139" fmla="*/ 1386840 h 1737391"/>
                <a:gd name="connsiteX140" fmla="*/ 184102 w 1937651"/>
                <a:gd name="connsiteY140" fmla="*/ 1371600 h 1737391"/>
                <a:gd name="connsiteX141" fmla="*/ 260302 w 1937651"/>
                <a:gd name="connsiteY141" fmla="*/ 1356360 h 1737391"/>
                <a:gd name="connsiteX142" fmla="*/ 267922 w 1937651"/>
                <a:gd name="connsiteY142" fmla="*/ 1333500 h 1737391"/>
                <a:gd name="connsiteX143" fmla="*/ 290782 w 1937651"/>
                <a:gd name="connsiteY143" fmla="*/ 1318260 h 1737391"/>
                <a:gd name="connsiteX144" fmla="*/ 306022 w 1937651"/>
                <a:gd name="connsiteY144" fmla="*/ 1295400 h 1737391"/>
                <a:gd name="connsiteX145" fmla="*/ 245062 w 1937651"/>
                <a:gd name="connsiteY145" fmla="*/ 1272540 h 1737391"/>
                <a:gd name="connsiteX146" fmla="*/ 229822 w 1937651"/>
                <a:gd name="connsiteY146" fmla="*/ 1249680 h 1737391"/>
                <a:gd name="connsiteX147" fmla="*/ 222202 w 1937651"/>
                <a:gd name="connsiteY147" fmla="*/ 1188720 h 1737391"/>
                <a:gd name="connsiteX148" fmla="*/ 176482 w 1937651"/>
                <a:gd name="connsiteY148" fmla="*/ 1158240 h 1737391"/>
                <a:gd name="connsiteX149" fmla="*/ 153622 w 1937651"/>
                <a:gd name="connsiteY149" fmla="*/ 1135380 h 1737391"/>
                <a:gd name="connsiteX150" fmla="*/ 130762 w 1937651"/>
                <a:gd name="connsiteY150" fmla="*/ 1120140 h 1737391"/>
                <a:gd name="connsiteX151" fmla="*/ 69802 w 1937651"/>
                <a:gd name="connsiteY151" fmla="*/ 1051560 h 1737391"/>
                <a:gd name="connsiteX152" fmla="*/ 54562 w 1937651"/>
                <a:gd name="connsiteY152" fmla="*/ 998220 h 1737391"/>
                <a:gd name="connsiteX153" fmla="*/ 24082 w 1937651"/>
                <a:gd name="connsiteY153" fmla="*/ 952500 h 1737391"/>
                <a:gd name="connsiteX154" fmla="*/ 1222 w 1937651"/>
                <a:gd name="connsiteY154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69245 w 1937651"/>
                <a:gd name="connsiteY88" fmla="*/ 1073892 h 1737391"/>
                <a:gd name="connsiteX89" fmla="*/ 1293045 w 1937651"/>
                <a:gd name="connsiteY89" fmla="*/ 1178209 h 1737391"/>
                <a:gd name="connsiteX90" fmla="*/ 1237994 w 1937651"/>
                <a:gd name="connsiteY90" fmla="*/ 1215252 h 1737391"/>
                <a:gd name="connsiteX91" fmla="*/ 1156506 w 1937651"/>
                <a:gd name="connsiteY91" fmla="*/ 1241005 h 1737391"/>
                <a:gd name="connsiteX92" fmla="*/ 1121362 w 1937651"/>
                <a:gd name="connsiteY92" fmla="*/ 1219200 h 1737391"/>
                <a:gd name="connsiteX93" fmla="*/ 1075642 w 1937651"/>
                <a:gd name="connsiteY93" fmla="*/ 1203960 h 1737391"/>
                <a:gd name="connsiteX94" fmla="*/ 1074398 w 1937651"/>
                <a:gd name="connsiteY94" fmla="*/ 1241005 h 1737391"/>
                <a:gd name="connsiteX95" fmla="*/ 1049205 w 1937651"/>
                <a:gd name="connsiteY95" fmla="*/ 1266756 h 1737391"/>
                <a:gd name="connsiteX96" fmla="*/ 1021059 w 1937651"/>
                <a:gd name="connsiteY96" fmla="*/ 1302492 h 1737391"/>
                <a:gd name="connsiteX97" fmla="*/ 1000530 w 1937651"/>
                <a:gd name="connsiteY97" fmla="*/ 1318260 h 1737391"/>
                <a:gd name="connsiteX98" fmla="*/ 991822 w 1937651"/>
                <a:gd name="connsiteY98" fmla="*/ 1341120 h 1737391"/>
                <a:gd name="connsiteX99" fmla="*/ 1037542 w 1937651"/>
                <a:gd name="connsiteY99" fmla="*/ 1379220 h 1737391"/>
                <a:gd name="connsiteX100" fmla="*/ 1072066 w 1937651"/>
                <a:gd name="connsiteY100" fmla="*/ 1410756 h 1737391"/>
                <a:gd name="connsiteX101" fmla="*/ 1068022 w 1937651"/>
                <a:gd name="connsiteY101" fmla="*/ 1478280 h 1737391"/>
                <a:gd name="connsiteX102" fmla="*/ 1113742 w 1937651"/>
                <a:gd name="connsiteY102" fmla="*/ 1493520 h 1737391"/>
                <a:gd name="connsiteX103" fmla="*/ 1128982 w 1937651"/>
                <a:gd name="connsiteY103" fmla="*/ 1516380 h 1737391"/>
                <a:gd name="connsiteX104" fmla="*/ 1158840 w 1937651"/>
                <a:gd name="connsiteY104" fmla="*/ 1568413 h 1737391"/>
                <a:gd name="connsiteX105" fmla="*/ 1178745 w 1937651"/>
                <a:gd name="connsiteY105" fmla="*/ 1605456 h 1737391"/>
                <a:gd name="connsiteX106" fmla="*/ 1182322 w 1937651"/>
                <a:gd name="connsiteY106" fmla="*/ 1676400 h 1737391"/>
                <a:gd name="connsiteX107" fmla="*/ 1189942 w 1937651"/>
                <a:gd name="connsiteY107" fmla="*/ 1653540 h 1737391"/>
                <a:gd name="connsiteX108" fmla="*/ 1157751 w 1937651"/>
                <a:gd name="connsiteY108" fmla="*/ 1684800 h 1737391"/>
                <a:gd name="connsiteX109" fmla="*/ 1090882 w 1937651"/>
                <a:gd name="connsiteY109" fmla="*/ 1668780 h 1737391"/>
                <a:gd name="connsiteX110" fmla="*/ 1044696 w 1937651"/>
                <a:gd name="connsiteY110" fmla="*/ 1702933 h 1737391"/>
                <a:gd name="connsiteX111" fmla="*/ 981248 w 1937651"/>
                <a:gd name="connsiteY111" fmla="*/ 1680600 h 1737391"/>
                <a:gd name="connsiteX112" fmla="*/ 915622 w 1937651"/>
                <a:gd name="connsiteY112" fmla="*/ 1700041 h 1737391"/>
                <a:gd name="connsiteX113" fmla="*/ 854818 w 1937651"/>
                <a:gd name="connsiteY113" fmla="*/ 1733159 h 1737391"/>
                <a:gd name="connsiteX114" fmla="*/ 793702 w 1937651"/>
                <a:gd name="connsiteY114" fmla="*/ 1737360 h 1737391"/>
                <a:gd name="connsiteX115" fmla="*/ 763222 w 1937651"/>
                <a:gd name="connsiteY115" fmla="*/ 1729740 h 1737391"/>
                <a:gd name="connsiteX116" fmla="*/ 755602 w 1937651"/>
                <a:gd name="connsiteY116" fmla="*/ 1691640 h 1737391"/>
                <a:gd name="connsiteX117" fmla="*/ 740362 w 1937651"/>
                <a:gd name="connsiteY117" fmla="*/ 1645920 h 1737391"/>
                <a:gd name="connsiteX118" fmla="*/ 709882 w 1937651"/>
                <a:gd name="connsiteY118" fmla="*/ 1607820 h 1737391"/>
                <a:gd name="connsiteX119" fmla="*/ 687022 w 1937651"/>
                <a:gd name="connsiteY119" fmla="*/ 1600200 h 1737391"/>
                <a:gd name="connsiteX120" fmla="*/ 671782 w 1937651"/>
                <a:gd name="connsiteY120" fmla="*/ 1577340 h 1737391"/>
                <a:gd name="connsiteX121" fmla="*/ 648922 w 1937651"/>
                <a:gd name="connsiteY121" fmla="*/ 1531620 h 1737391"/>
                <a:gd name="connsiteX122" fmla="*/ 591073 w 1937651"/>
                <a:gd name="connsiteY122" fmla="*/ 1537656 h 1737391"/>
                <a:gd name="connsiteX123" fmla="*/ 511762 w 1937651"/>
                <a:gd name="connsiteY123" fmla="*/ 1550532 h 1737391"/>
                <a:gd name="connsiteX124" fmla="*/ 458578 w 1937651"/>
                <a:gd name="connsiteY124" fmla="*/ 1565245 h 1737391"/>
                <a:gd name="connsiteX125" fmla="*/ 351742 w 1937651"/>
                <a:gd name="connsiteY125" fmla="*/ 1531620 h 1737391"/>
                <a:gd name="connsiteX126" fmla="*/ 306022 w 1937651"/>
                <a:gd name="connsiteY126" fmla="*/ 1539240 h 1737391"/>
                <a:gd name="connsiteX127" fmla="*/ 298402 w 1937651"/>
                <a:gd name="connsiteY127" fmla="*/ 1584960 h 1737391"/>
                <a:gd name="connsiteX128" fmla="*/ 214582 w 1937651"/>
                <a:gd name="connsiteY128" fmla="*/ 1562100 h 1737391"/>
                <a:gd name="connsiteX129" fmla="*/ 191722 w 1937651"/>
                <a:gd name="connsiteY129" fmla="*/ 1569720 h 1737391"/>
                <a:gd name="connsiteX130" fmla="*/ 184102 w 1937651"/>
                <a:gd name="connsiteY130" fmla="*/ 1607820 h 1737391"/>
                <a:gd name="connsiteX131" fmla="*/ 168862 w 1937651"/>
                <a:gd name="connsiteY131" fmla="*/ 1584960 h 1737391"/>
                <a:gd name="connsiteX132" fmla="*/ 100282 w 1937651"/>
                <a:gd name="connsiteY132" fmla="*/ 1562100 h 1737391"/>
                <a:gd name="connsiteX133" fmla="*/ 77422 w 1937651"/>
                <a:gd name="connsiteY133" fmla="*/ 1554480 h 1737391"/>
                <a:gd name="connsiteX134" fmla="*/ 69802 w 1937651"/>
                <a:gd name="connsiteY134" fmla="*/ 1531620 h 1737391"/>
                <a:gd name="connsiteX135" fmla="*/ 62182 w 1937651"/>
                <a:gd name="connsiteY135" fmla="*/ 1485900 h 1737391"/>
                <a:gd name="connsiteX136" fmla="*/ 85042 w 1937651"/>
                <a:gd name="connsiteY136" fmla="*/ 1470660 h 1737391"/>
                <a:gd name="connsiteX137" fmla="*/ 107902 w 1937651"/>
                <a:gd name="connsiteY137" fmla="*/ 1424940 h 1737391"/>
                <a:gd name="connsiteX138" fmla="*/ 153622 w 1937651"/>
                <a:gd name="connsiteY138" fmla="*/ 1417320 h 1737391"/>
                <a:gd name="connsiteX139" fmla="*/ 161242 w 1937651"/>
                <a:gd name="connsiteY139" fmla="*/ 1386840 h 1737391"/>
                <a:gd name="connsiteX140" fmla="*/ 184102 w 1937651"/>
                <a:gd name="connsiteY140" fmla="*/ 1371600 h 1737391"/>
                <a:gd name="connsiteX141" fmla="*/ 260302 w 1937651"/>
                <a:gd name="connsiteY141" fmla="*/ 1356360 h 1737391"/>
                <a:gd name="connsiteX142" fmla="*/ 267922 w 1937651"/>
                <a:gd name="connsiteY142" fmla="*/ 1333500 h 1737391"/>
                <a:gd name="connsiteX143" fmla="*/ 290782 w 1937651"/>
                <a:gd name="connsiteY143" fmla="*/ 1318260 h 1737391"/>
                <a:gd name="connsiteX144" fmla="*/ 306022 w 1937651"/>
                <a:gd name="connsiteY144" fmla="*/ 1295400 h 1737391"/>
                <a:gd name="connsiteX145" fmla="*/ 245062 w 1937651"/>
                <a:gd name="connsiteY145" fmla="*/ 1272540 h 1737391"/>
                <a:gd name="connsiteX146" fmla="*/ 229822 w 1937651"/>
                <a:gd name="connsiteY146" fmla="*/ 1249680 h 1737391"/>
                <a:gd name="connsiteX147" fmla="*/ 222202 w 1937651"/>
                <a:gd name="connsiteY147" fmla="*/ 1188720 h 1737391"/>
                <a:gd name="connsiteX148" fmla="*/ 176482 w 1937651"/>
                <a:gd name="connsiteY148" fmla="*/ 1158240 h 1737391"/>
                <a:gd name="connsiteX149" fmla="*/ 153622 w 1937651"/>
                <a:gd name="connsiteY149" fmla="*/ 1135380 h 1737391"/>
                <a:gd name="connsiteX150" fmla="*/ 130762 w 1937651"/>
                <a:gd name="connsiteY150" fmla="*/ 1120140 h 1737391"/>
                <a:gd name="connsiteX151" fmla="*/ 69802 w 1937651"/>
                <a:gd name="connsiteY151" fmla="*/ 1051560 h 1737391"/>
                <a:gd name="connsiteX152" fmla="*/ 54562 w 1937651"/>
                <a:gd name="connsiteY152" fmla="*/ 998220 h 1737391"/>
                <a:gd name="connsiteX153" fmla="*/ 24082 w 1937651"/>
                <a:gd name="connsiteY153" fmla="*/ 952500 h 1737391"/>
                <a:gd name="connsiteX154" fmla="*/ 1222 w 1937651"/>
                <a:gd name="connsiteY154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69245 w 1937651"/>
                <a:gd name="connsiteY88" fmla="*/ 1073892 h 1737391"/>
                <a:gd name="connsiteX89" fmla="*/ 1293045 w 1937651"/>
                <a:gd name="connsiteY89" fmla="*/ 1178209 h 1737391"/>
                <a:gd name="connsiteX90" fmla="*/ 1237994 w 1937651"/>
                <a:gd name="connsiteY90" fmla="*/ 1215252 h 1737391"/>
                <a:gd name="connsiteX91" fmla="*/ 1156506 w 1937651"/>
                <a:gd name="connsiteY91" fmla="*/ 1241005 h 1737391"/>
                <a:gd name="connsiteX92" fmla="*/ 1121362 w 1937651"/>
                <a:gd name="connsiteY92" fmla="*/ 1219200 h 1737391"/>
                <a:gd name="connsiteX93" fmla="*/ 1075642 w 1937651"/>
                <a:gd name="connsiteY93" fmla="*/ 1203960 h 1737391"/>
                <a:gd name="connsiteX94" fmla="*/ 1074398 w 1937651"/>
                <a:gd name="connsiteY94" fmla="*/ 1241005 h 1737391"/>
                <a:gd name="connsiteX95" fmla="*/ 1049205 w 1937651"/>
                <a:gd name="connsiteY95" fmla="*/ 1266756 h 1737391"/>
                <a:gd name="connsiteX96" fmla="*/ 1021059 w 1937651"/>
                <a:gd name="connsiteY96" fmla="*/ 1302492 h 1737391"/>
                <a:gd name="connsiteX97" fmla="*/ 1000530 w 1937651"/>
                <a:gd name="connsiteY97" fmla="*/ 1318260 h 1737391"/>
                <a:gd name="connsiteX98" fmla="*/ 991822 w 1937651"/>
                <a:gd name="connsiteY98" fmla="*/ 1341120 h 1737391"/>
                <a:gd name="connsiteX99" fmla="*/ 1037542 w 1937651"/>
                <a:gd name="connsiteY99" fmla="*/ 1379220 h 1737391"/>
                <a:gd name="connsiteX100" fmla="*/ 1072066 w 1937651"/>
                <a:gd name="connsiteY100" fmla="*/ 1410756 h 1737391"/>
                <a:gd name="connsiteX101" fmla="*/ 1068022 w 1937651"/>
                <a:gd name="connsiteY101" fmla="*/ 1478280 h 1737391"/>
                <a:gd name="connsiteX102" fmla="*/ 1113742 w 1937651"/>
                <a:gd name="connsiteY102" fmla="*/ 1493520 h 1737391"/>
                <a:gd name="connsiteX103" fmla="*/ 1128982 w 1937651"/>
                <a:gd name="connsiteY103" fmla="*/ 1516380 h 1737391"/>
                <a:gd name="connsiteX104" fmla="*/ 1158840 w 1937651"/>
                <a:gd name="connsiteY104" fmla="*/ 1568413 h 1737391"/>
                <a:gd name="connsiteX105" fmla="*/ 1178745 w 1937651"/>
                <a:gd name="connsiteY105" fmla="*/ 1605456 h 1737391"/>
                <a:gd name="connsiteX106" fmla="*/ 1182322 w 1937651"/>
                <a:gd name="connsiteY106" fmla="*/ 1676400 h 1737391"/>
                <a:gd name="connsiteX107" fmla="*/ 1189942 w 1937651"/>
                <a:gd name="connsiteY107" fmla="*/ 1653540 h 1737391"/>
                <a:gd name="connsiteX108" fmla="*/ 1157751 w 1937651"/>
                <a:gd name="connsiteY108" fmla="*/ 1684800 h 1737391"/>
                <a:gd name="connsiteX109" fmla="*/ 1090882 w 1937651"/>
                <a:gd name="connsiteY109" fmla="*/ 1668780 h 1737391"/>
                <a:gd name="connsiteX110" fmla="*/ 1044696 w 1937651"/>
                <a:gd name="connsiteY110" fmla="*/ 1702933 h 1737391"/>
                <a:gd name="connsiteX111" fmla="*/ 981248 w 1937651"/>
                <a:gd name="connsiteY111" fmla="*/ 1680600 h 1737391"/>
                <a:gd name="connsiteX112" fmla="*/ 915622 w 1937651"/>
                <a:gd name="connsiteY112" fmla="*/ 1700041 h 1737391"/>
                <a:gd name="connsiteX113" fmla="*/ 854818 w 1937651"/>
                <a:gd name="connsiteY113" fmla="*/ 1733159 h 1737391"/>
                <a:gd name="connsiteX114" fmla="*/ 793702 w 1937651"/>
                <a:gd name="connsiteY114" fmla="*/ 1737360 h 1737391"/>
                <a:gd name="connsiteX115" fmla="*/ 763222 w 1937651"/>
                <a:gd name="connsiteY115" fmla="*/ 1729740 h 1737391"/>
                <a:gd name="connsiteX116" fmla="*/ 755602 w 1937651"/>
                <a:gd name="connsiteY116" fmla="*/ 1691640 h 1737391"/>
                <a:gd name="connsiteX117" fmla="*/ 740362 w 1937651"/>
                <a:gd name="connsiteY117" fmla="*/ 1645920 h 1737391"/>
                <a:gd name="connsiteX118" fmla="*/ 709882 w 1937651"/>
                <a:gd name="connsiteY118" fmla="*/ 1607820 h 1737391"/>
                <a:gd name="connsiteX119" fmla="*/ 687022 w 1937651"/>
                <a:gd name="connsiteY119" fmla="*/ 1600200 h 1737391"/>
                <a:gd name="connsiteX120" fmla="*/ 671782 w 1937651"/>
                <a:gd name="connsiteY120" fmla="*/ 1577340 h 1737391"/>
                <a:gd name="connsiteX121" fmla="*/ 648922 w 1937651"/>
                <a:gd name="connsiteY121" fmla="*/ 1531620 h 1737391"/>
                <a:gd name="connsiteX122" fmla="*/ 591073 w 1937651"/>
                <a:gd name="connsiteY122" fmla="*/ 1537656 h 1737391"/>
                <a:gd name="connsiteX123" fmla="*/ 511762 w 1937651"/>
                <a:gd name="connsiteY123" fmla="*/ 1550532 h 1737391"/>
                <a:gd name="connsiteX124" fmla="*/ 458578 w 1937651"/>
                <a:gd name="connsiteY124" fmla="*/ 1565245 h 1737391"/>
                <a:gd name="connsiteX125" fmla="*/ 351742 w 1937651"/>
                <a:gd name="connsiteY125" fmla="*/ 1531620 h 1737391"/>
                <a:gd name="connsiteX126" fmla="*/ 306022 w 1937651"/>
                <a:gd name="connsiteY126" fmla="*/ 1539240 h 1737391"/>
                <a:gd name="connsiteX127" fmla="*/ 298402 w 1937651"/>
                <a:gd name="connsiteY127" fmla="*/ 1584960 h 1737391"/>
                <a:gd name="connsiteX128" fmla="*/ 214582 w 1937651"/>
                <a:gd name="connsiteY128" fmla="*/ 1562100 h 1737391"/>
                <a:gd name="connsiteX129" fmla="*/ 191722 w 1937651"/>
                <a:gd name="connsiteY129" fmla="*/ 1569720 h 1737391"/>
                <a:gd name="connsiteX130" fmla="*/ 184102 w 1937651"/>
                <a:gd name="connsiteY130" fmla="*/ 1607820 h 1737391"/>
                <a:gd name="connsiteX131" fmla="*/ 168862 w 1937651"/>
                <a:gd name="connsiteY131" fmla="*/ 1584960 h 1737391"/>
                <a:gd name="connsiteX132" fmla="*/ 100282 w 1937651"/>
                <a:gd name="connsiteY132" fmla="*/ 1562100 h 1737391"/>
                <a:gd name="connsiteX133" fmla="*/ 77422 w 1937651"/>
                <a:gd name="connsiteY133" fmla="*/ 1554480 h 1737391"/>
                <a:gd name="connsiteX134" fmla="*/ 69802 w 1937651"/>
                <a:gd name="connsiteY134" fmla="*/ 1531620 h 1737391"/>
                <a:gd name="connsiteX135" fmla="*/ 62182 w 1937651"/>
                <a:gd name="connsiteY135" fmla="*/ 1485900 h 1737391"/>
                <a:gd name="connsiteX136" fmla="*/ 85042 w 1937651"/>
                <a:gd name="connsiteY136" fmla="*/ 1470660 h 1737391"/>
                <a:gd name="connsiteX137" fmla="*/ 107902 w 1937651"/>
                <a:gd name="connsiteY137" fmla="*/ 1424940 h 1737391"/>
                <a:gd name="connsiteX138" fmla="*/ 153622 w 1937651"/>
                <a:gd name="connsiteY138" fmla="*/ 1417320 h 1737391"/>
                <a:gd name="connsiteX139" fmla="*/ 161242 w 1937651"/>
                <a:gd name="connsiteY139" fmla="*/ 1386840 h 1737391"/>
                <a:gd name="connsiteX140" fmla="*/ 184102 w 1937651"/>
                <a:gd name="connsiteY140" fmla="*/ 1371600 h 1737391"/>
                <a:gd name="connsiteX141" fmla="*/ 260302 w 1937651"/>
                <a:gd name="connsiteY141" fmla="*/ 1356360 h 1737391"/>
                <a:gd name="connsiteX142" fmla="*/ 267922 w 1937651"/>
                <a:gd name="connsiteY142" fmla="*/ 1333500 h 1737391"/>
                <a:gd name="connsiteX143" fmla="*/ 290782 w 1937651"/>
                <a:gd name="connsiteY143" fmla="*/ 1318260 h 1737391"/>
                <a:gd name="connsiteX144" fmla="*/ 306022 w 1937651"/>
                <a:gd name="connsiteY144" fmla="*/ 1295400 h 1737391"/>
                <a:gd name="connsiteX145" fmla="*/ 238065 w 1937651"/>
                <a:gd name="connsiteY145" fmla="*/ 1305637 h 1737391"/>
                <a:gd name="connsiteX146" fmla="*/ 229822 w 1937651"/>
                <a:gd name="connsiteY146" fmla="*/ 1249680 h 1737391"/>
                <a:gd name="connsiteX147" fmla="*/ 222202 w 1937651"/>
                <a:gd name="connsiteY147" fmla="*/ 1188720 h 1737391"/>
                <a:gd name="connsiteX148" fmla="*/ 176482 w 1937651"/>
                <a:gd name="connsiteY148" fmla="*/ 1158240 h 1737391"/>
                <a:gd name="connsiteX149" fmla="*/ 153622 w 1937651"/>
                <a:gd name="connsiteY149" fmla="*/ 1135380 h 1737391"/>
                <a:gd name="connsiteX150" fmla="*/ 130762 w 1937651"/>
                <a:gd name="connsiteY150" fmla="*/ 1120140 h 1737391"/>
                <a:gd name="connsiteX151" fmla="*/ 69802 w 1937651"/>
                <a:gd name="connsiteY151" fmla="*/ 1051560 h 1737391"/>
                <a:gd name="connsiteX152" fmla="*/ 54562 w 1937651"/>
                <a:gd name="connsiteY152" fmla="*/ 998220 h 1737391"/>
                <a:gd name="connsiteX153" fmla="*/ 24082 w 1937651"/>
                <a:gd name="connsiteY153" fmla="*/ 952500 h 1737391"/>
                <a:gd name="connsiteX154" fmla="*/ 1222 w 1937651"/>
                <a:gd name="connsiteY154" fmla="*/ 937260 h 1737391"/>
                <a:gd name="connsiteX0" fmla="*/ 1222 w 1937651"/>
                <a:gd name="connsiteY0" fmla="*/ 937260 h 1737391"/>
                <a:gd name="connsiteX1" fmla="*/ 39322 w 1937651"/>
                <a:gd name="connsiteY1" fmla="*/ 960120 h 1737391"/>
                <a:gd name="connsiteX2" fmla="*/ 275542 w 1937651"/>
                <a:gd name="connsiteY2" fmla="*/ 993492 h 1737391"/>
                <a:gd name="connsiteX3" fmla="*/ 389842 w 1937651"/>
                <a:gd name="connsiteY3" fmla="*/ 1005840 h 1737391"/>
                <a:gd name="connsiteX4" fmla="*/ 588585 w 1937651"/>
                <a:gd name="connsiteY4" fmla="*/ 973524 h 1737391"/>
                <a:gd name="connsiteX5" fmla="*/ 633682 w 1937651"/>
                <a:gd name="connsiteY5" fmla="*/ 929640 h 1737391"/>
                <a:gd name="connsiteX6" fmla="*/ 618442 w 1937651"/>
                <a:gd name="connsiteY6" fmla="*/ 906780 h 1737391"/>
                <a:gd name="connsiteX7" fmla="*/ 618442 w 1937651"/>
                <a:gd name="connsiteY7" fmla="*/ 861060 h 1737391"/>
                <a:gd name="connsiteX8" fmla="*/ 641302 w 1937651"/>
                <a:gd name="connsiteY8" fmla="*/ 845820 h 1737391"/>
                <a:gd name="connsiteX9" fmla="*/ 656542 w 1937651"/>
                <a:gd name="connsiteY9" fmla="*/ 807720 h 1737391"/>
                <a:gd name="connsiteX10" fmla="*/ 679402 w 1937651"/>
                <a:gd name="connsiteY10" fmla="*/ 800100 h 1737391"/>
                <a:gd name="connsiteX11" fmla="*/ 702262 w 1937651"/>
                <a:gd name="connsiteY11" fmla="*/ 768311 h 1737391"/>
                <a:gd name="connsiteX12" fmla="*/ 801322 w 1937651"/>
                <a:gd name="connsiteY12" fmla="*/ 769620 h 1737391"/>
                <a:gd name="connsiteX13" fmla="*/ 785616 w 1937651"/>
                <a:gd name="connsiteY13" fmla="*/ 739668 h 1737391"/>
                <a:gd name="connsiteX14" fmla="*/ 824182 w 1937651"/>
                <a:gd name="connsiteY14" fmla="*/ 716280 h 1737391"/>
                <a:gd name="connsiteX15" fmla="*/ 885142 w 1937651"/>
                <a:gd name="connsiteY15" fmla="*/ 701040 h 1737391"/>
                <a:gd name="connsiteX16" fmla="*/ 908002 w 1937651"/>
                <a:gd name="connsiteY16" fmla="*/ 708660 h 1737391"/>
                <a:gd name="connsiteX17" fmla="*/ 938482 w 1937651"/>
                <a:gd name="connsiteY17" fmla="*/ 716280 h 1737391"/>
                <a:gd name="connsiteX18" fmla="*/ 968962 w 1937651"/>
                <a:gd name="connsiteY18" fmla="*/ 701040 h 1737391"/>
                <a:gd name="connsiteX19" fmla="*/ 946102 w 1937651"/>
                <a:gd name="connsiteY19" fmla="*/ 678180 h 1737391"/>
                <a:gd name="connsiteX20" fmla="*/ 953722 w 1937651"/>
                <a:gd name="connsiteY20" fmla="*/ 655320 h 1737391"/>
                <a:gd name="connsiteX21" fmla="*/ 991822 w 1937651"/>
                <a:gd name="connsiteY21" fmla="*/ 617220 h 1737391"/>
                <a:gd name="connsiteX22" fmla="*/ 999442 w 1937651"/>
                <a:gd name="connsiteY22" fmla="*/ 571500 h 1737391"/>
                <a:gd name="connsiteX23" fmla="*/ 1007062 w 1937651"/>
                <a:gd name="connsiteY23" fmla="*/ 525780 h 1737391"/>
                <a:gd name="connsiteX24" fmla="*/ 1075642 w 1937651"/>
                <a:gd name="connsiteY24" fmla="*/ 518160 h 1737391"/>
                <a:gd name="connsiteX25" fmla="*/ 1066934 w 1937651"/>
                <a:gd name="connsiteY25" fmla="*/ 459036 h 1737391"/>
                <a:gd name="connsiteX26" fmla="*/ 1060402 w 1937651"/>
                <a:gd name="connsiteY26" fmla="*/ 426720 h 1737391"/>
                <a:gd name="connsiteX27" fmla="*/ 1037542 w 1937651"/>
                <a:gd name="connsiteY27" fmla="*/ 419100 h 1737391"/>
                <a:gd name="connsiteX28" fmla="*/ 1189942 w 1937651"/>
                <a:gd name="connsiteY28" fmla="*/ 388620 h 1737391"/>
                <a:gd name="connsiteX29" fmla="*/ 1182322 w 1937651"/>
                <a:gd name="connsiteY29" fmla="*/ 342900 h 1737391"/>
                <a:gd name="connsiteX30" fmla="*/ 1189942 w 1937651"/>
                <a:gd name="connsiteY30" fmla="*/ 304800 h 1737391"/>
                <a:gd name="connsiteX31" fmla="*/ 1220422 w 1937651"/>
                <a:gd name="connsiteY31" fmla="*/ 297180 h 1737391"/>
                <a:gd name="connsiteX32" fmla="*/ 1243282 w 1937651"/>
                <a:gd name="connsiteY32" fmla="*/ 281940 h 1737391"/>
                <a:gd name="connsiteX33" fmla="*/ 1250902 w 1937651"/>
                <a:gd name="connsiteY33" fmla="*/ 259080 h 1737391"/>
                <a:gd name="connsiteX34" fmla="*/ 1214046 w 1937651"/>
                <a:gd name="connsiteY34" fmla="*/ 182880 h 1737391"/>
                <a:gd name="connsiteX35" fmla="*/ 1198184 w 1937651"/>
                <a:gd name="connsiteY35" fmla="*/ 143196 h 1737391"/>
                <a:gd name="connsiteX36" fmla="*/ 1212802 w 1937651"/>
                <a:gd name="connsiteY36" fmla="*/ 99060 h 1737391"/>
                <a:gd name="connsiteX37" fmla="*/ 1235662 w 1937651"/>
                <a:gd name="connsiteY37" fmla="*/ 91440 h 1737391"/>
                <a:gd name="connsiteX38" fmla="*/ 1311862 w 1937651"/>
                <a:gd name="connsiteY38" fmla="*/ 68580 h 1737391"/>
                <a:gd name="connsiteX39" fmla="*/ 1357582 w 1937651"/>
                <a:gd name="connsiteY39" fmla="*/ 45720 h 1737391"/>
                <a:gd name="connsiteX40" fmla="*/ 1410922 w 1937651"/>
                <a:gd name="connsiteY40" fmla="*/ 22860 h 1737391"/>
                <a:gd name="connsiteX41" fmla="*/ 1586182 w 1937651"/>
                <a:gd name="connsiteY41" fmla="*/ 22860 h 1737391"/>
                <a:gd name="connsiteX42" fmla="*/ 1609042 w 1937651"/>
                <a:gd name="connsiteY42" fmla="*/ 0 h 1737391"/>
                <a:gd name="connsiteX43" fmla="*/ 1639522 w 1937651"/>
                <a:gd name="connsiteY43" fmla="*/ 7620 h 1737391"/>
                <a:gd name="connsiteX44" fmla="*/ 1647142 w 1937651"/>
                <a:gd name="connsiteY44" fmla="*/ 45720 h 1737391"/>
                <a:gd name="connsiteX45" fmla="*/ 1670002 w 1937651"/>
                <a:gd name="connsiteY45" fmla="*/ 22860 h 1737391"/>
                <a:gd name="connsiteX46" fmla="*/ 1692862 w 1937651"/>
                <a:gd name="connsiteY46" fmla="*/ 7620 h 1737391"/>
                <a:gd name="connsiteX47" fmla="*/ 1723342 w 1937651"/>
                <a:gd name="connsiteY47" fmla="*/ 53340 h 1737391"/>
                <a:gd name="connsiteX48" fmla="*/ 1738582 w 1937651"/>
                <a:gd name="connsiteY48" fmla="*/ 76200 h 1737391"/>
                <a:gd name="connsiteX49" fmla="*/ 1746202 w 1937651"/>
                <a:gd name="connsiteY49" fmla="*/ 99060 h 1737391"/>
                <a:gd name="connsiteX50" fmla="*/ 1799542 w 1937651"/>
                <a:gd name="connsiteY50" fmla="*/ 160020 h 1737391"/>
                <a:gd name="connsiteX51" fmla="*/ 1822402 w 1937651"/>
                <a:gd name="connsiteY51" fmla="*/ 167640 h 1737391"/>
                <a:gd name="connsiteX52" fmla="*/ 1830022 w 1937651"/>
                <a:gd name="connsiteY52" fmla="*/ 190500 h 1737391"/>
                <a:gd name="connsiteX53" fmla="*/ 1890982 w 1937651"/>
                <a:gd name="connsiteY53" fmla="*/ 198120 h 1737391"/>
                <a:gd name="connsiteX54" fmla="*/ 1913842 w 1937651"/>
                <a:gd name="connsiteY54" fmla="*/ 213360 h 1737391"/>
                <a:gd name="connsiteX55" fmla="*/ 1936702 w 1937651"/>
                <a:gd name="connsiteY55" fmla="*/ 220980 h 1737391"/>
                <a:gd name="connsiteX56" fmla="*/ 1890982 w 1937651"/>
                <a:gd name="connsiteY56" fmla="*/ 236220 h 1737391"/>
                <a:gd name="connsiteX57" fmla="*/ 1853348 w 1937651"/>
                <a:gd name="connsiteY57" fmla="*/ 283777 h 1737391"/>
                <a:gd name="connsiteX58" fmla="*/ 1750712 w 1937651"/>
                <a:gd name="connsiteY58" fmla="*/ 325296 h 1737391"/>
                <a:gd name="connsiteX59" fmla="*/ 1691462 w 1937651"/>
                <a:gd name="connsiteY59" fmla="*/ 339732 h 1737391"/>
                <a:gd name="connsiteX60" fmla="*/ 1530977 w 1937651"/>
                <a:gd name="connsiteY60" fmla="*/ 314256 h 1737391"/>
                <a:gd name="connsiteX61" fmla="*/ 1509360 w 1937651"/>
                <a:gd name="connsiteY61" fmla="*/ 334753 h 1737391"/>
                <a:gd name="connsiteX62" fmla="*/ 1509982 w 1937651"/>
                <a:gd name="connsiteY62" fmla="*/ 381000 h 1737391"/>
                <a:gd name="connsiteX63" fmla="*/ 1555702 w 1937651"/>
                <a:gd name="connsiteY63" fmla="*/ 403860 h 1737391"/>
                <a:gd name="connsiteX64" fmla="*/ 1517602 w 1937651"/>
                <a:gd name="connsiteY64" fmla="*/ 487680 h 1737391"/>
                <a:gd name="connsiteX65" fmla="*/ 1540462 w 1937651"/>
                <a:gd name="connsiteY65" fmla="*/ 510540 h 1737391"/>
                <a:gd name="connsiteX66" fmla="*/ 1563322 w 1937651"/>
                <a:gd name="connsiteY66" fmla="*/ 518160 h 1737391"/>
                <a:gd name="connsiteX67" fmla="*/ 1570942 w 1937651"/>
                <a:gd name="connsiteY67" fmla="*/ 563880 h 1737391"/>
                <a:gd name="connsiteX68" fmla="*/ 1586182 w 1937651"/>
                <a:gd name="connsiteY68" fmla="*/ 586740 h 1737391"/>
                <a:gd name="connsiteX69" fmla="*/ 1593802 w 1937651"/>
                <a:gd name="connsiteY69" fmla="*/ 609600 h 1737391"/>
                <a:gd name="connsiteX70" fmla="*/ 1616662 w 1937651"/>
                <a:gd name="connsiteY70" fmla="*/ 617220 h 1737391"/>
                <a:gd name="connsiteX71" fmla="*/ 1677622 w 1937651"/>
                <a:gd name="connsiteY71" fmla="*/ 624840 h 1737391"/>
                <a:gd name="connsiteX72" fmla="*/ 1685242 w 1937651"/>
                <a:gd name="connsiteY72" fmla="*/ 655320 h 1737391"/>
                <a:gd name="connsiteX73" fmla="*/ 1639522 w 1937651"/>
                <a:gd name="connsiteY73" fmla="*/ 685800 h 1737391"/>
                <a:gd name="connsiteX74" fmla="*/ 1616662 w 1937651"/>
                <a:gd name="connsiteY74" fmla="*/ 670560 h 1737391"/>
                <a:gd name="connsiteX75" fmla="*/ 1601422 w 1937651"/>
                <a:gd name="connsiteY75" fmla="*/ 701040 h 1737391"/>
                <a:gd name="connsiteX76" fmla="*/ 1593802 w 1937651"/>
                <a:gd name="connsiteY76" fmla="*/ 777240 h 1737391"/>
                <a:gd name="connsiteX77" fmla="*/ 1586182 w 1937651"/>
                <a:gd name="connsiteY77" fmla="*/ 800100 h 1737391"/>
                <a:gd name="connsiteX78" fmla="*/ 1609042 w 1937651"/>
                <a:gd name="connsiteY78" fmla="*/ 792480 h 1737391"/>
                <a:gd name="connsiteX79" fmla="*/ 1563322 w 1937651"/>
                <a:gd name="connsiteY79" fmla="*/ 800100 h 1737391"/>
                <a:gd name="connsiteX80" fmla="*/ 1540462 w 1937651"/>
                <a:gd name="connsiteY80" fmla="*/ 822960 h 1737391"/>
                <a:gd name="connsiteX81" fmla="*/ 1517602 w 1937651"/>
                <a:gd name="connsiteY81" fmla="*/ 830580 h 1737391"/>
                <a:gd name="connsiteX82" fmla="*/ 1525222 w 1937651"/>
                <a:gd name="connsiteY82" fmla="*/ 883920 h 1737391"/>
                <a:gd name="connsiteX83" fmla="*/ 1517602 w 1937651"/>
                <a:gd name="connsiteY83" fmla="*/ 914400 h 1737391"/>
                <a:gd name="connsiteX84" fmla="*/ 1471882 w 1937651"/>
                <a:gd name="connsiteY84" fmla="*/ 922020 h 1737391"/>
                <a:gd name="connsiteX85" fmla="*/ 1449022 w 1937651"/>
                <a:gd name="connsiteY85" fmla="*/ 944880 h 1737391"/>
                <a:gd name="connsiteX86" fmla="*/ 1433782 w 1937651"/>
                <a:gd name="connsiteY86" fmla="*/ 982980 h 1737391"/>
                <a:gd name="connsiteX87" fmla="*/ 1426162 w 1937651"/>
                <a:gd name="connsiteY87" fmla="*/ 1005840 h 1737391"/>
                <a:gd name="connsiteX88" fmla="*/ 1369245 w 1937651"/>
                <a:gd name="connsiteY88" fmla="*/ 1073892 h 1737391"/>
                <a:gd name="connsiteX89" fmla="*/ 1293045 w 1937651"/>
                <a:gd name="connsiteY89" fmla="*/ 1178209 h 1737391"/>
                <a:gd name="connsiteX90" fmla="*/ 1237994 w 1937651"/>
                <a:gd name="connsiteY90" fmla="*/ 1215252 h 1737391"/>
                <a:gd name="connsiteX91" fmla="*/ 1156506 w 1937651"/>
                <a:gd name="connsiteY91" fmla="*/ 1241005 h 1737391"/>
                <a:gd name="connsiteX92" fmla="*/ 1121362 w 1937651"/>
                <a:gd name="connsiteY92" fmla="*/ 1219200 h 1737391"/>
                <a:gd name="connsiteX93" fmla="*/ 1075642 w 1937651"/>
                <a:gd name="connsiteY93" fmla="*/ 1203960 h 1737391"/>
                <a:gd name="connsiteX94" fmla="*/ 1074398 w 1937651"/>
                <a:gd name="connsiteY94" fmla="*/ 1241005 h 1737391"/>
                <a:gd name="connsiteX95" fmla="*/ 1049205 w 1937651"/>
                <a:gd name="connsiteY95" fmla="*/ 1266756 h 1737391"/>
                <a:gd name="connsiteX96" fmla="*/ 1021059 w 1937651"/>
                <a:gd name="connsiteY96" fmla="*/ 1302492 h 1737391"/>
                <a:gd name="connsiteX97" fmla="*/ 1000530 w 1937651"/>
                <a:gd name="connsiteY97" fmla="*/ 1318260 h 1737391"/>
                <a:gd name="connsiteX98" fmla="*/ 991822 w 1937651"/>
                <a:gd name="connsiteY98" fmla="*/ 1341120 h 1737391"/>
                <a:gd name="connsiteX99" fmla="*/ 1037542 w 1937651"/>
                <a:gd name="connsiteY99" fmla="*/ 1379220 h 1737391"/>
                <a:gd name="connsiteX100" fmla="*/ 1072066 w 1937651"/>
                <a:gd name="connsiteY100" fmla="*/ 1410756 h 1737391"/>
                <a:gd name="connsiteX101" fmla="*/ 1068022 w 1937651"/>
                <a:gd name="connsiteY101" fmla="*/ 1478280 h 1737391"/>
                <a:gd name="connsiteX102" fmla="*/ 1113742 w 1937651"/>
                <a:gd name="connsiteY102" fmla="*/ 1493520 h 1737391"/>
                <a:gd name="connsiteX103" fmla="*/ 1128982 w 1937651"/>
                <a:gd name="connsiteY103" fmla="*/ 1516380 h 1737391"/>
                <a:gd name="connsiteX104" fmla="*/ 1158840 w 1937651"/>
                <a:gd name="connsiteY104" fmla="*/ 1568413 h 1737391"/>
                <a:gd name="connsiteX105" fmla="*/ 1178745 w 1937651"/>
                <a:gd name="connsiteY105" fmla="*/ 1605456 h 1737391"/>
                <a:gd name="connsiteX106" fmla="*/ 1182322 w 1937651"/>
                <a:gd name="connsiteY106" fmla="*/ 1676400 h 1737391"/>
                <a:gd name="connsiteX107" fmla="*/ 1189942 w 1937651"/>
                <a:gd name="connsiteY107" fmla="*/ 1653540 h 1737391"/>
                <a:gd name="connsiteX108" fmla="*/ 1157751 w 1937651"/>
                <a:gd name="connsiteY108" fmla="*/ 1684800 h 1737391"/>
                <a:gd name="connsiteX109" fmla="*/ 1090882 w 1937651"/>
                <a:gd name="connsiteY109" fmla="*/ 1668780 h 1737391"/>
                <a:gd name="connsiteX110" fmla="*/ 1044696 w 1937651"/>
                <a:gd name="connsiteY110" fmla="*/ 1702933 h 1737391"/>
                <a:gd name="connsiteX111" fmla="*/ 981248 w 1937651"/>
                <a:gd name="connsiteY111" fmla="*/ 1680600 h 1737391"/>
                <a:gd name="connsiteX112" fmla="*/ 915622 w 1937651"/>
                <a:gd name="connsiteY112" fmla="*/ 1700041 h 1737391"/>
                <a:gd name="connsiteX113" fmla="*/ 854818 w 1937651"/>
                <a:gd name="connsiteY113" fmla="*/ 1733159 h 1737391"/>
                <a:gd name="connsiteX114" fmla="*/ 793702 w 1937651"/>
                <a:gd name="connsiteY114" fmla="*/ 1737360 h 1737391"/>
                <a:gd name="connsiteX115" fmla="*/ 763222 w 1937651"/>
                <a:gd name="connsiteY115" fmla="*/ 1729740 h 1737391"/>
                <a:gd name="connsiteX116" fmla="*/ 755602 w 1937651"/>
                <a:gd name="connsiteY116" fmla="*/ 1691640 h 1737391"/>
                <a:gd name="connsiteX117" fmla="*/ 740362 w 1937651"/>
                <a:gd name="connsiteY117" fmla="*/ 1645920 h 1737391"/>
                <a:gd name="connsiteX118" fmla="*/ 709882 w 1937651"/>
                <a:gd name="connsiteY118" fmla="*/ 1607820 h 1737391"/>
                <a:gd name="connsiteX119" fmla="*/ 687022 w 1937651"/>
                <a:gd name="connsiteY119" fmla="*/ 1600200 h 1737391"/>
                <a:gd name="connsiteX120" fmla="*/ 671782 w 1937651"/>
                <a:gd name="connsiteY120" fmla="*/ 1577340 h 1737391"/>
                <a:gd name="connsiteX121" fmla="*/ 648922 w 1937651"/>
                <a:gd name="connsiteY121" fmla="*/ 1531620 h 1737391"/>
                <a:gd name="connsiteX122" fmla="*/ 591073 w 1937651"/>
                <a:gd name="connsiteY122" fmla="*/ 1537656 h 1737391"/>
                <a:gd name="connsiteX123" fmla="*/ 511762 w 1937651"/>
                <a:gd name="connsiteY123" fmla="*/ 1550532 h 1737391"/>
                <a:gd name="connsiteX124" fmla="*/ 458578 w 1937651"/>
                <a:gd name="connsiteY124" fmla="*/ 1565245 h 1737391"/>
                <a:gd name="connsiteX125" fmla="*/ 351742 w 1937651"/>
                <a:gd name="connsiteY125" fmla="*/ 1531620 h 1737391"/>
                <a:gd name="connsiteX126" fmla="*/ 310686 w 1937651"/>
                <a:gd name="connsiteY126" fmla="*/ 1548696 h 1737391"/>
                <a:gd name="connsiteX127" fmla="*/ 298402 w 1937651"/>
                <a:gd name="connsiteY127" fmla="*/ 1584960 h 1737391"/>
                <a:gd name="connsiteX128" fmla="*/ 214582 w 1937651"/>
                <a:gd name="connsiteY128" fmla="*/ 1562100 h 1737391"/>
                <a:gd name="connsiteX129" fmla="*/ 191722 w 1937651"/>
                <a:gd name="connsiteY129" fmla="*/ 1569720 h 1737391"/>
                <a:gd name="connsiteX130" fmla="*/ 184102 w 1937651"/>
                <a:gd name="connsiteY130" fmla="*/ 1607820 h 1737391"/>
                <a:gd name="connsiteX131" fmla="*/ 168862 w 1937651"/>
                <a:gd name="connsiteY131" fmla="*/ 1584960 h 1737391"/>
                <a:gd name="connsiteX132" fmla="*/ 100282 w 1937651"/>
                <a:gd name="connsiteY132" fmla="*/ 1562100 h 1737391"/>
                <a:gd name="connsiteX133" fmla="*/ 77422 w 1937651"/>
                <a:gd name="connsiteY133" fmla="*/ 1554480 h 1737391"/>
                <a:gd name="connsiteX134" fmla="*/ 69802 w 1937651"/>
                <a:gd name="connsiteY134" fmla="*/ 1531620 h 1737391"/>
                <a:gd name="connsiteX135" fmla="*/ 62182 w 1937651"/>
                <a:gd name="connsiteY135" fmla="*/ 1485900 h 1737391"/>
                <a:gd name="connsiteX136" fmla="*/ 85042 w 1937651"/>
                <a:gd name="connsiteY136" fmla="*/ 1470660 h 1737391"/>
                <a:gd name="connsiteX137" fmla="*/ 107902 w 1937651"/>
                <a:gd name="connsiteY137" fmla="*/ 1424940 h 1737391"/>
                <a:gd name="connsiteX138" fmla="*/ 153622 w 1937651"/>
                <a:gd name="connsiteY138" fmla="*/ 1417320 h 1737391"/>
                <a:gd name="connsiteX139" fmla="*/ 161242 w 1937651"/>
                <a:gd name="connsiteY139" fmla="*/ 1386840 h 1737391"/>
                <a:gd name="connsiteX140" fmla="*/ 184102 w 1937651"/>
                <a:gd name="connsiteY140" fmla="*/ 1371600 h 1737391"/>
                <a:gd name="connsiteX141" fmla="*/ 260302 w 1937651"/>
                <a:gd name="connsiteY141" fmla="*/ 1356360 h 1737391"/>
                <a:gd name="connsiteX142" fmla="*/ 267922 w 1937651"/>
                <a:gd name="connsiteY142" fmla="*/ 1333500 h 1737391"/>
                <a:gd name="connsiteX143" fmla="*/ 290782 w 1937651"/>
                <a:gd name="connsiteY143" fmla="*/ 1318260 h 1737391"/>
                <a:gd name="connsiteX144" fmla="*/ 306022 w 1937651"/>
                <a:gd name="connsiteY144" fmla="*/ 1295400 h 1737391"/>
                <a:gd name="connsiteX145" fmla="*/ 238065 w 1937651"/>
                <a:gd name="connsiteY145" fmla="*/ 1305637 h 1737391"/>
                <a:gd name="connsiteX146" fmla="*/ 229822 w 1937651"/>
                <a:gd name="connsiteY146" fmla="*/ 1249680 h 1737391"/>
                <a:gd name="connsiteX147" fmla="*/ 222202 w 1937651"/>
                <a:gd name="connsiteY147" fmla="*/ 1188720 h 1737391"/>
                <a:gd name="connsiteX148" fmla="*/ 176482 w 1937651"/>
                <a:gd name="connsiteY148" fmla="*/ 1158240 h 1737391"/>
                <a:gd name="connsiteX149" fmla="*/ 153622 w 1937651"/>
                <a:gd name="connsiteY149" fmla="*/ 1135380 h 1737391"/>
                <a:gd name="connsiteX150" fmla="*/ 130762 w 1937651"/>
                <a:gd name="connsiteY150" fmla="*/ 1120140 h 1737391"/>
                <a:gd name="connsiteX151" fmla="*/ 69802 w 1937651"/>
                <a:gd name="connsiteY151" fmla="*/ 1051560 h 1737391"/>
                <a:gd name="connsiteX152" fmla="*/ 54562 w 1937651"/>
                <a:gd name="connsiteY152" fmla="*/ 998220 h 1737391"/>
                <a:gd name="connsiteX153" fmla="*/ 24082 w 1937651"/>
                <a:gd name="connsiteY153" fmla="*/ 952500 h 1737391"/>
                <a:gd name="connsiteX154" fmla="*/ 1222 w 1937651"/>
                <a:gd name="connsiteY154" fmla="*/ 937260 h 173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</a:cxnLst>
              <a:rect l="l" t="t" r="r" b="b"/>
              <a:pathLst>
                <a:path w="1937651" h="1737391">
                  <a:moveTo>
                    <a:pt x="1222" y="937260"/>
                  </a:moveTo>
                  <a:cubicBezTo>
                    <a:pt x="3762" y="938530"/>
                    <a:pt x="-6398" y="950748"/>
                    <a:pt x="39322" y="960120"/>
                  </a:cubicBezTo>
                  <a:cubicBezTo>
                    <a:pt x="85042" y="969492"/>
                    <a:pt x="49357" y="984445"/>
                    <a:pt x="275542" y="993492"/>
                  </a:cubicBezTo>
                  <a:cubicBezTo>
                    <a:pt x="345415" y="1001821"/>
                    <a:pt x="305296" y="1015234"/>
                    <a:pt x="389842" y="1005840"/>
                  </a:cubicBezTo>
                  <a:cubicBezTo>
                    <a:pt x="469387" y="952810"/>
                    <a:pt x="324463" y="995994"/>
                    <a:pt x="588585" y="973524"/>
                  </a:cubicBezTo>
                  <a:cubicBezTo>
                    <a:pt x="605388" y="972094"/>
                    <a:pt x="628602" y="939800"/>
                    <a:pt x="633682" y="929640"/>
                  </a:cubicBezTo>
                  <a:cubicBezTo>
                    <a:pt x="628602" y="922020"/>
                    <a:pt x="622538" y="914971"/>
                    <a:pt x="618442" y="906780"/>
                  </a:cubicBezTo>
                  <a:cubicBezTo>
                    <a:pt x="610627" y="891149"/>
                    <a:pt x="605937" y="876691"/>
                    <a:pt x="618442" y="861060"/>
                  </a:cubicBezTo>
                  <a:cubicBezTo>
                    <a:pt x="624163" y="853909"/>
                    <a:pt x="633682" y="850900"/>
                    <a:pt x="641302" y="845820"/>
                  </a:cubicBezTo>
                  <a:cubicBezTo>
                    <a:pt x="646382" y="833120"/>
                    <a:pt x="647785" y="818228"/>
                    <a:pt x="656542" y="807720"/>
                  </a:cubicBezTo>
                  <a:cubicBezTo>
                    <a:pt x="661684" y="801550"/>
                    <a:pt x="671782" y="806668"/>
                    <a:pt x="679402" y="800100"/>
                  </a:cubicBezTo>
                  <a:cubicBezTo>
                    <a:pt x="687022" y="793532"/>
                    <a:pt x="694071" y="772407"/>
                    <a:pt x="702262" y="768311"/>
                  </a:cubicBezTo>
                  <a:cubicBezTo>
                    <a:pt x="729723" y="754580"/>
                    <a:pt x="779468" y="771805"/>
                    <a:pt x="801322" y="769620"/>
                  </a:cubicBezTo>
                  <a:cubicBezTo>
                    <a:pt x="803862" y="762000"/>
                    <a:pt x="783591" y="747441"/>
                    <a:pt x="785616" y="739668"/>
                  </a:cubicBezTo>
                  <a:cubicBezTo>
                    <a:pt x="794947" y="703849"/>
                    <a:pt x="783332" y="702663"/>
                    <a:pt x="824182" y="716280"/>
                  </a:cubicBezTo>
                  <a:cubicBezTo>
                    <a:pt x="844502" y="711200"/>
                    <a:pt x="864283" y="702936"/>
                    <a:pt x="885142" y="701040"/>
                  </a:cubicBezTo>
                  <a:cubicBezTo>
                    <a:pt x="893141" y="700313"/>
                    <a:pt x="900279" y="706453"/>
                    <a:pt x="908002" y="708660"/>
                  </a:cubicBezTo>
                  <a:cubicBezTo>
                    <a:pt x="918072" y="711537"/>
                    <a:pt x="928322" y="713740"/>
                    <a:pt x="938482" y="716280"/>
                  </a:cubicBezTo>
                  <a:cubicBezTo>
                    <a:pt x="948642" y="711200"/>
                    <a:pt x="966734" y="712179"/>
                    <a:pt x="968962" y="701040"/>
                  </a:cubicBezTo>
                  <a:cubicBezTo>
                    <a:pt x="971075" y="690473"/>
                    <a:pt x="949510" y="688403"/>
                    <a:pt x="946102" y="678180"/>
                  </a:cubicBezTo>
                  <a:cubicBezTo>
                    <a:pt x="943562" y="670560"/>
                    <a:pt x="950130" y="662504"/>
                    <a:pt x="953722" y="655320"/>
                  </a:cubicBezTo>
                  <a:cubicBezTo>
                    <a:pt x="966422" y="629920"/>
                    <a:pt x="968962" y="632460"/>
                    <a:pt x="991822" y="617220"/>
                  </a:cubicBezTo>
                  <a:cubicBezTo>
                    <a:pt x="976987" y="572716"/>
                    <a:pt x="984670" y="615815"/>
                    <a:pt x="999442" y="571500"/>
                  </a:cubicBezTo>
                  <a:cubicBezTo>
                    <a:pt x="1004328" y="556843"/>
                    <a:pt x="994405" y="534640"/>
                    <a:pt x="1007062" y="525780"/>
                  </a:cubicBezTo>
                  <a:cubicBezTo>
                    <a:pt x="1025905" y="512590"/>
                    <a:pt x="1052782" y="520700"/>
                    <a:pt x="1075642" y="518160"/>
                  </a:cubicBezTo>
                  <a:cubicBezTo>
                    <a:pt x="1084955" y="490220"/>
                    <a:pt x="1083867" y="484436"/>
                    <a:pt x="1066934" y="459036"/>
                  </a:cubicBezTo>
                  <a:cubicBezTo>
                    <a:pt x="1060956" y="450070"/>
                    <a:pt x="1065301" y="433376"/>
                    <a:pt x="1060402" y="426720"/>
                  </a:cubicBezTo>
                  <a:cubicBezTo>
                    <a:pt x="1055503" y="420064"/>
                    <a:pt x="1045162" y="421640"/>
                    <a:pt x="1037542" y="419100"/>
                  </a:cubicBezTo>
                  <a:cubicBezTo>
                    <a:pt x="1063715" y="340582"/>
                    <a:pt x="1017463" y="455695"/>
                    <a:pt x="1189942" y="388620"/>
                  </a:cubicBezTo>
                  <a:cubicBezTo>
                    <a:pt x="1204342" y="383020"/>
                    <a:pt x="1184862" y="358140"/>
                    <a:pt x="1182322" y="342900"/>
                  </a:cubicBezTo>
                  <a:cubicBezTo>
                    <a:pt x="1184862" y="330200"/>
                    <a:pt x="1181651" y="314750"/>
                    <a:pt x="1189942" y="304800"/>
                  </a:cubicBezTo>
                  <a:cubicBezTo>
                    <a:pt x="1196646" y="296755"/>
                    <a:pt x="1210796" y="301305"/>
                    <a:pt x="1220422" y="297180"/>
                  </a:cubicBezTo>
                  <a:cubicBezTo>
                    <a:pt x="1228840" y="293572"/>
                    <a:pt x="1235662" y="287020"/>
                    <a:pt x="1243282" y="281940"/>
                  </a:cubicBezTo>
                  <a:cubicBezTo>
                    <a:pt x="1245822" y="274320"/>
                    <a:pt x="1255775" y="275590"/>
                    <a:pt x="1250902" y="259080"/>
                  </a:cubicBezTo>
                  <a:cubicBezTo>
                    <a:pt x="1246029" y="242570"/>
                    <a:pt x="1222832" y="202194"/>
                    <a:pt x="1214046" y="182880"/>
                  </a:cubicBezTo>
                  <a:cubicBezTo>
                    <a:pt x="1205260" y="163566"/>
                    <a:pt x="1220608" y="176832"/>
                    <a:pt x="1198184" y="143196"/>
                  </a:cubicBezTo>
                  <a:cubicBezTo>
                    <a:pt x="1200724" y="135576"/>
                    <a:pt x="1206556" y="107686"/>
                    <a:pt x="1212802" y="99060"/>
                  </a:cubicBezTo>
                  <a:cubicBezTo>
                    <a:pt x="1219048" y="90434"/>
                    <a:pt x="1228478" y="95032"/>
                    <a:pt x="1235662" y="91440"/>
                  </a:cubicBezTo>
                  <a:cubicBezTo>
                    <a:pt x="1291108" y="63717"/>
                    <a:pt x="1214857" y="82438"/>
                    <a:pt x="1311862" y="68580"/>
                  </a:cubicBezTo>
                  <a:cubicBezTo>
                    <a:pt x="1355793" y="39292"/>
                    <a:pt x="1313415" y="64649"/>
                    <a:pt x="1357582" y="45720"/>
                  </a:cubicBezTo>
                  <a:cubicBezTo>
                    <a:pt x="1423494" y="17472"/>
                    <a:pt x="1357311" y="40730"/>
                    <a:pt x="1410922" y="22860"/>
                  </a:cubicBezTo>
                  <a:cubicBezTo>
                    <a:pt x="1472616" y="29029"/>
                    <a:pt x="1523242" y="38595"/>
                    <a:pt x="1586182" y="22860"/>
                  </a:cubicBezTo>
                  <a:cubicBezTo>
                    <a:pt x="1596637" y="20246"/>
                    <a:pt x="1601422" y="7620"/>
                    <a:pt x="1609042" y="0"/>
                  </a:cubicBezTo>
                  <a:cubicBezTo>
                    <a:pt x="1619202" y="2540"/>
                    <a:pt x="1632818" y="-425"/>
                    <a:pt x="1639522" y="7620"/>
                  </a:cubicBezTo>
                  <a:cubicBezTo>
                    <a:pt x="1647813" y="17570"/>
                    <a:pt x="1635558" y="39928"/>
                    <a:pt x="1647142" y="45720"/>
                  </a:cubicBezTo>
                  <a:cubicBezTo>
                    <a:pt x="1656781" y="50539"/>
                    <a:pt x="1661723" y="29759"/>
                    <a:pt x="1670002" y="22860"/>
                  </a:cubicBezTo>
                  <a:cubicBezTo>
                    <a:pt x="1677037" y="16997"/>
                    <a:pt x="1685242" y="12700"/>
                    <a:pt x="1692862" y="7620"/>
                  </a:cubicBezTo>
                  <a:cubicBezTo>
                    <a:pt x="1733042" y="34406"/>
                    <a:pt x="1703660" y="7415"/>
                    <a:pt x="1723342" y="53340"/>
                  </a:cubicBezTo>
                  <a:cubicBezTo>
                    <a:pt x="1726950" y="61758"/>
                    <a:pt x="1734486" y="68009"/>
                    <a:pt x="1738582" y="76200"/>
                  </a:cubicBezTo>
                  <a:cubicBezTo>
                    <a:pt x="1742174" y="83384"/>
                    <a:pt x="1742301" y="92039"/>
                    <a:pt x="1746202" y="99060"/>
                  </a:cubicBezTo>
                  <a:cubicBezTo>
                    <a:pt x="1763787" y="130712"/>
                    <a:pt x="1770430" y="145464"/>
                    <a:pt x="1799542" y="160020"/>
                  </a:cubicBezTo>
                  <a:cubicBezTo>
                    <a:pt x="1806726" y="163612"/>
                    <a:pt x="1814782" y="165100"/>
                    <a:pt x="1822402" y="167640"/>
                  </a:cubicBezTo>
                  <a:cubicBezTo>
                    <a:pt x="1822402" y="167640"/>
                    <a:pt x="1822682" y="187238"/>
                    <a:pt x="1830022" y="190500"/>
                  </a:cubicBezTo>
                  <a:cubicBezTo>
                    <a:pt x="1848735" y="198817"/>
                    <a:pt x="1870662" y="195580"/>
                    <a:pt x="1890982" y="198120"/>
                  </a:cubicBezTo>
                  <a:cubicBezTo>
                    <a:pt x="1898602" y="203200"/>
                    <a:pt x="1905651" y="209264"/>
                    <a:pt x="1913842" y="213360"/>
                  </a:cubicBezTo>
                  <a:cubicBezTo>
                    <a:pt x="1921026" y="216952"/>
                    <a:pt x="1942382" y="215300"/>
                    <a:pt x="1936702" y="220980"/>
                  </a:cubicBezTo>
                  <a:cubicBezTo>
                    <a:pt x="1925343" y="232339"/>
                    <a:pt x="1904874" y="225754"/>
                    <a:pt x="1890982" y="236220"/>
                  </a:cubicBezTo>
                  <a:cubicBezTo>
                    <a:pt x="1877090" y="246686"/>
                    <a:pt x="1876726" y="268931"/>
                    <a:pt x="1853348" y="283777"/>
                  </a:cubicBezTo>
                  <a:cubicBezTo>
                    <a:pt x="1829970" y="298623"/>
                    <a:pt x="1808795" y="316758"/>
                    <a:pt x="1750712" y="325296"/>
                  </a:cubicBezTo>
                  <a:cubicBezTo>
                    <a:pt x="1727619" y="336198"/>
                    <a:pt x="1728084" y="341572"/>
                    <a:pt x="1691462" y="339732"/>
                  </a:cubicBezTo>
                  <a:cubicBezTo>
                    <a:pt x="1654840" y="337892"/>
                    <a:pt x="1561327" y="315086"/>
                    <a:pt x="1530977" y="314256"/>
                  </a:cubicBezTo>
                  <a:cubicBezTo>
                    <a:pt x="1500627" y="313426"/>
                    <a:pt x="1511900" y="327133"/>
                    <a:pt x="1509360" y="334753"/>
                  </a:cubicBezTo>
                  <a:cubicBezTo>
                    <a:pt x="1511900" y="352533"/>
                    <a:pt x="1502258" y="369482"/>
                    <a:pt x="1509982" y="381000"/>
                  </a:cubicBezTo>
                  <a:cubicBezTo>
                    <a:pt x="1517706" y="392518"/>
                    <a:pt x="1545559" y="400479"/>
                    <a:pt x="1555702" y="403860"/>
                  </a:cubicBezTo>
                  <a:cubicBezTo>
                    <a:pt x="1518038" y="460356"/>
                    <a:pt x="1528814" y="431619"/>
                    <a:pt x="1517602" y="487680"/>
                  </a:cubicBezTo>
                  <a:cubicBezTo>
                    <a:pt x="1525222" y="495300"/>
                    <a:pt x="1531496" y="504562"/>
                    <a:pt x="1540462" y="510540"/>
                  </a:cubicBezTo>
                  <a:cubicBezTo>
                    <a:pt x="1547145" y="514995"/>
                    <a:pt x="1559337" y="511186"/>
                    <a:pt x="1563322" y="518160"/>
                  </a:cubicBezTo>
                  <a:cubicBezTo>
                    <a:pt x="1570987" y="531575"/>
                    <a:pt x="1566056" y="549223"/>
                    <a:pt x="1570942" y="563880"/>
                  </a:cubicBezTo>
                  <a:cubicBezTo>
                    <a:pt x="1573838" y="572568"/>
                    <a:pt x="1582086" y="578549"/>
                    <a:pt x="1586182" y="586740"/>
                  </a:cubicBezTo>
                  <a:cubicBezTo>
                    <a:pt x="1589774" y="593924"/>
                    <a:pt x="1588122" y="603920"/>
                    <a:pt x="1593802" y="609600"/>
                  </a:cubicBezTo>
                  <a:cubicBezTo>
                    <a:pt x="1599482" y="615280"/>
                    <a:pt x="1608759" y="615783"/>
                    <a:pt x="1616662" y="617220"/>
                  </a:cubicBezTo>
                  <a:cubicBezTo>
                    <a:pt x="1636810" y="620883"/>
                    <a:pt x="1657302" y="622300"/>
                    <a:pt x="1677622" y="624840"/>
                  </a:cubicBezTo>
                  <a:cubicBezTo>
                    <a:pt x="1680162" y="635000"/>
                    <a:pt x="1688119" y="645250"/>
                    <a:pt x="1685242" y="655320"/>
                  </a:cubicBezTo>
                  <a:cubicBezTo>
                    <a:pt x="1679234" y="676349"/>
                    <a:pt x="1655811" y="680370"/>
                    <a:pt x="1639522" y="685800"/>
                  </a:cubicBezTo>
                  <a:cubicBezTo>
                    <a:pt x="1631902" y="680720"/>
                    <a:pt x="1625165" y="667159"/>
                    <a:pt x="1616662" y="670560"/>
                  </a:cubicBezTo>
                  <a:cubicBezTo>
                    <a:pt x="1606115" y="674779"/>
                    <a:pt x="1603802" y="689933"/>
                    <a:pt x="1601422" y="701040"/>
                  </a:cubicBezTo>
                  <a:cubicBezTo>
                    <a:pt x="1596073" y="726000"/>
                    <a:pt x="1597684" y="752010"/>
                    <a:pt x="1593802" y="777240"/>
                  </a:cubicBezTo>
                  <a:cubicBezTo>
                    <a:pt x="1592581" y="785179"/>
                    <a:pt x="1580502" y="794420"/>
                    <a:pt x="1586182" y="800100"/>
                  </a:cubicBezTo>
                  <a:cubicBezTo>
                    <a:pt x="1591862" y="805780"/>
                    <a:pt x="1617074" y="792480"/>
                    <a:pt x="1609042" y="792480"/>
                  </a:cubicBezTo>
                  <a:cubicBezTo>
                    <a:pt x="1593592" y="792480"/>
                    <a:pt x="1578562" y="797560"/>
                    <a:pt x="1563322" y="800100"/>
                  </a:cubicBezTo>
                  <a:cubicBezTo>
                    <a:pt x="1555702" y="807720"/>
                    <a:pt x="1549428" y="816982"/>
                    <a:pt x="1540462" y="822960"/>
                  </a:cubicBezTo>
                  <a:cubicBezTo>
                    <a:pt x="1533779" y="827415"/>
                    <a:pt x="1519550" y="822788"/>
                    <a:pt x="1517602" y="830580"/>
                  </a:cubicBezTo>
                  <a:cubicBezTo>
                    <a:pt x="1513246" y="848004"/>
                    <a:pt x="1522682" y="866140"/>
                    <a:pt x="1525222" y="883920"/>
                  </a:cubicBezTo>
                  <a:cubicBezTo>
                    <a:pt x="1522682" y="894080"/>
                    <a:pt x="1526124" y="908313"/>
                    <a:pt x="1517602" y="914400"/>
                  </a:cubicBezTo>
                  <a:cubicBezTo>
                    <a:pt x="1505030" y="923380"/>
                    <a:pt x="1486001" y="915745"/>
                    <a:pt x="1471882" y="922020"/>
                  </a:cubicBezTo>
                  <a:cubicBezTo>
                    <a:pt x="1462034" y="926397"/>
                    <a:pt x="1456642" y="937260"/>
                    <a:pt x="1449022" y="944880"/>
                  </a:cubicBezTo>
                  <a:cubicBezTo>
                    <a:pt x="1443942" y="957580"/>
                    <a:pt x="1438585" y="970173"/>
                    <a:pt x="1433782" y="982980"/>
                  </a:cubicBezTo>
                  <a:cubicBezTo>
                    <a:pt x="1430962" y="990501"/>
                    <a:pt x="1436918" y="990688"/>
                    <a:pt x="1426162" y="1005840"/>
                  </a:cubicBezTo>
                  <a:cubicBezTo>
                    <a:pt x="1415406" y="1020992"/>
                    <a:pt x="1399801" y="1053521"/>
                    <a:pt x="1369245" y="1073892"/>
                  </a:cubicBezTo>
                  <a:cubicBezTo>
                    <a:pt x="1345115" y="1101832"/>
                    <a:pt x="1314920" y="1154649"/>
                    <a:pt x="1293045" y="1178209"/>
                  </a:cubicBezTo>
                  <a:cubicBezTo>
                    <a:pt x="1271170" y="1201769"/>
                    <a:pt x="1260750" y="1204786"/>
                    <a:pt x="1237994" y="1215252"/>
                  </a:cubicBezTo>
                  <a:cubicBezTo>
                    <a:pt x="1215238" y="1225718"/>
                    <a:pt x="1252560" y="1208987"/>
                    <a:pt x="1156506" y="1241005"/>
                  </a:cubicBezTo>
                  <a:cubicBezTo>
                    <a:pt x="1146346" y="1238465"/>
                    <a:pt x="1134839" y="1225374"/>
                    <a:pt x="1121362" y="1219200"/>
                  </a:cubicBezTo>
                  <a:cubicBezTo>
                    <a:pt x="1107885" y="1213026"/>
                    <a:pt x="1118802" y="1189573"/>
                    <a:pt x="1075642" y="1203960"/>
                  </a:cubicBezTo>
                  <a:cubicBezTo>
                    <a:pt x="1070562" y="1211580"/>
                    <a:pt x="1078804" y="1230539"/>
                    <a:pt x="1074398" y="1241005"/>
                  </a:cubicBezTo>
                  <a:cubicBezTo>
                    <a:pt x="1069992" y="1251471"/>
                    <a:pt x="1058095" y="1256508"/>
                    <a:pt x="1049205" y="1266756"/>
                  </a:cubicBezTo>
                  <a:cubicBezTo>
                    <a:pt x="1040315" y="1277004"/>
                    <a:pt x="1029172" y="1293908"/>
                    <a:pt x="1021059" y="1302492"/>
                  </a:cubicBezTo>
                  <a:cubicBezTo>
                    <a:pt x="1012947" y="1311076"/>
                    <a:pt x="1005403" y="1311822"/>
                    <a:pt x="1000530" y="1318260"/>
                  </a:cubicBezTo>
                  <a:cubicBezTo>
                    <a:pt x="995657" y="1324698"/>
                    <a:pt x="985653" y="1330960"/>
                    <a:pt x="991822" y="1341120"/>
                  </a:cubicBezTo>
                  <a:cubicBezTo>
                    <a:pt x="997991" y="1351280"/>
                    <a:pt x="1020674" y="1367975"/>
                    <a:pt x="1037542" y="1379220"/>
                  </a:cubicBezTo>
                  <a:cubicBezTo>
                    <a:pt x="1050386" y="1398486"/>
                    <a:pt x="1067559" y="1388222"/>
                    <a:pt x="1072066" y="1410756"/>
                  </a:cubicBezTo>
                  <a:cubicBezTo>
                    <a:pt x="1075588" y="1428368"/>
                    <a:pt x="1061076" y="1464486"/>
                    <a:pt x="1068022" y="1478280"/>
                  </a:cubicBezTo>
                  <a:cubicBezTo>
                    <a:pt x="1074968" y="1492074"/>
                    <a:pt x="1113742" y="1493520"/>
                    <a:pt x="1113742" y="1493520"/>
                  </a:cubicBezTo>
                  <a:cubicBezTo>
                    <a:pt x="1118822" y="1501140"/>
                    <a:pt x="1121466" y="1503898"/>
                    <a:pt x="1128982" y="1516380"/>
                  </a:cubicBezTo>
                  <a:cubicBezTo>
                    <a:pt x="1136498" y="1528862"/>
                    <a:pt x="1150546" y="1553567"/>
                    <a:pt x="1158840" y="1568413"/>
                  </a:cubicBezTo>
                  <a:cubicBezTo>
                    <a:pt x="1167134" y="1583259"/>
                    <a:pt x="1174831" y="1587458"/>
                    <a:pt x="1178745" y="1605456"/>
                  </a:cubicBezTo>
                  <a:cubicBezTo>
                    <a:pt x="1182659" y="1623454"/>
                    <a:pt x="1179395" y="1658840"/>
                    <a:pt x="1182322" y="1676400"/>
                  </a:cubicBezTo>
                  <a:cubicBezTo>
                    <a:pt x="1184862" y="1668780"/>
                    <a:pt x="1194037" y="1652140"/>
                    <a:pt x="1189942" y="1653540"/>
                  </a:cubicBezTo>
                  <a:cubicBezTo>
                    <a:pt x="1185847" y="1654940"/>
                    <a:pt x="1165690" y="1683579"/>
                    <a:pt x="1157751" y="1684800"/>
                  </a:cubicBezTo>
                  <a:cubicBezTo>
                    <a:pt x="1132521" y="1688682"/>
                    <a:pt x="1116282" y="1666240"/>
                    <a:pt x="1090882" y="1668780"/>
                  </a:cubicBezTo>
                  <a:cubicBezTo>
                    <a:pt x="1083262" y="1673860"/>
                    <a:pt x="1062968" y="1700963"/>
                    <a:pt x="1044696" y="1702933"/>
                  </a:cubicBezTo>
                  <a:cubicBezTo>
                    <a:pt x="1026424" y="1704903"/>
                    <a:pt x="1013451" y="1691334"/>
                    <a:pt x="981248" y="1680600"/>
                  </a:cubicBezTo>
                  <a:cubicBezTo>
                    <a:pt x="960928" y="1683140"/>
                    <a:pt x="936694" y="1691281"/>
                    <a:pt x="915622" y="1700041"/>
                  </a:cubicBezTo>
                  <a:cubicBezTo>
                    <a:pt x="894550" y="1708801"/>
                    <a:pt x="932591" y="1707235"/>
                    <a:pt x="854818" y="1733159"/>
                  </a:cubicBezTo>
                  <a:cubicBezTo>
                    <a:pt x="824338" y="1730619"/>
                    <a:pt x="808968" y="1737930"/>
                    <a:pt x="793702" y="1737360"/>
                  </a:cubicBezTo>
                  <a:cubicBezTo>
                    <a:pt x="778436" y="1736790"/>
                    <a:pt x="769926" y="1737785"/>
                    <a:pt x="763222" y="1729740"/>
                  </a:cubicBezTo>
                  <a:cubicBezTo>
                    <a:pt x="754931" y="1719790"/>
                    <a:pt x="759010" y="1704135"/>
                    <a:pt x="755602" y="1691640"/>
                  </a:cubicBezTo>
                  <a:cubicBezTo>
                    <a:pt x="751375" y="1676142"/>
                    <a:pt x="745442" y="1661160"/>
                    <a:pt x="740362" y="1645920"/>
                  </a:cubicBezTo>
                  <a:cubicBezTo>
                    <a:pt x="731573" y="1619554"/>
                    <a:pt x="737456" y="1621607"/>
                    <a:pt x="709882" y="1607820"/>
                  </a:cubicBezTo>
                  <a:cubicBezTo>
                    <a:pt x="702698" y="1604228"/>
                    <a:pt x="694642" y="1602740"/>
                    <a:pt x="687022" y="1600200"/>
                  </a:cubicBezTo>
                  <a:cubicBezTo>
                    <a:pt x="681942" y="1592580"/>
                    <a:pt x="675878" y="1585531"/>
                    <a:pt x="671782" y="1577340"/>
                  </a:cubicBezTo>
                  <a:cubicBezTo>
                    <a:pt x="659387" y="1552550"/>
                    <a:pt x="662374" y="1538234"/>
                    <a:pt x="648922" y="1531620"/>
                  </a:cubicBezTo>
                  <a:cubicBezTo>
                    <a:pt x="635471" y="1525006"/>
                    <a:pt x="598693" y="1542736"/>
                    <a:pt x="591073" y="1537656"/>
                  </a:cubicBezTo>
                  <a:cubicBezTo>
                    <a:pt x="558056" y="1541325"/>
                    <a:pt x="533844" y="1545934"/>
                    <a:pt x="511762" y="1550532"/>
                  </a:cubicBezTo>
                  <a:cubicBezTo>
                    <a:pt x="489680" y="1555130"/>
                    <a:pt x="466198" y="1562705"/>
                    <a:pt x="458578" y="1565245"/>
                  </a:cubicBezTo>
                  <a:cubicBezTo>
                    <a:pt x="412858" y="1562705"/>
                    <a:pt x="376391" y="1534378"/>
                    <a:pt x="351742" y="1531620"/>
                  </a:cubicBezTo>
                  <a:cubicBezTo>
                    <a:pt x="327093" y="1528862"/>
                    <a:pt x="321611" y="1537771"/>
                    <a:pt x="310686" y="1548696"/>
                  </a:cubicBezTo>
                  <a:cubicBezTo>
                    <a:pt x="299761" y="1559621"/>
                    <a:pt x="300942" y="1569720"/>
                    <a:pt x="298402" y="1584960"/>
                  </a:cubicBezTo>
                  <a:cubicBezTo>
                    <a:pt x="229650" y="1567772"/>
                    <a:pt x="257313" y="1576344"/>
                    <a:pt x="214582" y="1562100"/>
                  </a:cubicBezTo>
                  <a:cubicBezTo>
                    <a:pt x="206962" y="1564640"/>
                    <a:pt x="196177" y="1563037"/>
                    <a:pt x="191722" y="1569720"/>
                  </a:cubicBezTo>
                  <a:cubicBezTo>
                    <a:pt x="184538" y="1580496"/>
                    <a:pt x="194878" y="1600636"/>
                    <a:pt x="184102" y="1607820"/>
                  </a:cubicBezTo>
                  <a:cubicBezTo>
                    <a:pt x="176482" y="1612900"/>
                    <a:pt x="176628" y="1589814"/>
                    <a:pt x="168862" y="1584960"/>
                  </a:cubicBezTo>
                  <a:lnTo>
                    <a:pt x="100282" y="1562100"/>
                  </a:lnTo>
                  <a:lnTo>
                    <a:pt x="77422" y="1554480"/>
                  </a:lnTo>
                  <a:cubicBezTo>
                    <a:pt x="74882" y="1546860"/>
                    <a:pt x="73394" y="1538804"/>
                    <a:pt x="69802" y="1531620"/>
                  </a:cubicBezTo>
                  <a:cubicBezTo>
                    <a:pt x="59593" y="1511202"/>
                    <a:pt x="43346" y="1509445"/>
                    <a:pt x="62182" y="1485900"/>
                  </a:cubicBezTo>
                  <a:cubicBezTo>
                    <a:pt x="67903" y="1478749"/>
                    <a:pt x="77422" y="1475740"/>
                    <a:pt x="85042" y="1470660"/>
                  </a:cubicBezTo>
                  <a:cubicBezTo>
                    <a:pt x="88648" y="1459841"/>
                    <a:pt x="96085" y="1430849"/>
                    <a:pt x="107902" y="1424940"/>
                  </a:cubicBezTo>
                  <a:cubicBezTo>
                    <a:pt x="121721" y="1418030"/>
                    <a:pt x="138382" y="1419860"/>
                    <a:pt x="153622" y="1417320"/>
                  </a:cubicBezTo>
                  <a:cubicBezTo>
                    <a:pt x="156162" y="1407160"/>
                    <a:pt x="155433" y="1395554"/>
                    <a:pt x="161242" y="1386840"/>
                  </a:cubicBezTo>
                  <a:cubicBezTo>
                    <a:pt x="166322" y="1379220"/>
                    <a:pt x="175911" y="1375696"/>
                    <a:pt x="184102" y="1371600"/>
                  </a:cubicBezTo>
                  <a:cubicBezTo>
                    <a:pt x="205381" y="1360960"/>
                    <a:pt x="240645" y="1359168"/>
                    <a:pt x="260302" y="1356360"/>
                  </a:cubicBezTo>
                  <a:cubicBezTo>
                    <a:pt x="262842" y="1348740"/>
                    <a:pt x="262904" y="1339772"/>
                    <a:pt x="267922" y="1333500"/>
                  </a:cubicBezTo>
                  <a:cubicBezTo>
                    <a:pt x="273643" y="1326349"/>
                    <a:pt x="284306" y="1324736"/>
                    <a:pt x="290782" y="1318260"/>
                  </a:cubicBezTo>
                  <a:cubicBezTo>
                    <a:pt x="297258" y="1311784"/>
                    <a:pt x="300942" y="1303020"/>
                    <a:pt x="306022" y="1295400"/>
                  </a:cubicBezTo>
                  <a:cubicBezTo>
                    <a:pt x="292256" y="1290811"/>
                    <a:pt x="246038" y="1311332"/>
                    <a:pt x="238065" y="1305637"/>
                  </a:cubicBezTo>
                  <a:cubicBezTo>
                    <a:pt x="230613" y="1300314"/>
                    <a:pt x="234902" y="1257300"/>
                    <a:pt x="229822" y="1249680"/>
                  </a:cubicBezTo>
                  <a:cubicBezTo>
                    <a:pt x="227282" y="1229360"/>
                    <a:pt x="232520" y="1206409"/>
                    <a:pt x="222202" y="1188720"/>
                  </a:cubicBezTo>
                  <a:cubicBezTo>
                    <a:pt x="212973" y="1172899"/>
                    <a:pt x="189434" y="1171192"/>
                    <a:pt x="176482" y="1158240"/>
                  </a:cubicBezTo>
                  <a:cubicBezTo>
                    <a:pt x="168862" y="1150620"/>
                    <a:pt x="161901" y="1142279"/>
                    <a:pt x="153622" y="1135380"/>
                  </a:cubicBezTo>
                  <a:cubicBezTo>
                    <a:pt x="146587" y="1129517"/>
                    <a:pt x="137607" y="1126224"/>
                    <a:pt x="130762" y="1120140"/>
                  </a:cubicBezTo>
                  <a:cubicBezTo>
                    <a:pt x="88056" y="1082179"/>
                    <a:pt x="92965" y="1086304"/>
                    <a:pt x="69802" y="1051560"/>
                  </a:cubicBezTo>
                  <a:cubicBezTo>
                    <a:pt x="68008" y="1044386"/>
                    <a:pt x="59531" y="1007164"/>
                    <a:pt x="54562" y="998220"/>
                  </a:cubicBezTo>
                  <a:cubicBezTo>
                    <a:pt x="45667" y="982209"/>
                    <a:pt x="37034" y="965452"/>
                    <a:pt x="24082" y="952500"/>
                  </a:cubicBezTo>
                  <a:cubicBezTo>
                    <a:pt x="-2370" y="926048"/>
                    <a:pt x="-1318" y="935990"/>
                    <a:pt x="1222" y="937260"/>
                  </a:cubicBezTo>
                  <a:close/>
                </a:path>
              </a:pathLst>
            </a:cu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9387443-A114-48D0-A455-00C62B26FDE9}"/>
                </a:ext>
              </a:extLst>
            </p:cNvPr>
            <p:cNvSpPr/>
            <p:nvPr/>
          </p:nvSpPr>
          <p:spPr>
            <a:xfrm>
              <a:off x="6770915" y="1934425"/>
              <a:ext cx="556346" cy="870076"/>
            </a:xfrm>
            <a:custGeom>
              <a:avLst/>
              <a:gdLst>
                <a:gd name="connsiteX0" fmla="*/ 16166 w 564422"/>
                <a:gd name="connsiteY0" fmla="*/ 75446 h 841973"/>
                <a:gd name="connsiteX1" fmla="*/ 31255 w 564422"/>
                <a:gd name="connsiteY1" fmla="*/ 69410 h 841973"/>
                <a:gd name="connsiteX2" fmla="*/ 40309 w 564422"/>
                <a:gd name="connsiteY2" fmla="*/ 66392 h 841973"/>
                <a:gd name="connsiteX3" fmla="*/ 37291 w 564422"/>
                <a:gd name="connsiteY3" fmla="*/ 57339 h 841973"/>
                <a:gd name="connsiteX4" fmla="*/ 40309 w 564422"/>
                <a:gd name="connsiteY4" fmla="*/ 48285 h 841973"/>
                <a:gd name="connsiteX5" fmla="*/ 49362 w 564422"/>
                <a:gd name="connsiteY5" fmla="*/ 39232 h 841973"/>
                <a:gd name="connsiteX6" fmla="*/ 31255 w 564422"/>
                <a:gd name="connsiteY6" fmla="*/ 27161 h 841973"/>
                <a:gd name="connsiteX7" fmla="*/ 31255 w 564422"/>
                <a:gd name="connsiteY7" fmla="*/ 9054 h 841973"/>
                <a:gd name="connsiteX8" fmla="*/ 40309 w 564422"/>
                <a:gd name="connsiteY8" fmla="*/ 6036 h 841973"/>
                <a:gd name="connsiteX9" fmla="*/ 49362 w 564422"/>
                <a:gd name="connsiteY9" fmla="*/ 0 h 841973"/>
                <a:gd name="connsiteX10" fmla="*/ 58416 w 564422"/>
                <a:gd name="connsiteY10" fmla="*/ 6036 h 841973"/>
                <a:gd name="connsiteX11" fmla="*/ 70487 w 564422"/>
                <a:gd name="connsiteY11" fmla="*/ 15089 h 841973"/>
                <a:gd name="connsiteX12" fmla="*/ 79540 w 564422"/>
                <a:gd name="connsiteY12" fmla="*/ 21125 h 841973"/>
                <a:gd name="connsiteX13" fmla="*/ 88594 w 564422"/>
                <a:gd name="connsiteY13" fmla="*/ 30178 h 841973"/>
                <a:gd name="connsiteX14" fmla="*/ 94630 w 564422"/>
                <a:gd name="connsiteY14" fmla="*/ 39232 h 841973"/>
                <a:gd name="connsiteX15" fmla="*/ 106701 w 564422"/>
                <a:gd name="connsiteY15" fmla="*/ 45268 h 841973"/>
                <a:gd name="connsiteX16" fmla="*/ 115754 w 564422"/>
                <a:gd name="connsiteY16" fmla="*/ 51303 h 841973"/>
                <a:gd name="connsiteX17" fmla="*/ 103683 w 564422"/>
                <a:gd name="connsiteY17" fmla="*/ 54321 h 841973"/>
                <a:gd name="connsiteX18" fmla="*/ 100665 w 564422"/>
                <a:gd name="connsiteY18" fmla="*/ 45268 h 841973"/>
                <a:gd name="connsiteX19" fmla="*/ 115754 w 564422"/>
                <a:gd name="connsiteY19" fmla="*/ 30178 h 841973"/>
                <a:gd name="connsiteX20" fmla="*/ 124808 w 564422"/>
                <a:gd name="connsiteY20" fmla="*/ 42250 h 841973"/>
                <a:gd name="connsiteX21" fmla="*/ 142915 w 564422"/>
                <a:gd name="connsiteY21" fmla="*/ 54321 h 841973"/>
                <a:gd name="connsiteX22" fmla="*/ 154986 w 564422"/>
                <a:gd name="connsiteY22" fmla="*/ 63374 h 841973"/>
                <a:gd name="connsiteX23" fmla="*/ 161022 w 564422"/>
                <a:gd name="connsiteY23" fmla="*/ 72428 h 841973"/>
                <a:gd name="connsiteX24" fmla="*/ 179129 w 564422"/>
                <a:gd name="connsiteY24" fmla="*/ 81481 h 841973"/>
                <a:gd name="connsiteX25" fmla="*/ 188182 w 564422"/>
                <a:gd name="connsiteY25" fmla="*/ 78464 h 841973"/>
                <a:gd name="connsiteX26" fmla="*/ 203271 w 564422"/>
                <a:gd name="connsiteY26" fmla="*/ 69410 h 841973"/>
                <a:gd name="connsiteX27" fmla="*/ 206289 w 564422"/>
                <a:gd name="connsiteY27" fmla="*/ 78464 h 841973"/>
                <a:gd name="connsiteX28" fmla="*/ 218360 w 564422"/>
                <a:gd name="connsiteY28" fmla="*/ 99588 h 841973"/>
                <a:gd name="connsiteX29" fmla="*/ 221378 w 564422"/>
                <a:gd name="connsiteY29" fmla="*/ 120713 h 841973"/>
                <a:gd name="connsiteX30" fmla="*/ 224396 w 564422"/>
                <a:gd name="connsiteY30" fmla="*/ 129767 h 841973"/>
                <a:gd name="connsiteX31" fmla="*/ 230432 w 564422"/>
                <a:gd name="connsiteY31" fmla="*/ 178052 h 841973"/>
                <a:gd name="connsiteX32" fmla="*/ 251556 w 564422"/>
                <a:gd name="connsiteY32" fmla="*/ 181070 h 841973"/>
                <a:gd name="connsiteX33" fmla="*/ 269663 w 564422"/>
                <a:gd name="connsiteY33" fmla="*/ 187105 h 841973"/>
                <a:gd name="connsiteX34" fmla="*/ 278717 w 564422"/>
                <a:gd name="connsiteY34" fmla="*/ 190123 h 841973"/>
                <a:gd name="connsiteX35" fmla="*/ 323984 w 564422"/>
                <a:gd name="connsiteY35" fmla="*/ 199176 h 841973"/>
                <a:gd name="connsiteX36" fmla="*/ 333037 w 564422"/>
                <a:gd name="connsiteY36" fmla="*/ 202194 h 841973"/>
                <a:gd name="connsiteX37" fmla="*/ 354162 w 564422"/>
                <a:gd name="connsiteY37" fmla="*/ 208230 h 841973"/>
                <a:gd name="connsiteX38" fmla="*/ 408483 w 564422"/>
                <a:gd name="connsiteY38" fmla="*/ 205212 h 841973"/>
                <a:gd name="connsiteX39" fmla="*/ 429608 w 564422"/>
                <a:gd name="connsiteY39" fmla="*/ 202194 h 841973"/>
                <a:gd name="connsiteX40" fmla="*/ 486946 w 564422"/>
                <a:gd name="connsiteY40" fmla="*/ 205212 h 841973"/>
                <a:gd name="connsiteX41" fmla="*/ 502035 w 564422"/>
                <a:gd name="connsiteY41" fmla="*/ 217283 h 841973"/>
                <a:gd name="connsiteX42" fmla="*/ 523160 w 564422"/>
                <a:gd name="connsiteY42" fmla="*/ 223319 h 841973"/>
                <a:gd name="connsiteX43" fmla="*/ 523160 w 564422"/>
                <a:gd name="connsiteY43" fmla="*/ 244444 h 841973"/>
                <a:gd name="connsiteX44" fmla="*/ 514107 w 564422"/>
                <a:gd name="connsiteY44" fmla="*/ 241426 h 841973"/>
                <a:gd name="connsiteX45" fmla="*/ 511089 w 564422"/>
                <a:gd name="connsiteY45" fmla="*/ 232373 h 841973"/>
                <a:gd name="connsiteX46" fmla="*/ 505053 w 564422"/>
                <a:gd name="connsiteY46" fmla="*/ 250479 h 841973"/>
                <a:gd name="connsiteX47" fmla="*/ 502035 w 564422"/>
                <a:gd name="connsiteY47" fmla="*/ 262551 h 841973"/>
                <a:gd name="connsiteX48" fmla="*/ 499018 w 564422"/>
                <a:gd name="connsiteY48" fmla="*/ 277640 h 841973"/>
                <a:gd name="connsiteX49" fmla="*/ 483929 w 564422"/>
                <a:gd name="connsiteY49" fmla="*/ 295747 h 841973"/>
                <a:gd name="connsiteX50" fmla="*/ 468839 w 564422"/>
                <a:gd name="connsiteY50" fmla="*/ 322907 h 841973"/>
                <a:gd name="connsiteX51" fmla="*/ 462804 w 564422"/>
                <a:gd name="connsiteY51" fmla="*/ 331961 h 841973"/>
                <a:gd name="connsiteX52" fmla="*/ 453750 w 564422"/>
                <a:gd name="connsiteY52" fmla="*/ 328943 h 841973"/>
                <a:gd name="connsiteX53" fmla="*/ 429608 w 564422"/>
                <a:gd name="connsiteY53" fmla="*/ 331961 h 841973"/>
                <a:gd name="connsiteX54" fmla="*/ 402447 w 564422"/>
                <a:gd name="connsiteY54" fmla="*/ 356103 h 841973"/>
                <a:gd name="connsiteX55" fmla="*/ 393394 w 564422"/>
                <a:gd name="connsiteY55" fmla="*/ 359121 h 841973"/>
                <a:gd name="connsiteX56" fmla="*/ 381323 w 564422"/>
                <a:gd name="connsiteY56" fmla="*/ 386281 h 841973"/>
                <a:gd name="connsiteX57" fmla="*/ 378305 w 564422"/>
                <a:gd name="connsiteY57" fmla="*/ 395335 h 841973"/>
                <a:gd name="connsiteX58" fmla="*/ 384340 w 564422"/>
                <a:gd name="connsiteY58" fmla="*/ 422495 h 841973"/>
                <a:gd name="connsiteX59" fmla="*/ 393394 w 564422"/>
                <a:gd name="connsiteY59" fmla="*/ 428531 h 841973"/>
                <a:gd name="connsiteX60" fmla="*/ 402447 w 564422"/>
                <a:gd name="connsiteY60" fmla="*/ 437584 h 841973"/>
                <a:gd name="connsiteX61" fmla="*/ 405465 w 564422"/>
                <a:gd name="connsiteY61" fmla="*/ 449656 h 841973"/>
                <a:gd name="connsiteX62" fmla="*/ 420554 w 564422"/>
                <a:gd name="connsiteY62" fmla="*/ 467763 h 841973"/>
                <a:gd name="connsiteX63" fmla="*/ 423572 w 564422"/>
                <a:gd name="connsiteY63" fmla="*/ 476816 h 841973"/>
                <a:gd name="connsiteX64" fmla="*/ 441679 w 564422"/>
                <a:gd name="connsiteY64" fmla="*/ 482852 h 841973"/>
                <a:gd name="connsiteX65" fmla="*/ 453750 w 564422"/>
                <a:gd name="connsiteY65" fmla="*/ 479834 h 841973"/>
                <a:gd name="connsiteX66" fmla="*/ 447715 w 564422"/>
                <a:gd name="connsiteY66" fmla="*/ 461727 h 841973"/>
                <a:gd name="connsiteX67" fmla="*/ 450733 w 564422"/>
                <a:gd name="connsiteY67" fmla="*/ 443620 h 841973"/>
                <a:gd name="connsiteX68" fmla="*/ 459786 w 564422"/>
                <a:gd name="connsiteY68" fmla="*/ 440602 h 841973"/>
                <a:gd name="connsiteX69" fmla="*/ 450733 w 564422"/>
                <a:gd name="connsiteY69" fmla="*/ 386281 h 841973"/>
                <a:gd name="connsiteX70" fmla="*/ 453750 w 564422"/>
                <a:gd name="connsiteY70" fmla="*/ 377228 h 841973"/>
                <a:gd name="connsiteX71" fmla="*/ 468839 w 564422"/>
                <a:gd name="connsiteY71" fmla="*/ 389299 h 841973"/>
                <a:gd name="connsiteX72" fmla="*/ 499018 w 564422"/>
                <a:gd name="connsiteY72" fmla="*/ 386281 h 841973"/>
                <a:gd name="connsiteX73" fmla="*/ 508071 w 564422"/>
                <a:gd name="connsiteY73" fmla="*/ 419477 h 841973"/>
                <a:gd name="connsiteX74" fmla="*/ 514107 w 564422"/>
                <a:gd name="connsiteY74" fmla="*/ 428531 h 841973"/>
                <a:gd name="connsiteX75" fmla="*/ 517125 w 564422"/>
                <a:gd name="connsiteY75" fmla="*/ 437584 h 841973"/>
                <a:gd name="connsiteX76" fmla="*/ 520142 w 564422"/>
                <a:gd name="connsiteY76" fmla="*/ 500959 h 841973"/>
                <a:gd name="connsiteX77" fmla="*/ 529196 w 564422"/>
                <a:gd name="connsiteY77" fmla="*/ 513030 h 841973"/>
                <a:gd name="connsiteX78" fmla="*/ 532214 w 564422"/>
                <a:gd name="connsiteY78" fmla="*/ 522083 h 841973"/>
                <a:gd name="connsiteX79" fmla="*/ 532214 w 564422"/>
                <a:gd name="connsiteY79" fmla="*/ 579422 h 841973"/>
                <a:gd name="connsiteX80" fmla="*/ 538249 w 564422"/>
                <a:gd name="connsiteY80" fmla="*/ 718242 h 841973"/>
                <a:gd name="connsiteX81" fmla="*/ 541267 w 564422"/>
                <a:gd name="connsiteY81" fmla="*/ 706171 h 841973"/>
                <a:gd name="connsiteX82" fmla="*/ 532214 w 564422"/>
                <a:gd name="connsiteY82" fmla="*/ 703153 h 841973"/>
                <a:gd name="connsiteX83" fmla="*/ 505053 w 564422"/>
                <a:gd name="connsiteY83" fmla="*/ 706171 h 841973"/>
                <a:gd name="connsiteX84" fmla="*/ 502035 w 564422"/>
                <a:gd name="connsiteY84" fmla="*/ 721260 h 841973"/>
                <a:gd name="connsiteX85" fmla="*/ 499018 w 564422"/>
                <a:gd name="connsiteY85" fmla="*/ 733331 h 841973"/>
                <a:gd name="connsiteX86" fmla="*/ 502035 w 564422"/>
                <a:gd name="connsiteY86" fmla="*/ 763509 h 841973"/>
                <a:gd name="connsiteX87" fmla="*/ 511089 w 564422"/>
                <a:gd name="connsiteY87" fmla="*/ 772563 h 841973"/>
                <a:gd name="connsiteX88" fmla="*/ 523160 w 564422"/>
                <a:gd name="connsiteY88" fmla="*/ 790670 h 841973"/>
                <a:gd name="connsiteX89" fmla="*/ 526178 w 564422"/>
                <a:gd name="connsiteY89" fmla="*/ 799723 h 841973"/>
                <a:gd name="connsiteX90" fmla="*/ 547303 w 564422"/>
                <a:gd name="connsiteY90" fmla="*/ 811794 h 841973"/>
                <a:gd name="connsiteX91" fmla="*/ 553338 w 564422"/>
                <a:gd name="connsiteY91" fmla="*/ 820848 h 841973"/>
                <a:gd name="connsiteX92" fmla="*/ 559374 w 564422"/>
                <a:gd name="connsiteY92" fmla="*/ 838955 h 841973"/>
                <a:gd name="connsiteX93" fmla="*/ 547303 w 564422"/>
                <a:gd name="connsiteY93" fmla="*/ 841973 h 841973"/>
                <a:gd name="connsiteX94" fmla="*/ 538249 w 564422"/>
                <a:gd name="connsiteY94" fmla="*/ 835937 h 841973"/>
                <a:gd name="connsiteX95" fmla="*/ 520142 w 564422"/>
                <a:gd name="connsiteY95" fmla="*/ 817830 h 841973"/>
                <a:gd name="connsiteX96" fmla="*/ 511089 w 564422"/>
                <a:gd name="connsiteY96" fmla="*/ 814812 h 841973"/>
                <a:gd name="connsiteX97" fmla="*/ 505053 w 564422"/>
                <a:gd name="connsiteY97" fmla="*/ 799723 h 841973"/>
                <a:gd name="connsiteX98" fmla="*/ 496000 w 564422"/>
                <a:gd name="connsiteY98" fmla="*/ 772563 h 841973"/>
                <a:gd name="connsiteX99" fmla="*/ 489964 w 564422"/>
                <a:gd name="connsiteY99" fmla="*/ 754456 h 841973"/>
                <a:gd name="connsiteX100" fmla="*/ 468839 w 564422"/>
                <a:gd name="connsiteY100" fmla="*/ 727295 h 841973"/>
                <a:gd name="connsiteX101" fmla="*/ 465822 w 564422"/>
                <a:gd name="connsiteY101" fmla="*/ 715224 h 841973"/>
                <a:gd name="connsiteX102" fmla="*/ 459786 w 564422"/>
                <a:gd name="connsiteY102" fmla="*/ 697117 h 841973"/>
                <a:gd name="connsiteX103" fmla="*/ 456768 w 564422"/>
                <a:gd name="connsiteY103" fmla="*/ 679010 h 841973"/>
                <a:gd name="connsiteX104" fmla="*/ 447715 w 564422"/>
                <a:gd name="connsiteY104" fmla="*/ 675992 h 841973"/>
                <a:gd name="connsiteX105" fmla="*/ 441679 w 564422"/>
                <a:gd name="connsiteY105" fmla="*/ 666939 h 841973"/>
                <a:gd name="connsiteX106" fmla="*/ 444697 w 564422"/>
                <a:gd name="connsiteY106" fmla="*/ 606582 h 841973"/>
                <a:gd name="connsiteX107" fmla="*/ 441679 w 564422"/>
                <a:gd name="connsiteY107" fmla="*/ 585458 h 841973"/>
                <a:gd name="connsiteX108" fmla="*/ 432626 w 564422"/>
                <a:gd name="connsiteY108" fmla="*/ 582440 h 841973"/>
                <a:gd name="connsiteX109" fmla="*/ 411501 w 564422"/>
                <a:gd name="connsiteY109" fmla="*/ 570369 h 841973"/>
                <a:gd name="connsiteX110" fmla="*/ 402447 w 564422"/>
                <a:gd name="connsiteY110" fmla="*/ 567351 h 841973"/>
                <a:gd name="connsiteX111" fmla="*/ 393394 w 564422"/>
                <a:gd name="connsiteY111" fmla="*/ 561315 h 841973"/>
                <a:gd name="connsiteX112" fmla="*/ 390376 w 564422"/>
                <a:gd name="connsiteY112" fmla="*/ 552262 h 841973"/>
                <a:gd name="connsiteX113" fmla="*/ 387358 w 564422"/>
                <a:gd name="connsiteY113" fmla="*/ 528119 h 841973"/>
                <a:gd name="connsiteX114" fmla="*/ 369251 w 564422"/>
                <a:gd name="connsiteY114" fmla="*/ 540190 h 841973"/>
                <a:gd name="connsiteX115" fmla="*/ 363216 w 564422"/>
                <a:gd name="connsiteY115" fmla="*/ 549244 h 841973"/>
                <a:gd name="connsiteX116" fmla="*/ 372269 w 564422"/>
                <a:gd name="connsiteY116" fmla="*/ 555279 h 841973"/>
                <a:gd name="connsiteX117" fmla="*/ 363216 w 564422"/>
                <a:gd name="connsiteY117" fmla="*/ 597529 h 841973"/>
                <a:gd name="connsiteX118" fmla="*/ 360198 w 564422"/>
                <a:gd name="connsiteY118" fmla="*/ 606582 h 841973"/>
                <a:gd name="connsiteX119" fmla="*/ 351144 w 564422"/>
                <a:gd name="connsiteY119" fmla="*/ 612618 h 841973"/>
                <a:gd name="connsiteX120" fmla="*/ 348127 w 564422"/>
                <a:gd name="connsiteY120" fmla="*/ 546226 h 841973"/>
                <a:gd name="connsiteX121" fmla="*/ 339073 w 564422"/>
                <a:gd name="connsiteY121" fmla="*/ 543208 h 841973"/>
                <a:gd name="connsiteX122" fmla="*/ 336055 w 564422"/>
                <a:gd name="connsiteY122" fmla="*/ 567351 h 841973"/>
                <a:gd name="connsiteX123" fmla="*/ 327002 w 564422"/>
                <a:gd name="connsiteY123" fmla="*/ 603565 h 841973"/>
                <a:gd name="connsiteX124" fmla="*/ 314931 w 564422"/>
                <a:gd name="connsiteY124" fmla="*/ 621672 h 841973"/>
                <a:gd name="connsiteX125" fmla="*/ 305877 w 564422"/>
                <a:gd name="connsiteY125" fmla="*/ 624689 h 841973"/>
                <a:gd name="connsiteX126" fmla="*/ 314931 w 564422"/>
                <a:gd name="connsiteY126" fmla="*/ 573386 h 841973"/>
                <a:gd name="connsiteX127" fmla="*/ 320966 w 564422"/>
                <a:gd name="connsiteY127" fmla="*/ 555279 h 841973"/>
                <a:gd name="connsiteX128" fmla="*/ 317948 w 564422"/>
                <a:gd name="connsiteY128" fmla="*/ 540190 h 841973"/>
                <a:gd name="connsiteX129" fmla="*/ 299841 w 564422"/>
                <a:gd name="connsiteY129" fmla="*/ 531137 h 841973"/>
                <a:gd name="connsiteX130" fmla="*/ 290788 w 564422"/>
                <a:gd name="connsiteY130" fmla="*/ 537173 h 841973"/>
                <a:gd name="connsiteX131" fmla="*/ 284752 w 564422"/>
                <a:gd name="connsiteY131" fmla="*/ 549244 h 841973"/>
                <a:gd name="connsiteX132" fmla="*/ 278717 w 564422"/>
                <a:gd name="connsiteY132" fmla="*/ 558297 h 841973"/>
                <a:gd name="connsiteX133" fmla="*/ 272681 w 564422"/>
                <a:gd name="connsiteY133" fmla="*/ 615636 h 841973"/>
                <a:gd name="connsiteX134" fmla="*/ 266645 w 564422"/>
                <a:gd name="connsiteY134" fmla="*/ 624689 h 841973"/>
                <a:gd name="connsiteX135" fmla="*/ 251556 w 564422"/>
                <a:gd name="connsiteY135" fmla="*/ 648832 h 841973"/>
                <a:gd name="connsiteX136" fmla="*/ 233449 w 564422"/>
                <a:gd name="connsiteY136" fmla="*/ 645814 h 841973"/>
                <a:gd name="connsiteX137" fmla="*/ 227414 w 564422"/>
                <a:gd name="connsiteY137" fmla="*/ 636761 h 841973"/>
                <a:gd name="connsiteX138" fmla="*/ 218360 w 564422"/>
                <a:gd name="connsiteY138" fmla="*/ 627707 h 841973"/>
                <a:gd name="connsiteX139" fmla="*/ 200253 w 564422"/>
                <a:gd name="connsiteY139" fmla="*/ 654868 h 841973"/>
                <a:gd name="connsiteX140" fmla="*/ 185164 w 564422"/>
                <a:gd name="connsiteY140" fmla="*/ 651850 h 841973"/>
                <a:gd name="connsiteX141" fmla="*/ 167057 w 564422"/>
                <a:gd name="connsiteY141" fmla="*/ 642796 h 841973"/>
                <a:gd name="connsiteX142" fmla="*/ 161022 w 564422"/>
                <a:gd name="connsiteY142" fmla="*/ 660903 h 841973"/>
                <a:gd name="connsiteX143" fmla="*/ 158004 w 564422"/>
                <a:gd name="connsiteY143" fmla="*/ 669957 h 841973"/>
                <a:gd name="connsiteX144" fmla="*/ 148950 w 564422"/>
                <a:gd name="connsiteY144" fmla="*/ 672974 h 841973"/>
                <a:gd name="connsiteX145" fmla="*/ 127826 w 564422"/>
                <a:gd name="connsiteY145" fmla="*/ 669957 h 841973"/>
                <a:gd name="connsiteX146" fmla="*/ 130843 w 564422"/>
                <a:gd name="connsiteY146" fmla="*/ 648832 h 841973"/>
                <a:gd name="connsiteX147" fmla="*/ 112736 w 564422"/>
                <a:gd name="connsiteY147" fmla="*/ 651850 h 841973"/>
                <a:gd name="connsiteX148" fmla="*/ 91612 w 564422"/>
                <a:gd name="connsiteY148" fmla="*/ 654868 h 841973"/>
                <a:gd name="connsiteX149" fmla="*/ 91612 w 564422"/>
                <a:gd name="connsiteY149" fmla="*/ 633743 h 841973"/>
                <a:gd name="connsiteX150" fmla="*/ 106701 w 564422"/>
                <a:gd name="connsiteY150" fmla="*/ 630725 h 841973"/>
                <a:gd name="connsiteX151" fmla="*/ 112736 w 564422"/>
                <a:gd name="connsiteY151" fmla="*/ 603565 h 841973"/>
                <a:gd name="connsiteX152" fmla="*/ 115754 w 564422"/>
                <a:gd name="connsiteY152" fmla="*/ 594511 h 841973"/>
                <a:gd name="connsiteX153" fmla="*/ 124808 w 564422"/>
                <a:gd name="connsiteY153" fmla="*/ 588475 h 841973"/>
                <a:gd name="connsiteX154" fmla="*/ 121790 w 564422"/>
                <a:gd name="connsiteY154" fmla="*/ 576404 h 841973"/>
                <a:gd name="connsiteX155" fmla="*/ 115754 w 564422"/>
                <a:gd name="connsiteY155" fmla="*/ 567351 h 841973"/>
                <a:gd name="connsiteX156" fmla="*/ 112736 w 564422"/>
                <a:gd name="connsiteY156" fmla="*/ 558297 h 841973"/>
                <a:gd name="connsiteX157" fmla="*/ 109719 w 564422"/>
                <a:gd name="connsiteY157" fmla="*/ 522083 h 841973"/>
                <a:gd name="connsiteX158" fmla="*/ 106701 w 564422"/>
                <a:gd name="connsiteY158" fmla="*/ 464745 h 841973"/>
                <a:gd name="connsiteX159" fmla="*/ 97647 w 564422"/>
                <a:gd name="connsiteY159" fmla="*/ 461727 h 841973"/>
                <a:gd name="connsiteX160" fmla="*/ 82558 w 564422"/>
                <a:gd name="connsiteY160" fmla="*/ 464745 h 841973"/>
                <a:gd name="connsiteX161" fmla="*/ 88594 w 564422"/>
                <a:gd name="connsiteY161" fmla="*/ 446638 h 841973"/>
                <a:gd name="connsiteX162" fmla="*/ 85576 w 564422"/>
                <a:gd name="connsiteY162" fmla="*/ 407406 h 841973"/>
                <a:gd name="connsiteX163" fmla="*/ 67469 w 564422"/>
                <a:gd name="connsiteY163" fmla="*/ 413442 h 841973"/>
                <a:gd name="connsiteX164" fmla="*/ 58416 w 564422"/>
                <a:gd name="connsiteY164" fmla="*/ 404388 h 841973"/>
                <a:gd name="connsiteX165" fmla="*/ 64451 w 564422"/>
                <a:gd name="connsiteY165" fmla="*/ 362139 h 841973"/>
                <a:gd name="connsiteX166" fmla="*/ 76523 w 564422"/>
                <a:gd name="connsiteY166" fmla="*/ 344032 h 841973"/>
                <a:gd name="connsiteX167" fmla="*/ 82558 w 564422"/>
                <a:gd name="connsiteY167" fmla="*/ 325925 h 841973"/>
                <a:gd name="connsiteX168" fmla="*/ 52380 w 564422"/>
                <a:gd name="connsiteY168" fmla="*/ 313854 h 841973"/>
                <a:gd name="connsiteX169" fmla="*/ 34273 w 564422"/>
                <a:gd name="connsiteY169" fmla="*/ 307818 h 841973"/>
                <a:gd name="connsiteX170" fmla="*/ 16166 w 564422"/>
                <a:gd name="connsiteY170" fmla="*/ 292729 h 841973"/>
                <a:gd name="connsiteX171" fmla="*/ 10131 w 564422"/>
                <a:gd name="connsiteY171" fmla="*/ 274622 h 841973"/>
                <a:gd name="connsiteX172" fmla="*/ 4095 w 564422"/>
                <a:gd name="connsiteY172" fmla="*/ 265569 h 841973"/>
                <a:gd name="connsiteX173" fmla="*/ 4095 w 564422"/>
                <a:gd name="connsiteY173" fmla="*/ 211248 h 841973"/>
                <a:gd name="connsiteX174" fmla="*/ 13148 w 564422"/>
                <a:gd name="connsiteY174" fmla="*/ 217283 h 841973"/>
                <a:gd name="connsiteX175" fmla="*/ 16166 w 564422"/>
                <a:gd name="connsiteY175" fmla="*/ 232373 h 841973"/>
                <a:gd name="connsiteX176" fmla="*/ 25220 w 564422"/>
                <a:gd name="connsiteY176" fmla="*/ 235390 h 841973"/>
                <a:gd name="connsiteX177" fmla="*/ 34273 w 564422"/>
                <a:gd name="connsiteY177" fmla="*/ 217283 h 841973"/>
                <a:gd name="connsiteX178" fmla="*/ 46344 w 564422"/>
                <a:gd name="connsiteY178" fmla="*/ 220301 h 841973"/>
                <a:gd name="connsiteX179" fmla="*/ 49362 w 564422"/>
                <a:gd name="connsiteY179" fmla="*/ 211248 h 841973"/>
                <a:gd name="connsiteX180" fmla="*/ 58416 w 564422"/>
                <a:gd name="connsiteY180" fmla="*/ 202194 h 841973"/>
                <a:gd name="connsiteX181" fmla="*/ 70487 w 564422"/>
                <a:gd name="connsiteY181" fmla="*/ 199176 h 841973"/>
                <a:gd name="connsiteX182" fmla="*/ 79540 w 564422"/>
                <a:gd name="connsiteY182" fmla="*/ 196159 h 841973"/>
                <a:gd name="connsiteX183" fmla="*/ 100665 w 564422"/>
                <a:gd name="connsiteY183" fmla="*/ 199176 h 841973"/>
                <a:gd name="connsiteX184" fmla="*/ 118772 w 564422"/>
                <a:gd name="connsiteY184" fmla="*/ 205212 h 841973"/>
                <a:gd name="connsiteX185" fmla="*/ 115754 w 564422"/>
                <a:gd name="connsiteY185" fmla="*/ 184087 h 841973"/>
                <a:gd name="connsiteX186" fmla="*/ 106701 w 564422"/>
                <a:gd name="connsiteY186" fmla="*/ 178052 h 841973"/>
                <a:gd name="connsiteX187" fmla="*/ 97647 w 564422"/>
                <a:gd name="connsiteY187" fmla="*/ 168998 h 841973"/>
                <a:gd name="connsiteX188" fmla="*/ 91612 w 564422"/>
                <a:gd name="connsiteY188" fmla="*/ 159945 h 841973"/>
                <a:gd name="connsiteX189" fmla="*/ 73505 w 564422"/>
                <a:gd name="connsiteY189" fmla="*/ 144856 h 841973"/>
                <a:gd name="connsiteX190" fmla="*/ 64451 w 564422"/>
                <a:gd name="connsiteY190" fmla="*/ 141838 h 841973"/>
                <a:gd name="connsiteX191" fmla="*/ 55398 w 564422"/>
                <a:gd name="connsiteY191" fmla="*/ 135802 h 841973"/>
                <a:gd name="connsiteX192" fmla="*/ 46344 w 564422"/>
                <a:gd name="connsiteY192" fmla="*/ 132784 h 841973"/>
                <a:gd name="connsiteX193" fmla="*/ 37291 w 564422"/>
                <a:gd name="connsiteY193" fmla="*/ 123731 h 841973"/>
                <a:gd name="connsiteX194" fmla="*/ 10131 w 564422"/>
                <a:gd name="connsiteY194" fmla="*/ 102606 h 841973"/>
                <a:gd name="connsiteX195" fmla="*/ 4095 w 564422"/>
                <a:gd name="connsiteY195" fmla="*/ 93553 h 841973"/>
                <a:gd name="connsiteX196" fmla="*/ 7113 w 564422"/>
                <a:gd name="connsiteY196" fmla="*/ 72428 h 841973"/>
                <a:gd name="connsiteX197" fmla="*/ 16166 w 564422"/>
                <a:gd name="connsiteY197" fmla="*/ 75446 h 841973"/>
                <a:gd name="connsiteX0" fmla="*/ 16166 w 564422"/>
                <a:gd name="connsiteY0" fmla="*/ 75446 h 841973"/>
                <a:gd name="connsiteX1" fmla="*/ 31255 w 564422"/>
                <a:gd name="connsiteY1" fmla="*/ 69410 h 841973"/>
                <a:gd name="connsiteX2" fmla="*/ 40309 w 564422"/>
                <a:gd name="connsiteY2" fmla="*/ 66392 h 841973"/>
                <a:gd name="connsiteX3" fmla="*/ 37291 w 564422"/>
                <a:gd name="connsiteY3" fmla="*/ 57339 h 841973"/>
                <a:gd name="connsiteX4" fmla="*/ 40309 w 564422"/>
                <a:gd name="connsiteY4" fmla="*/ 48285 h 841973"/>
                <a:gd name="connsiteX5" fmla="*/ 49362 w 564422"/>
                <a:gd name="connsiteY5" fmla="*/ 39232 h 841973"/>
                <a:gd name="connsiteX6" fmla="*/ 31255 w 564422"/>
                <a:gd name="connsiteY6" fmla="*/ 27161 h 841973"/>
                <a:gd name="connsiteX7" fmla="*/ 31255 w 564422"/>
                <a:gd name="connsiteY7" fmla="*/ 9054 h 841973"/>
                <a:gd name="connsiteX8" fmla="*/ 40309 w 564422"/>
                <a:gd name="connsiteY8" fmla="*/ 6036 h 841973"/>
                <a:gd name="connsiteX9" fmla="*/ 49362 w 564422"/>
                <a:gd name="connsiteY9" fmla="*/ 0 h 841973"/>
                <a:gd name="connsiteX10" fmla="*/ 58416 w 564422"/>
                <a:gd name="connsiteY10" fmla="*/ 6036 h 841973"/>
                <a:gd name="connsiteX11" fmla="*/ 70487 w 564422"/>
                <a:gd name="connsiteY11" fmla="*/ 15089 h 841973"/>
                <a:gd name="connsiteX12" fmla="*/ 79540 w 564422"/>
                <a:gd name="connsiteY12" fmla="*/ 21125 h 841973"/>
                <a:gd name="connsiteX13" fmla="*/ 88594 w 564422"/>
                <a:gd name="connsiteY13" fmla="*/ 30178 h 841973"/>
                <a:gd name="connsiteX14" fmla="*/ 94630 w 564422"/>
                <a:gd name="connsiteY14" fmla="*/ 39232 h 841973"/>
                <a:gd name="connsiteX15" fmla="*/ 106701 w 564422"/>
                <a:gd name="connsiteY15" fmla="*/ 45268 h 841973"/>
                <a:gd name="connsiteX16" fmla="*/ 115754 w 564422"/>
                <a:gd name="connsiteY16" fmla="*/ 51303 h 841973"/>
                <a:gd name="connsiteX17" fmla="*/ 103683 w 564422"/>
                <a:gd name="connsiteY17" fmla="*/ 54321 h 841973"/>
                <a:gd name="connsiteX18" fmla="*/ 100665 w 564422"/>
                <a:gd name="connsiteY18" fmla="*/ 45268 h 841973"/>
                <a:gd name="connsiteX19" fmla="*/ 115754 w 564422"/>
                <a:gd name="connsiteY19" fmla="*/ 30178 h 841973"/>
                <a:gd name="connsiteX20" fmla="*/ 124808 w 564422"/>
                <a:gd name="connsiteY20" fmla="*/ 42250 h 841973"/>
                <a:gd name="connsiteX21" fmla="*/ 142915 w 564422"/>
                <a:gd name="connsiteY21" fmla="*/ 54321 h 841973"/>
                <a:gd name="connsiteX22" fmla="*/ 154986 w 564422"/>
                <a:gd name="connsiteY22" fmla="*/ 63374 h 841973"/>
                <a:gd name="connsiteX23" fmla="*/ 161022 w 564422"/>
                <a:gd name="connsiteY23" fmla="*/ 72428 h 841973"/>
                <a:gd name="connsiteX24" fmla="*/ 179129 w 564422"/>
                <a:gd name="connsiteY24" fmla="*/ 81481 h 841973"/>
                <a:gd name="connsiteX25" fmla="*/ 188182 w 564422"/>
                <a:gd name="connsiteY25" fmla="*/ 78464 h 841973"/>
                <a:gd name="connsiteX26" fmla="*/ 203271 w 564422"/>
                <a:gd name="connsiteY26" fmla="*/ 69410 h 841973"/>
                <a:gd name="connsiteX27" fmla="*/ 206289 w 564422"/>
                <a:gd name="connsiteY27" fmla="*/ 78464 h 841973"/>
                <a:gd name="connsiteX28" fmla="*/ 218360 w 564422"/>
                <a:gd name="connsiteY28" fmla="*/ 99588 h 841973"/>
                <a:gd name="connsiteX29" fmla="*/ 221378 w 564422"/>
                <a:gd name="connsiteY29" fmla="*/ 120713 h 841973"/>
                <a:gd name="connsiteX30" fmla="*/ 224396 w 564422"/>
                <a:gd name="connsiteY30" fmla="*/ 129767 h 841973"/>
                <a:gd name="connsiteX31" fmla="*/ 230432 w 564422"/>
                <a:gd name="connsiteY31" fmla="*/ 178052 h 841973"/>
                <a:gd name="connsiteX32" fmla="*/ 251556 w 564422"/>
                <a:gd name="connsiteY32" fmla="*/ 181070 h 841973"/>
                <a:gd name="connsiteX33" fmla="*/ 269663 w 564422"/>
                <a:gd name="connsiteY33" fmla="*/ 187105 h 841973"/>
                <a:gd name="connsiteX34" fmla="*/ 278717 w 564422"/>
                <a:gd name="connsiteY34" fmla="*/ 190123 h 841973"/>
                <a:gd name="connsiteX35" fmla="*/ 323984 w 564422"/>
                <a:gd name="connsiteY35" fmla="*/ 199176 h 841973"/>
                <a:gd name="connsiteX36" fmla="*/ 333037 w 564422"/>
                <a:gd name="connsiteY36" fmla="*/ 202194 h 841973"/>
                <a:gd name="connsiteX37" fmla="*/ 354162 w 564422"/>
                <a:gd name="connsiteY37" fmla="*/ 208230 h 841973"/>
                <a:gd name="connsiteX38" fmla="*/ 408483 w 564422"/>
                <a:gd name="connsiteY38" fmla="*/ 205212 h 841973"/>
                <a:gd name="connsiteX39" fmla="*/ 429608 w 564422"/>
                <a:gd name="connsiteY39" fmla="*/ 202194 h 841973"/>
                <a:gd name="connsiteX40" fmla="*/ 486946 w 564422"/>
                <a:gd name="connsiteY40" fmla="*/ 205212 h 841973"/>
                <a:gd name="connsiteX41" fmla="*/ 502035 w 564422"/>
                <a:gd name="connsiteY41" fmla="*/ 217283 h 841973"/>
                <a:gd name="connsiteX42" fmla="*/ 523160 w 564422"/>
                <a:gd name="connsiteY42" fmla="*/ 223319 h 841973"/>
                <a:gd name="connsiteX43" fmla="*/ 523160 w 564422"/>
                <a:gd name="connsiteY43" fmla="*/ 244444 h 841973"/>
                <a:gd name="connsiteX44" fmla="*/ 514107 w 564422"/>
                <a:gd name="connsiteY44" fmla="*/ 241426 h 841973"/>
                <a:gd name="connsiteX45" fmla="*/ 511089 w 564422"/>
                <a:gd name="connsiteY45" fmla="*/ 232373 h 841973"/>
                <a:gd name="connsiteX46" fmla="*/ 505053 w 564422"/>
                <a:gd name="connsiteY46" fmla="*/ 250479 h 841973"/>
                <a:gd name="connsiteX47" fmla="*/ 502035 w 564422"/>
                <a:gd name="connsiteY47" fmla="*/ 262551 h 841973"/>
                <a:gd name="connsiteX48" fmla="*/ 499018 w 564422"/>
                <a:gd name="connsiteY48" fmla="*/ 277640 h 841973"/>
                <a:gd name="connsiteX49" fmla="*/ 483929 w 564422"/>
                <a:gd name="connsiteY49" fmla="*/ 295747 h 841973"/>
                <a:gd name="connsiteX50" fmla="*/ 468839 w 564422"/>
                <a:gd name="connsiteY50" fmla="*/ 322907 h 841973"/>
                <a:gd name="connsiteX51" fmla="*/ 462804 w 564422"/>
                <a:gd name="connsiteY51" fmla="*/ 331961 h 841973"/>
                <a:gd name="connsiteX52" fmla="*/ 453750 w 564422"/>
                <a:gd name="connsiteY52" fmla="*/ 328943 h 841973"/>
                <a:gd name="connsiteX53" fmla="*/ 429608 w 564422"/>
                <a:gd name="connsiteY53" fmla="*/ 331961 h 841973"/>
                <a:gd name="connsiteX54" fmla="*/ 402447 w 564422"/>
                <a:gd name="connsiteY54" fmla="*/ 356103 h 841973"/>
                <a:gd name="connsiteX55" fmla="*/ 393394 w 564422"/>
                <a:gd name="connsiteY55" fmla="*/ 359121 h 841973"/>
                <a:gd name="connsiteX56" fmla="*/ 381323 w 564422"/>
                <a:gd name="connsiteY56" fmla="*/ 386281 h 841973"/>
                <a:gd name="connsiteX57" fmla="*/ 378305 w 564422"/>
                <a:gd name="connsiteY57" fmla="*/ 395335 h 841973"/>
                <a:gd name="connsiteX58" fmla="*/ 384340 w 564422"/>
                <a:gd name="connsiteY58" fmla="*/ 422495 h 841973"/>
                <a:gd name="connsiteX59" fmla="*/ 393394 w 564422"/>
                <a:gd name="connsiteY59" fmla="*/ 428531 h 841973"/>
                <a:gd name="connsiteX60" fmla="*/ 402447 w 564422"/>
                <a:gd name="connsiteY60" fmla="*/ 437584 h 841973"/>
                <a:gd name="connsiteX61" fmla="*/ 405465 w 564422"/>
                <a:gd name="connsiteY61" fmla="*/ 449656 h 841973"/>
                <a:gd name="connsiteX62" fmla="*/ 420554 w 564422"/>
                <a:gd name="connsiteY62" fmla="*/ 467763 h 841973"/>
                <a:gd name="connsiteX63" fmla="*/ 423572 w 564422"/>
                <a:gd name="connsiteY63" fmla="*/ 476816 h 841973"/>
                <a:gd name="connsiteX64" fmla="*/ 441679 w 564422"/>
                <a:gd name="connsiteY64" fmla="*/ 482852 h 841973"/>
                <a:gd name="connsiteX65" fmla="*/ 453750 w 564422"/>
                <a:gd name="connsiteY65" fmla="*/ 479834 h 841973"/>
                <a:gd name="connsiteX66" fmla="*/ 447715 w 564422"/>
                <a:gd name="connsiteY66" fmla="*/ 461727 h 841973"/>
                <a:gd name="connsiteX67" fmla="*/ 450733 w 564422"/>
                <a:gd name="connsiteY67" fmla="*/ 443620 h 841973"/>
                <a:gd name="connsiteX68" fmla="*/ 459786 w 564422"/>
                <a:gd name="connsiteY68" fmla="*/ 440602 h 841973"/>
                <a:gd name="connsiteX69" fmla="*/ 450733 w 564422"/>
                <a:gd name="connsiteY69" fmla="*/ 386281 h 841973"/>
                <a:gd name="connsiteX70" fmla="*/ 453750 w 564422"/>
                <a:gd name="connsiteY70" fmla="*/ 377228 h 841973"/>
                <a:gd name="connsiteX71" fmla="*/ 468839 w 564422"/>
                <a:gd name="connsiteY71" fmla="*/ 389299 h 841973"/>
                <a:gd name="connsiteX72" fmla="*/ 499018 w 564422"/>
                <a:gd name="connsiteY72" fmla="*/ 386281 h 841973"/>
                <a:gd name="connsiteX73" fmla="*/ 508071 w 564422"/>
                <a:gd name="connsiteY73" fmla="*/ 419477 h 841973"/>
                <a:gd name="connsiteX74" fmla="*/ 514107 w 564422"/>
                <a:gd name="connsiteY74" fmla="*/ 428531 h 841973"/>
                <a:gd name="connsiteX75" fmla="*/ 517125 w 564422"/>
                <a:gd name="connsiteY75" fmla="*/ 437584 h 841973"/>
                <a:gd name="connsiteX76" fmla="*/ 520142 w 564422"/>
                <a:gd name="connsiteY76" fmla="*/ 500959 h 841973"/>
                <a:gd name="connsiteX77" fmla="*/ 529196 w 564422"/>
                <a:gd name="connsiteY77" fmla="*/ 513030 h 841973"/>
                <a:gd name="connsiteX78" fmla="*/ 532214 w 564422"/>
                <a:gd name="connsiteY78" fmla="*/ 522083 h 841973"/>
                <a:gd name="connsiteX79" fmla="*/ 532214 w 564422"/>
                <a:gd name="connsiteY79" fmla="*/ 579422 h 841973"/>
                <a:gd name="connsiteX80" fmla="*/ 538249 w 564422"/>
                <a:gd name="connsiteY80" fmla="*/ 718242 h 841973"/>
                <a:gd name="connsiteX81" fmla="*/ 541267 w 564422"/>
                <a:gd name="connsiteY81" fmla="*/ 706171 h 841973"/>
                <a:gd name="connsiteX82" fmla="*/ 532214 w 564422"/>
                <a:gd name="connsiteY82" fmla="*/ 703153 h 841973"/>
                <a:gd name="connsiteX83" fmla="*/ 505053 w 564422"/>
                <a:gd name="connsiteY83" fmla="*/ 706171 h 841973"/>
                <a:gd name="connsiteX84" fmla="*/ 502035 w 564422"/>
                <a:gd name="connsiteY84" fmla="*/ 721260 h 841973"/>
                <a:gd name="connsiteX85" fmla="*/ 499018 w 564422"/>
                <a:gd name="connsiteY85" fmla="*/ 733331 h 841973"/>
                <a:gd name="connsiteX86" fmla="*/ 502035 w 564422"/>
                <a:gd name="connsiteY86" fmla="*/ 763509 h 841973"/>
                <a:gd name="connsiteX87" fmla="*/ 511089 w 564422"/>
                <a:gd name="connsiteY87" fmla="*/ 772563 h 841973"/>
                <a:gd name="connsiteX88" fmla="*/ 523160 w 564422"/>
                <a:gd name="connsiteY88" fmla="*/ 790670 h 841973"/>
                <a:gd name="connsiteX89" fmla="*/ 526178 w 564422"/>
                <a:gd name="connsiteY89" fmla="*/ 799723 h 841973"/>
                <a:gd name="connsiteX90" fmla="*/ 547303 w 564422"/>
                <a:gd name="connsiteY90" fmla="*/ 811794 h 841973"/>
                <a:gd name="connsiteX91" fmla="*/ 553338 w 564422"/>
                <a:gd name="connsiteY91" fmla="*/ 820848 h 841973"/>
                <a:gd name="connsiteX92" fmla="*/ 559374 w 564422"/>
                <a:gd name="connsiteY92" fmla="*/ 838955 h 841973"/>
                <a:gd name="connsiteX93" fmla="*/ 547303 w 564422"/>
                <a:gd name="connsiteY93" fmla="*/ 841973 h 841973"/>
                <a:gd name="connsiteX94" fmla="*/ 538249 w 564422"/>
                <a:gd name="connsiteY94" fmla="*/ 835937 h 841973"/>
                <a:gd name="connsiteX95" fmla="*/ 520142 w 564422"/>
                <a:gd name="connsiteY95" fmla="*/ 817830 h 841973"/>
                <a:gd name="connsiteX96" fmla="*/ 511089 w 564422"/>
                <a:gd name="connsiteY96" fmla="*/ 814812 h 841973"/>
                <a:gd name="connsiteX97" fmla="*/ 505053 w 564422"/>
                <a:gd name="connsiteY97" fmla="*/ 799723 h 841973"/>
                <a:gd name="connsiteX98" fmla="*/ 496000 w 564422"/>
                <a:gd name="connsiteY98" fmla="*/ 772563 h 841973"/>
                <a:gd name="connsiteX99" fmla="*/ 468839 w 564422"/>
                <a:gd name="connsiteY99" fmla="*/ 727295 h 841973"/>
                <a:gd name="connsiteX100" fmla="*/ 465822 w 564422"/>
                <a:gd name="connsiteY100" fmla="*/ 715224 h 841973"/>
                <a:gd name="connsiteX101" fmla="*/ 459786 w 564422"/>
                <a:gd name="connsiteY101" fmla="*/ 697117 h 841973"/>
                <a:gd name="connsiteX102" fmla="*/ 456768 w 564422"/>
                <a:gd name="connsiteY102" fmla="*/ 679010 h 841973"/>
                <a:gd name="connsiteX103" fmla="*/ 447715 w 564422"/>
                <a:gd name="connsiteY103" fmla="*/ 675992 h 841973"/>
                <a:gd name="connsiteX104" fmla="*/ 441679 w 564422"/>
                <a:gd name="connsiteY104" fmla="*/ 666939 h 841973"/>
                <a:gd name="connsiteX105" fmla="*/ 444697 w 564422"/>
                <a:gd name="connsiteY105" fmla="*/ 606582 h 841973"/>
                <a:gd name="connsiteX106" fmla="*/ 441679 w 564422"/>
                <a:gd name="connsiteY106" fmla="*/ 585458 h 841973"/>
                <a:gd name="connsiteX107" fmla="*/ 432626 w 564422"/>
                <a:gd name="connsiteY107" fmla="*/ 582440 h 841973"/>
                <a:gd name="connsiteX108" fmla="*/ 411501 w 564422"/>
                <a:gd name="connsiteY108" fmla="*/ 570369 h 841973"/>
                <a:gd name="connsiteX109" fmla="*/ 402447 w 564422"/>
                <a:gd name="connsiteY109" fmla="*/ 567351 h 841973"/>
                <a:gd name="connsiteX110" fmla="*/ 393394 w 564422"/>
                <a:gd name="connsiteY110" fmla="*/ 561315 h 841973"/>
                <a:gd name="connsiteX111" fmla="*/ 390376 w 564422"/>
                <a:gd name="connsiteY111" fmla="*/ 552262 h 841973"/>
                <a:gd name="connsiteX112" fmla="*/ 387358 w 564422"/>
                <a:gd name="connsiteY112" fmla="*/ 528119 h 841973"/>
                <a:gd name="connsiteX113" fmla="*/ 369251 w 564422"/>
                <a:gd name="connsiteY113" fmla="*/ 540190 h 841973"/>
                <a:gd name="connsiteX114" fmla="*/ 363216 w 564422"/>
                <a:gd name="connsiteY114" fmla="*/ 549244 h 841973"/>
                <a:gd name="connsiteX115" fmla="*/ 372269 w 564422"/>
                <a:gd name="connsiteY115" fmla="*/ 555279 h 841973"/>
                <a:gd name="connsiteX116" fmla="*/ 363216 w 564422"/>
                <a:gd name="connsiteY116" fmla="*/ 597529 h 841973"/>
                <a:gd name="connsiteX117" fmla="*/ 360198 w 564422"/>
                <a:gd name="connsiteY117" fmla="*/ 606582 h 841973"/>
                <a:gd name="connsiteX118" fmla="*/ 351144 w 564422"/>
                <a:gd name="connsiteY118" fmla="*/ 612618 h 841973"/>
                <a:gd name="connsiteX119" fmla="*/ 348127 w 564422"/>
                <a:gd name="connsiteY119" fmla="*/ 546226 h 841973"/>
                <a:gd name="connsiteX120" fmla="*/ 339073 w 564422"/>
                <a:gd name="connsiteY120" fmla="*/ 543208 h 841973"/>
                <a:gd name="connsiteX121" fmla="*/ 336055 w 564422"/>
                <a:gd name="connsiteY121" fmla="*/ 567351 h 841973"/>
                <a:gd name="connsiteX122" fmla="*/ 327002 w 564422"/>
                <a:gd name="connsiteY122" fmla="*/ 603565 h 841973"/>
                <a:gd name="connsiteX123" fmla="*/ 314931 w 564422"/>
                <a:gd name="connsiteY123" fmla="*/ 621672 h 841973"/>
                <a:gd name="connsiteX124" fmla="*/ 305877 w 564422"/>
                <a:gd name="connsiteY124" fmla="*/ 624689 h 841973"/>
                <a:gd name="connsiteX125" fmla="*/ 314931 w 564422"/>
                <a:gd name="connsiteY125" fmla="*/ 573386 h 841973"/>
                <a:gd name="connsiteX126" fmla="*/ 320966 w 564422"/>
                <a:gd name="connsiteY126" fmla="*/ 555279 h 841973"/>
                <a:gd name="connsiteX127" fmla="*/ 317948 w 564422"/>
                <a:gd name="connsiteY127" fmla="*/ 540190 h 841973"/>
                <a:gd name="connsiteX128" fmla="*/ 299841 w 564422"/>
                <a:gd name="connsiteY128" fmla="*/ 531137 h 841973"/>
                <a:gd name="connsiteX129" fmla="*/ 290788 w 564422"/>
                <a:gd name="connsiteY129" fmla="*/ 537173 h 841973"/>
                <a:gd name="connsiteX130" fmla="*/ 284752 w 564422"/>
                <a:gd name="connsiteY130" fmla="*/ 549244 h 841973"/>
                <a:gd name="connsiteX131" fmla="*/ 278717 w 564422"/>
                <a:gd name="connsiteY131" fmla="*/ 558297 h 841973"/>
                <a:gd name="connsiteX132" fmla="*/ 272681 w 564422"/>
                <a:gd name="connsiteY132" fmla="*/ 615636 h 841973"/>
                <a:gd name="connsiteX133" fmla="*/ 266645 w 564422"/>
                <a:gd name="connsiteY133" fmla="*/ 624689 h 841973"/>
                <a:gd name="connsiteX134" fmla="*/ 251556 w 564422"/>
                <a:gd name="connsiteY134" fmla="*/ 648832 h 841973"/>
                <a:gd name="connsiteX135" fmla="*/ 233449 w 564422"/>
                <a:gd name="connsiteY135" fmla="*/ 645814 h 841973"/>
                <a:gd name="connsiteX136" fmla="*/ 227414 w 564422"/>
                <a:gd name="connsiteY136" fmla="*/ 636761 h 841973"/>
                <a:gd name="connsiteX137" fmla="*/ 218360 w 564422"/>
                <a:gd name="connsiteY137" fmla="*/ 627707 h 841973"/>
                <a:gd name="connsiteX138" fmla="*/ 200253 w 564422"/>
                <a:gd name="connsiteY138" fmla="*/ 654868 h 841973"/>
                <a:gd name="connsiteX139" fmla="*/ 185164 w 564422"/>
                <a:gd name="connsiteY139" fmla="*/ 651850 h 841973"/>
                <a:gd name="connsiteX140" fmla="*/ 167057 w 564422"/>
                <a:gd name="connsiteY140" fmla="*/ 642796 h 841973"/>
                <a:gd name="connsiteX141" fmla="*/ 161022 w 564422"/>
                <a:gd name="connsiteY141" fmla="*/ 660903 h 841973"/>
                <a:gd name="connsiteX142" fmla="*/ 158004 w 564422"/>
                <a:gd name="connsiteY142" fmla="*/ 669957 h 841973"/>
                <a:gd name="connsiteX143" fmla="*/ 148950 w 564422"/>
                <a:gd name="connsiteY143" fmla="*/ 672974 h 841973"/>
                <a:gd name="connsiteX144" fmla="*/ 127826 w 564422"/>
                <a:gd name="connsiteY144" fmla="*/ 669957 h 841973"/>
                <a:gd name="connsiteX145" fmla="*/ 130843 w 564422"/>
                <a:gd name="connsiteY145" fmla="*/ 648832 h 841973"/>
                <a:gd name="connsiteX146" fmla="*/ 112736 w 564422"/>
                <a:gd name="connsiteY146" fmla="*/ 651850 h 841973"/>
                <a:gd name="connsiteX147" fmla="*/ 91612 w 564422"/>
                <a:gd name="connsiteY147" fmla="*/ 654868 h 841973"/>
                <a:gd name="connsiteX148" fmla="*/ 91612 w 564422"/>
                <a:gd name="connsiteY148" fmla="*/ 633743 h 841973"/>
                <a:gd name="connsiteX149" fmla="*/ 106701 w 564422"/>
                <a:gd name="connsiteY149" fmla="*/ 630725 h 841973"/>
                <a:gd name="connsiteX150" fmla="*/ 112736 w 564422"/>
                <a:gd name="connsiteY150" fmla="*/ 603565 h 841973"/>
                <a:gd name="connsiteX151" fmla="*/ 115754 w 564422"/>
                <a:gd name="connsiteY151" fmla="*/ 594511 h 841973"/>
                <a:gd name="connsiteX152" fmla="*/ 124808 w 564422"/>
                <a:gd name="connsiteY152" fmla="*/ 588475 h 841973"/>
                <a:gd name="connsiteX153" fmla="*/ 121790 w 564422"/>
                <a:gd name="connsiteY153" fmla="*/ 576404 h 841973"/>
                <a:gd name="connsiteX154" fmla="*/ 115754 w 564422"/>
                <a:gd name="connsiteY154" fmla="*/ 567351 h 841973"/>
                <a:gd name="connsiteX155" fmla="*/ 112736 w 564422"/>
                <a:gd name="connsiteY155" fmla="*/ 558297 h 841973"/>
                <a:gd name="connsiteX156" fmla="*/ 109719 w 564422"/>
                <a:gd name="connsiteY156" fmla="*/ 522083 h 841973"/>
                <a:gd name="connsiteX157" fmla="*/ 106701 w 564422"/>
                <a:gd name="connsiteY157" fmla="*/ 464745 h 841973"/>
                <a:gd name="connsiteX158" fmla="*/ 97647 w 564422"/>
                <a:gd name="connsiteY158" fmla="*/ 461727 h 841973"/>
                <a:gd name="connsiteX159" fmla="*/ 82558 w 564422"/>
                <a:gd name="connsiteY159" fmla="*/ 464745 h 841973"/>
                <a:gd name="connsiteX160" fmla="*/ 88594 w 564422"/>
                <a:gd name="connsiteY160" fmla="*/ 446638 h 841973"/>
                <a:gd name="connsiteX161" fmla="*/ 85576 w 564422"/>
                <a:gd name="connsiteY161" fmla="*/ 407406 h 841973"/>
                <a:gd name="connsiteX162" fmla="*/ 67469 w 564422"/>
                <a:gd name="connsiteY162" fmla="*/ 413442 h 841973"/>
                <a:gd name="connsiteX163" fmla="*/ 58416 w 564422"/>
                <a:gd name="connsiteY163" fmla="*/ 404388 h 841973"/>
                <a:gd name="connsiteX164" fmla="*/ 64451 w 564422"/>
                <a:gd name="connsiteY164" fmla="*/ 362139 h 841973"/>
                <a:gd name="connsiteX165" fmla="*/ 76523 w 564422"/>
                <a:gd name="connsiteY165" fmla="*/ 344032 h 841973"/>
                <a:gd name="connsiteX166" fmla="*/ 82558 w 564422"/>
                <a:gd name="connsiteY166" fmla="*/ 325925 h 841973"/>
                <a:gd name="connsiteX167" fmla="*/ 52380 w 564422"/>
                <a:gd name="connsiteY167" fmla="*/ 313854 h 841973"/>
                <a:gd name="connsiteX168" fmla="*/ 34273 w 564422"/>
                <a:gd name="connsiteY168" fmla="*/ 307818 h 841973"/>
                <a:gd name="connsiteX169" fmla="*/ 16166 w 564422"/>
                <a:gd name="connsiteY169" fmla="*/ 292729 h 841973"/>
                <a:gd name="connsiteX170" fmla="*/ 10131 w 564422"/>
                <a:gd name="connsiteY170" fmla="*/ 274622 h 841973"/>
                <a:gd name="connsiteX171" fmla="*/ 4095 w 564422"/>
                <a:gd name="connsiteY171" fmla="*/ 265569 h 841973"/>
                <a:gd name="connsiteX172" fmla="*/ 4095 w 564422"/>
                <a:gd name="connsiteY172" fmla="*/ 211248 h 841973"/>
                <a:gd name="connsiteX173" fmla="*/ 13148 w 564422"/>
                <a:gd name="connsiteY173" fmla="*/ 217283 h 841973"/>
                <a:gd name="connsiteX174" fmla="*/ 16166 w 564422"/>
                <a:gd name="connsiteY174" fmla="*/ 232373 h 841973"/>
                <a:gd name="connsiteX175" fmla="*/ 25220 w 564422"/>
                <a:gd name="connsiteY175" fmla="*/ 235390 h 841973"/>
                <a:gd name="connsiteX176" fmla="*/ 34273 w 564422"/>
                <a:gd name="connsiteY176" fmla="*/ 217283 h 841973"/>
                <a:gd name="connsiteX177" fmla="*/ 46344 w 564422"/>
                <a:gd name="connsiteY177" fmla="*/ 220301 h 841973"/>
                <a:gd name="connsiteX178" fmla="*/ 49362 w 564422"/>
                <a:gd name="connsiteY178" fmla="*/ 211248 h 841973"/>
                <a:gd name="connsiteX179" fmla="*/ 58416 w 564422"/>
                <a:gd name="connsiteY179" fmla="*/ 202194 h 841973"/>
                <a:gd name="connsiteX180" fmla="*/ 70487 w 564422"/>
                <a:gd name="connsiteY180" fmla="*/ 199176 h 841973"/>
                <a:gd name="connsiteX181" fmla="*/ 79540 w 564422"/>
                <a:gd name="connsiteY181" fmla="*/ 196159 h 841973"/>
                <a:gd name="connsiteX182" fmla="*/ 100665 w 564422"/>
                <a:gd name="connsiteY182" fmla="*/ 199176 h 841973"/>
                <a:gd name="connsiteX183" fmla="*/ 118772 w 564422"/>
                <a:gd name="connsiteY183" fmla="*/ 205212 h 841973"/>
                <a:gd name="connsiteX184" fmla="*/ 115754 w 564422"/>
                <a:gd name="connsiteY184" fmla="*/ 184087 h 841973"/>
                <a:gd name="connsiteX185" fmla="*/ 106701 w 564422"/>
                <a:gd name="connsiteY185" fmla="*/ 178052 h 841973"/>
                <a:gd name="connsiteX186" fmla="*/ 97647 w 564422"/>
                <a:gd name="connsiteY186" fmla="*/ 168998 h 841973"/>
                <a:gd name="connsiteX187" fmla="*/ 91612 w 564422"/>
                <a:gd name="connsiteY187" fmla="*/ 159945 h 841973"/>
                <a:gd name="connsiteX188" fmla="*/ 73505 w 564422"/>
                <a:gd name="connsiteY188" fmla="*/ 144856 h 841973"/>
                <a:gd name="connsiteX189" fmla="*/ 64451 w 564422"/>
                <a:gd name="connsiteY189" fmla="*/ 141838 h 841973"/>
                <a:gd name="connsiteX190" fmla="*/ 55398 w 564422"/>
                <a:gd name="connsiteY190" fmla="*/ 135802 h 841973"/>
                <a:gd name="connsiteX191" fmla="*/ 46344 w 564422"/>
                <a:gd name="connsiteY191" fmla="*/ 132784 h 841973"/>
                <a:gd name="connsiteX192" fmla="*/ 37291 w 564422"/>
                <a:gd name="connsiteY192" fmla="*/ 123731 h 841973"/>
                <a:gd name="connsiteX193" fmla="*/ 10131 w 564422"/>
                <a:gd name="connsiteY193" fmla="*/ 102606 h 841973"/>
                <a:gd name="connsiteX194" fmla="*/ 4095 w 564422"/>
                <a:gd name="connsiteY194" fmla="*/ 93553 h 841973"/>
                <a:gd name="connsiteX195" fmla="*/ 7113 w 564422"/>
                <a:gd name="connsiteY195" fmla="*/ 72428 h 841973"/>
                <a:gd name="connsiteX196" fmla="*/ 16166 w 564422"/>
                <a:gd name="connsiteY196" fmla="*/ 75446 h 841973"/>
                <a:gd name="connsiteX0" fmla="*/ 16166 w 564422"/>
                <a:gd name="connsiteY0" fmla="*/ 75446 h 841973"/>
                <a:gd name="connsiteX1" fmla="*/ 31255 w 564422"/>
                <a:gd name="connsiteY1" fmla="*/ 69410 h 841973"/>
                <a:gd name="connsiteX2" fmla="*/ 40309 w 564422"/>
                <a:gd name="connsiteY2" fmla="*/ 66392 h 841973"/>
                <a:gd name="connsiteX3" fmla="*/ 37291 w 564422"/>
                <a:gd name="connsiteY3" fmla="*/ 57339 h 841973"/>
                <a:gd name="connsiteX4" fmla="*/ 40309 w 564422"/>
                <a:gd name="connsiteY4" fmla="*/ 48285 h 841973"/>
                <a:gd name="connsiteX5" fmla="*/ 49362 w 564422"/>
                <a:gd name="connsiteY5" fmla="*/ 39232 h 841973"/>
                <a:gd name="connsiteX6" fmla="*/ 31255 w 564422"/>
                <a:gd name="connsiteY6" fmla="*/ 27161 h 841973"/>
                <a:gd name="connsiteX7" fmla="*/ 31255 w 564422"/>
                <a:gd name="connsiteY7" fmla="*/ 9054 h 841973"/>
                <a:gd name="connsiteX8" fmla="*/ 40309 w 564422"/>
                <a:gd name="connsiteY8" fmla="*/ 6036 h 841973"/>
                <a:gd name="connsiteX9" fmla="*/ 49362 w 564422"/>
                <a:gd name="connsiteY9" fmla="*/ 0 h 841973"/>
                <a:gd name="connsiteX10" fmla="*/ 58416 w 564422"/>
                <a:gd name="connsiteY10" fmla="*/ 6036 h 841973"/>
                <a:gd name="connsiteX11" fmla="*/ 70487 w 564422"/>
                <a:gd name="connsiteY11" fmla="*/ 15089 h 841973"/>
                <a:gd name="connsiteX12" fmla="*/ 79540 w 564422"/>
                <a:gd name="connsiteY12" fmla="*/ 21125 h 841973"/>
                <a:gd name="connsiteX13" fmla="*/ 88594 w 564422"/>
                <a:gd name="connsiteY13" fmla="*/ 30178 h 841973"/>
                <a:gd name="connsiteX14" fmla="*/ 94630 w 564422"/>
                <a:gd name="connsiteY14" fmla="*/ 39232 h 841973"/>
                <a:gd name="connsiteX15" fmla="*/ 106701 w 564422"/>
                <a:gd name="connsiteY15" fmla="*/ 45268 h 841973"/>
                <a:gd name="connsiteX16" fmla="*/ 115754 w 564422"/>
                <a:gd name="connsiteY16" fmla="*/ 51303 h 841973"/>
                <a:gd name="connsiteX17" fmla="*/ 103683 w 564422"/>
                <a:gd name="connsiteY17" fmla="*/ 54321 h 841973"/>
                <a:gd name="connsiteX18" fmla="*/ 100665 w 564422"/>
                <a:gd name="connsiteY18" fmla="*/ 45268 h 841973"/>
                <a:gd name="connsiteX19" fmla="*/ 115754 w 564422"/>
                <a:gd name="connsiteY19" fmla="*/ 30178 h 841973"/>
                <a:gd name="connsiteX20" fmla="*/ 124808 w 564422"/>
                <a:gd name="connsiteY20" fmla="*/ 42250 h 841973"/>
                <a:gd name="connsiteX21" fmla="*/ 142915 w 564422"/>
                <a:gd name="connsiteY21" fmla="*/ 54321 h 841973"/>
                <a:gd name="connsiteX22" fmla="*/ 154986 w 564422"/>
                <a:gd name="connsiteY22" fmla="*/ 63374 h 841973"/>
                <a:gd name="connsiteX23" fmla="*/ 161022 w 564422"/>
                <a:gd name="connsiteY23" fmla="*/ 72428 h 841973"/>
                <a:gd name="connsiteX24" fmla="*/ 179129 w 564422"/>
                <a:gd name="connsiteY24" fmla="*/ 81481 h 841973"/>
                <a:gd name="connsiteX25" fmla="*/ 188182 w 564422"/>
                <a:gd name="connsiteY25" fmla="*/ 78464 h 841973"/>
                <a:gd name="connsiteX26" fmla="*/ 203271 w 564422"/>
                <a:gd name="connsiteY26" fmla="*/ 69410 h 841973"/>
                <a:gd name="connsiteX27" fmla="*/ 206289 w 564422"/>
                <a:gd name="connsiteY27" fmla="*/ 78464 h 841973"/>
                <a:gd name="connsiteX28" fmla="*/ 218360 w 564422"/>
                <a:gd name="connsiteY28" fmla="*/ 99588 h 841973"/>
                <a:gd name="connsiteX29" fmla="*/ 221378 w 564422"/>
                <a:gd name="connsiteY29" fmla="*/ 120713 h 841973"/>
                <a:gd name="connsiteX30" fmla="*/ 224396 w 564422"/>
                <a:gd name="connsiteY30" fmla="*/ 129767 h 841973"/>
                <a:gd name="connsiteX31" fmla="*/ 230432 w 564422"/>
                <a:gd name="connsiteY31" fmla="*/ 178052 h 841973"/>
                <a:gd name="connsiteX32" fmla="*/ 251556 w 564422"/>
                <a:gd name="connsiteY32" fmla="*/ 181070 h 841973"/>
                <a:gd name="connsiteX33" fmla="*/ 269663 w 564422"/>
                <a:gd name="connsiteY33" fmla="*/ 187105 h 841973"/>
                <a:gd name="connsiteX34" fmla="*/ 278717 w 564422"/>
                <a:gd name="connsiteY34" fmla="*/ 190123 h 841973"/>
                <a:gd name="connsiteX35" fmla="*/ 323984 w 564422"/>
                <a:gd name="connsiteY35" fmla="*/ 199176 h 841973"/>
                <a:gd name="connsiteX36" fmla="*/ 333037 w 564422"/>
                <a:gd name="connsiteY36" fmla="*/ 202194 h 841973"/>
                <a:gd name="connsiteX37" fmla="*/ 354162 w 564422"/>
                <a:gd name="connsiteY37" fmla="*/ 208230 h 841973"/>
                <a:gd name="connsiteX38" fmla="*/ 408483 w 564422"/>
                <a:gd name="connsiteY38" fmla="*/ 205212 h 841973"/>
                <a:gd name="connsiteX39" fmla="*/ 429608 w 564422"/>
                <a:gd name="connsiteY39" fmla="*/ 202194 h 841973"/>
                <a:gd name="connsiteX40" fmla="*/ 486946 w 564422"/>
                <a:gd name="connsiteY40" fmla="*/ 205212 h 841973"/>
                <a:gd name="connsiteX41" fmla="*/ 502035 w 564422"/>
                <a:gd name="connsiteY41" fmla="*/ 217283 h 841973"/>
                <a:gd name="connsiteX42" fmla="*/ 523160 w 564422"/>
                <a:gd name="connsiteY42" fmla="*/ 223319 h 841973"/>
                <a:gd name="connsiteX43" fmla="*/ 523160 w 564422"/>
                <a:gd name="connsiteY43" fmla="*/ 244444 h 841973"/>
                <a:gd name="connsiteX44" fmla="*/ 514107 w 564422"/>
                <a:gd name="connsiteY44" fmla="*/ 241426 h 841973"/>
                <a:gd name="connsiteX45" fmla="*/ 511089 w 564422"/>
                <a:gd name="connsiteY45" fmla="*/ 232373 h 841973"/>
                <a:gd name="connsiteX46" fmla="*/ 505053 w 564422"/>
                <a:gd name="connsiteY46" fmla="*/ 250479 h 841973"/>
                <a:gd name="connsiteX47" fmla="*/ 502035 w 564422"/>
                <a:gd name="connsiteY47" fmla="*/ 262551 h 841973"/>
                <a:gd name="connsiteX48" fmla="*/ 499018 w 564422"/>
                <a:gd name="connsiteY48" fmla="*/ 277640 h 841973"/>
                <a:gd name="connsiteX49" fmla="*/ 483929 w 564422"/>
                <a:gd name="connsiteY49" fmla="*/ 295747 h 841973"/>
                <a:gd name="connsiteX50" fmla="*/ 468839 w 564422"/>
                <a:gd name="connsiteY50" fmla="*/ 322907 h 841973"/>
                <a:gd name="connsiteX51" fmla="*/ 462804 w 564422"/>
                <a:gd name="connsiteY51" fmla="*/ 331961 h 841973"/>
                <a:gd name="connsiteX52" fmla="*/ 453750 w 564422"/>
                <a:gd name="connsiteY52" fmla="*/ 328943 h 841973"/>
                <a:gd name="connsiteX53" fmla="*/ 429608 w 564422"/>
                <a:gd name="connsiteY53" fmla="*/ 331961 h 841973"/>
                <a:gd name="connsiteX54" fmla="*/ 402447 w 564422"/>
                <a:gd name="connsiteY54" fmla="*/ 356103 h 841973"/>
                <a:gd name="connsiteX55" fmla="*/ 393394 w 564422"/>
                <a:gd name="connsiteY55" fmla="*/ 359121 h 841973"/>
                <a:gd name="connsiteX56" fmla="*/ 381323 w 564422"/>
                <a:gd name="connsiteY56" fmla="*/ 386281 h 841973"/>
                <a:gd name="connsiteX57" fmla="*/ 378305 w 564422"/>
                <a:gd name="connsiteY57" fmla="*/ 395335 h 841973"/>
                <a:gd name="connsiteX58" fmla="*/ 384340 w 564422"/>
                <a:gd name="connsiteY58" fmla="*/ 422495 h 841973"/>
                <a:gd name="connsiteX59" fmla="*/ 393394 w 564422"/>
                <a:gd name="connsiteY59" fmla="*/ 428531 h 841973"/>
                <a:gd name="connsiteX60" fmla="*/ 402447 w 564422"/>
                <a:gd name="connsiteY60" fmla="*/ 437584 h 841973"/>
                <a:gd name="connsiteX61" fmla="*/ 405465 w 564422"/>
                <a:gd name="connsiteY61" fmla="*/ 449656 h 841973"/>
                <a:gd name="connsiteX62" fmla="*/ 420554 w 564422"/>
                <a:gd name="connsiteY62" fmla="*/ 467763 h 841973"/>
                <a:gd name="connsiteX63" fmla="*/ 423572 w 564422"/>
                <a:gd name="connsiteY63" fmla="*/ 476816 h 841973"/>
                <a:gd name="connsiteX64" fmla="*/ 441679 w 564422"/>
                <a:gd name="connsiteY64" fmla="*/ 482852 h 841973"/>
                <a:gd name="connsiteX65" fmla="*/ 453750 w 564422"/>
                <a:gd name="connsiteY65" fmla="*/ 479834 h 841973"/>
                <a:gd name="connsiteX66" fmla="*/ 447715 w 564422"/>
                <a:gd name="connsiteY66" fmla="*/ 461727 h 841973"/>
                <a:gd name="connsiteX67" fmla="*/ 450733 w 564422"/>
                <a:gd name="connsiteY67" fmla="*/ 443620 h 841973"/>
                <a:gd name="connsiteX68" fmla="*/ 459786 w 564422"/>
                <a:gd name="connsiteY68" fmla="*/ 440602 h 841973"/>
                <a:gd name="connsiteX69" fmla="*/ 450733 w 564422"/>
                <a:gd name="connsiteY69" fmla="*/ 386281 h 841973"/>
                <a:gd name="connsiteX70" fmla="*/ 453750 w 564422"/>
                <a:gd name="connsiteY70" fmla="*/ 377228 h 841973"/>
                <a:gd name="connsiteX71" fmla="*/ 468839 w 564422"/>
                <a:gd name="connsiteY71" fmla="*/ 389299 h 841973"/>
                <a:gd name="connsiteX72" fmla="*/ 499018 w 564422"/>
                <a:gd name="connsiteY72" fmla="*/ 386281 h 841973"/>
                <a:gd name="connsiteX73" fmla="*/ 508071 w 564422"/>
                <a:gd name="connsiteY73" fmla="*/ 419477 h 841973"/>
                <a:gd name="connsiteX74" fmla="*/ 514107 w 564422"/>
                <a:gd name="connsiteY74" fmla="*/ 428531 h 841973"/>
                <a:gd name="connsiteX75" fmla="*/ 517125 w 564422"/>
                <a:gd name="connsiteY75" fmla="*/ 437584 h 841973"/>
                <a:gd name="connsiteX76" fmla="*/ 520142 w 564422"/>
                <a:gd name="connsiteY76" fmla="*/ 500959 h 841973"/>
                <a:gd name="connsiteX77" fmla="*/ 529196 w 564422"/>
                <a:gd name="connsiteY77" fmla="*/ 513030 h 841973"/>
                <a:gd name="connsiteX78" fmla="*/ 532214 w 564422"/>
                <a:gd name="connsiteY78" fmla="*/ 522083 h 841973"/>
                <a:gd name="connsiteX79" fmla="*/ 532214 w 564422"/>
                <a:gd name="connsiteY79" fmla="*/ 579422 h 841973"/>
                <a:gd name="connsiteX80" fmla="*/ 538249 w 564422"/>
                <a:gd name="connsiteY80" fmla="*/ 718242 h 841973"/>
                <a:gd name="connsiteX81" fmla="*/ 541267 w 564422"/>
                <a:gd name="connsiteY81" fmla="*/ 706171 h 841973"/>
                <a:gd name="connsiteX82" fmla="*/ 532214 w 564422"/>
                <a:gd name="connsiteY82" fmla="*/ 703153 h 841973"/>
                <a:gd name="connsiteX83" fmla="*/ 505053 w 564422"/>
                <a:gd name="connsiteY83" fmla="*/ 706171 h 841973"/>
                <a:gd name="connsiteX84" fmla="*/ 502035 w 564422"/>
                <a:gd name="connsiteY84" fmla="*/ 721260 h 841973"/>
                <a:gd name="connsiteX85" fmla="*/ 499018 w 564422"/>
                <a:gd name="connsiteY85" fmla="*/ 733331 h 841973"/>
                <a:gd name="connsiteX86" fmla="*/ 502035 w 564422"/>
                <a:gd name="connsiteY86" fmla="*/ 763509 h 841973"/>
                <a:gd name="connsiteX87" fmla="*/ 511089 w 564422"/>
                <a:gd name="connsiteY87" fmla="*/ 772563 h 841973"/>
                <a:gd name="connsiteX88" fmla="*/ 523160 w 564422"/>
                <a:gd name="connsiteY88" fmla="*/ 790670 h 841973"/>
                <a:gd name="connsiteX89" fmla="*/ 526178 w 564422"/>
                <a:gd name="connsiteY89" fmla="*/ 799723 h 841973"/>
                <a:gd name="connsiteX90" fmla="*/ 547303 w 564422"/>
                <a:gd name="connsiteY90" fmla="*/ 811794 h 841973"/>
                <a:gd name="connsiteX91" fmla="*/ 553338 w 564422"/>
                <a:gd name="connsiteY91" fmla="*/ 820848 h 841973"/>
                <a:gd name="connsiteX92" fmla="*/ 559374 w 564422"/>
                <a:gd name="connsiteY92" fmla="*/ 838955 h 841973"/>
                <a:gd name="connsiteX93" fmla="*/ 547303 w 564422"/>
                <a:gd name="connsiteY93" fmla="*/ 841973 h 841973"/>
                <a:gd name="connsiteX94" fmla="*/ 538249 w 564422"/>
                <a:gd name="connsiteY94" fmla="*/ 835937 h 841973"/>
                <a:gd name="connsiteX95" fmla="*/ 520142 w 564422"/>
                <a:gd name="connsiteY95" fmla="*/ 817830 h 841973"/>
                <a:gd name="connsiteX96" fmla="*/ 511089 w 564422"/>
                <a:gd name="connsiteY96" fmla="*/ 814812 h 841973"/>
                <a:gd name="connsiteX97" fmla="*/ 505053 w 564422"/>
                <a:gd name="connsiteY97" fmla="*/ 799723 h 841973"/>
                <a:gd name="connsiteX98" fmla="*/ 468839 w 564422"/>
                <a:gd name="connsiteY98" fmla="*/ 727295 h 841973"/>
                <a:gd name="connsiteX99" fmla="*/ 465822 w 564422"/>
                <a:gd name="connsiteY99" fmla="*/ 715224 h 841973"/>
                <a:gd name="connsiteX100" fmla="*/ 459786 w 564422"/>
                <a:gd name="connsiteY100" fmla="*/ 697117 h 841973"/>
                <a:gd name="connsiteX101" fmla="*/ 456768 w 564422"/>
                <a:gd name="connsiteY101" fmla="*/ 679010 h 841973"/>
                <a:gd name="connsiteX102" fmla="*/ 447715 w 564422"/>
                <a:gd name="connsiteY102" fmla="*/ 675992 h 841973"/>
                <a:gd name="connsiteX103" fmla="*/ 441679 w 564422"/>
                <a:gd name="connsiteY103" fmla="*/ 666939 h 841973"/>
                <a:gd name="connsiteX104" fmla="*/ 444697 w 564422"/>
                <a:gd name="connsiteY104" fmla="*/ 606582 h 841973"/>
                <a:gd name="connsiteX105" fmla="*/ 441679 w 564422"/>
                <a:gd name="connsiteY105" fmla="*/ 585458 h 841973"/>
                <a:gd name="connsiteX106" fmla="*/ 432626 w 564422"/>
                <a:gd name="connsiteY106" fmla="*/ 582440 h 841973"/>
                <a:gd name="connsiteX107" fmla="*/ 411501 w 564422"/>
                <a:gd name="connsiteY107" fmla="*/ 570369 h 841973"/>
                <a:gd name="connsiteX108" fmla="*/ 402447 w 564422"/>
                <a:gd name="connsiteY108" fmla="*/ 567351 h 841973"/>
                <a:gd name="connsiteX109" fmla="*/ 393394 w 564422"/>
                <a:gd name="connsiteY109" fmla="*/ 561315 h 841973"/>
                <a:gd name="connsiteX110" fmla="*/ 390376 w 564422"/>
                <a:gd name="connsiteY110" fmla="*/ 552262 h 841973"/>
                <a:gd name="connsiteX111" fmla="*/ 387358 w 564422"/>
                <a:gd name="connsiteY111" fmla="*/ 528119 h 841973"/>
                <a:gd name="connsiteX112" fmla="*/ 369251 w 564422"/>
                <a:gd name="connsiteY112" fmla="*/ 540190 h 841973"/>
                <a:gd name="connsiteX113" fmla="*/ 363216 w 564422"/>
                <a:gd name="connsiteY113" fmla="*/ 549244 h 841973"/>
                <a:gd name="connsiteX114" fmla="*/ 372269 w 564422"/>
                <a:gd name="connsiteY114" fmla="*/ 555279 h 841973"/>
                <a:gd name="connsiteX115" fmla="*/ 363216 w 564422"/>
                <a:gd name="connsiteY115" fmla="*/ 597529 h 841973"/>
                <a:gd name="connsiteX116" fmla="*/ 360198 w 564422"/>
                <a:gd name="connsiteY116" fmla="*/ 606582 h 841973"/>
                <a:gd name="connsiteX117" fmla="*/ 351144 w 564422"/>
                <a:gd name="connsiteY117" fmla="*/ 612618 h 841973"/>
                <a:gd name="connsiteX118" fmla="*/ 348127 w 564422"/>
                <a:gd name="connsiteY118" fmla="*/ 546226 h 841973"/>
                <a:gd name="connsiteX119" fmla="*/ 339073 w 564422"/>
                <a:gd name="connsiteY119" fmla="*/ 543208 h 841973"/>
                <a:gd name="connsiteX120" fmla="*/ 336055 w 564422"/>
                <a:gd name="connsiteY120" fmla="*/ 567351 h 841973"/>
                <a:gd name="connsiteX121" fmla="*/ 327002 w 564422"/>
                <a:gd name="connsiteY121" fmla="*/ 603565 h 841973"/>
                <a:gd name="connsiteX122" fmla="*/ 314931 w 564422"/>
                <a:gd name="connsiteY122" fmla="*/ 621672 h 841973"/>
                <a:gd name="connsiteX123" fmla="*/ 305877 w 564422"/>
                <a:gd name="connsiteY123" fmla="*/ 624689 h 841973"/>
                <a:gd name="connsiteX124" fmla="*/ 314931 w 564422"/>
                <a:gd name="connsiteY124" fmla="*/ 573386 h 841973"/>
                <a:gd name="connsiteX125" fmla="*/ 320966 w 564422"/>
                <a:gd name="connsiteY125" fmla="*/ 555279 h 841973"/>
                <a:gd name="connsiteX126" fmla="*/ 317948 w 564422"/>
                <a:gd name="connsiteY126" fmla="*/ 540190 h 841973"/>
                <a:gd name="connsiteX127" fmla="*/ 299841 w 564422"/>
                <a:gd name="connsiteY127" fmla="*/ 531137 h 841973"/>
                <a:gd name="connsiteX128" fmla="*/ 290788 w 564422"/>
                <a:gd name="connsiteY128" fmla="*/ 537173 h 841973"/>
                <a:gd name="connsiteX129" fmla="*/ 284752 w 564422"/>
                <a:gd name="connsiteY129" fmla="*/ 549244 h 841973"/>
                <a:gd name="connsiteX130" fmla="*/ 278717 w 564422"/>
                <a:gd name="connsiteY130" fmla="*/ 558297 h 841973"/>
                <a:gd name="connsiteX131" fmla="*/ 272681 w 564422"/>
                <a:gd name="connsiteY131" fmla="*/ 615636 h 841973"/>
                <a:gd name="connsiteX132" fmla="*/ 266645 w 564422"/>
                <a:gd name="connsiteY132" fmla="*/ 624689 h 841973"/>
                <a:gd name="connsiteX133" fmla="*/ 251556 w 564422"/>
                <a:gd name="connsiteY133" fmla="*/ 648832 h 841973"/>
                <a:gd name="connsiteX134" fmla="*/ 233449 w 564422"/>
                <a:gd name="connsiteY134" fmla="*/ 645814 h 841973"/>
                <a:gd name="connsiteX135" fmla="*/ 227414 w 564422"/>
                <a:gd name="connsiteY135" fmla="*/ 636761 h 841973"/>
                <a:gd name="connsiteX136" fmla="*/ 218360 w 564422"/>
                <a:gd name="connsiteY136" fmla="*/ 627707 h 841973"/>
                <a:gd name="connsiteX137" fmla="*/ 200253 w 564422"/>
                <a:gd name="connsiteY137" fmla="*/ 654868 h 841973"/>
                <a:gd name="connsiteX138" fmla="*/ 185164 w 564422"/>
                <a:gd name="connsiteY138" fmla="*/ 651850 h 841973"/>
                <a:gd name="connsiteX139" fmla="*/ 167057 w 564422"/>
                <a:gd name="connsiteY139" fmla="*/ 642796 h 841973"/>
                <a:gd name="connsiteX140" fmla="*/ 161022 w 564422"/>
                <a:gd name="connsiteY140" fmla="*/ 660903 h 841973"/>
                <a:gd name="connsiteX141" fmla="*/ 158004 w 564422"/>
                <a:gd name="connsiteY141" fmla="*/ 669957 h 841973"/>
                <a:gd name="connsiteX142" fmla="*/ 148950 w 564422"/>
                <a:gd name="connsiteY142" fmla="*/ 672974 h 841973"/>
                <a:gd name="connsiteX143" fmla="*/ 127826 w 564422"/>
                <a:gd name="connsiteY143" fmla="*/ 669957 h 841973"/>
                <a:gd name="connsiteX144" fmla="*/ 130843 w 564422"/>
                <a:gd name="connsiteY144" fmla="*/ 648832 h 841973"/>
                <a:gd name="connsiteX145" fmla="*/ 112736 w 564422"/>
                <a:gd name="connsiteY145" fmla="*/ 651850 h 841973"/>
                <a:gd name="connsiteX146" fmla="*/ 91612 w 564422"/>
                <a:gd name="connsiteY146" fmla="*/ 654868 h 841973"/>
                <a:gd name="connsiteX147" fmla="*/ 91612 w 564422"/>
                <a:gd name="connsiteY147" fmla="*/ 633743 h 841973"/>
                <a:gd name="connsiteX148" fmla="*/ 106701 w 564422"/>
                <a:gd name="connsiteY148" fmla="*/ 630725 h 841973"/>
                <a:gd name="connsiteX149" fmla="*/ 112736 w 564422"/>
                <a:gd name="connsiteY149" fmla="*/ 603565 h 841973"/>
                <a:gd name="connsiteX150" fmla="*/ 115754 w 564422"/>
                <a:gd name="connsiteY150" fmla="*/ 594511 h 841973"/>
                <a:gd name="connsiteX151" fmla="*/ 124808 w 564422"/>
                <a:gd name="connsiteY151" fmla="*/ 588475 h 841973"/>
                <a:gd name="connsiteX152" fmla="*/ 121790 w 564422"/>
                <a:gd name="connsiteY152" fmla="*/ 576404 h 841973"/>
                <a:gd name="connsiteX153" fmla="*/ 115754 w 564422"/>
                <a:gd name="connsiteY153" fmla="*/ 567351 h 841973"/>
                <a:gd name="connsiteX154" fmla="*/ 112736 w 564422"/>
                <a:gd name="connsiteY154" fmla="*/ 558297 h 841973"/>
                <a:gd name="connsiteX155" fmla="*/ 109719 w 564422"/>
                <a:gd name="connsiteY155" fmla="*/ 522083 h 841973"/>
                <a:gd name="connsiteX156" fmla="*/ 106701 w 564422"/>
                <a:gd name="connsiteY156" fmla="*/ 464745 h 841973"/>
                <a:gd name="connsiteX157" fmla="*/ 97647 w 564422"/>
                <a:gd name="connsiteY157" fmla="*/ 461727 h 841973"/>
                <a:gd name="connsiteX158" fmla="*/ 82558 w 564422"/>
                <a:gd name="connsiteY158" fmla="*/ 464745 h 841973"/>
                <a:gd name="connsiteX159" fmla="*/ 88594 w 564422"/>
                <a:gd name="connsiteY159" fmla="*/ 446638 h 841973"/>
                <a:gd name="connsiteX160" fmla="*/ 85576 w 564422"/>
                <a:gd name="connsiteY160" fmla="*/ 407406 h 841973"/>
                <a:gd name="connsiteX161" fmla="*/ 67469 w 564422"/>
                <a:gd name="connsiteY161" fmla="*/ 413442 h 841973"/>
                <a:gd name="connsiteX162" fmla="*/ 58416 w 564422"/>
                <a:gd name="connsiteY162" fmla="*/ 404388 h 841973"/>
                <a:gd name="connsiteX163" fmla="*/ 64451 w 564422"/>
                <a:gd name="connsiteY163" fmla="*/ 362139 h 841973"/>
                <a:gd name="connsiteX164" fmla="*/ 76523 w 564422"/>
                <a:gd name="connsiteY164" fmla="*/ 344032 h 841973"/>
                <a:gd name="connsiteX165" fmla="*/ 82558 w 564422"/>
                <a:gd name="connsiteY165" fmla="*/ 325925 h 841973"/>
                <a:gd name="connsiteX166" fmla="*/ 52380 w 564422"/>
                <a:gd name="connsiteY166" fmla="*/ 313854 h 841973"/>
                <a:gd name="connsiteX167" fmla="*/ 34273 w 564422"/>
                <a:gd name="connsiteY167" fmla="*/ 307818 h 841973"/>
                <a:gd name="connsiteX168" fmla="*/ 16166 w 564422"/>
                <a:gd name="connsiteY168" fmla="*/ 292729 h 841973"/>
                <a:gd name="connsiteX169" fmla="*/ 10131 w 564422"/>
                <a:gd name="connsiteY169" fmla="*/ 274622 h 841973"/>
                <a:gd name="connsiteX170" fmla="*/ 4095 w 564422"/>
                <a:gd name="connsiteY170" fmla="*/ 265569 h 841973"/>
                <a:gd name="connsiteX171" fmla="*/ 4095 w 564422"/>
                <a:gd name="connsiteY171" fmla="*/ 211248 h 841973"/>
                <a:gd name="connsiteX172" fmla="*/ 13148 w 564422"/>
                <a:gd name="connsiteY172" fmla="*/ 217283 h 841973"/>
                <a:gd name="connsiteX173" fmla="*/ 16166 w 564422"/>
                <a:gd name="connsiteY173" fmla="*/ 232373 h 841973"/>
                <a:gd name="connsiteX174" fmla="*/ 25220 w 564422"/>
                <a:gd name="connsiteY174" fmla="*/ 235390 h 841973"/>
                <a:gd name="connsiteX175" fmla="*/ 34273 w 564422"/>
                <a:gd name="connsiteY175" fmla="*/ 217283 h 841973"/>
                <a:gd name="connsiteX176" fmla="*/ 46344 w 564422"/>
                <a:gd name="connsiteY176" fmla="*/ 220301 h 841973"/>
                <a:gd name="connsiteX177" fmla="*/ 49362 w 564422"/>
                <a:gd name="connsiteY177" fmla="*/ 211248 h 841973"/>
                <a:gd name="connsiteX178" fmla="*/ 58416 w 564422"/>
                <a:gd name="connsiteY178" fmla="*/ 202194 h 841973"/>
                <a:gd name="connsiteX179" fmla="*/ 70487 w 564422"/>
                <a:gd name="connsiteY179" fmla="*/ 199176 h 841973"/>
                <a:gd name="connsiteX180" fmla="*/ 79540 w 564422"/>
                <a:gd name="connsiteY180" fmla="*/ 196159 h 841973"/>
                <a:gd name="connsiteX181" fmla="*/ 100665 w 564422"/>
                <a:gd name="connsiteY181" fmla="*/ 199176 h 841973"/>
                <a:gd name="connsiteX182" fmla="*/ 118772 w 564422"/>
                <a:gd name="connsiteY182" fmla="*/ 205212 h 841973"/>
                <a:gd name="connsiteX183" fmla="*/ 115754 w 564422"/>
                <a:gd name="connsiteY183" fmla="*/ 184087 h 841973"/>
                <a:gd name="connsiteX184" fmla="*/ 106701 w 564422"/>
                <a:gd name="connsiteY184" fmla="*/ 178052 h 841973"/>
                <a:gd name="connsiteX185" fmla="*/ 97647 w 564422"/>
                <a:gd name="connsiteY185" fmla="*/ 168998 h 841973"/>
                <a:gd name="connsiteX186" fmla="*/ 91612 w 564422"/>
                <a:gd name="connsiteY186" fmla="*/ 159945 h 841973"/>
                <a:gd name="connsiteX187" fmla="*/ 73505 w 564422"/>
                <a:gd name="connsiteY187" fmla="*/ 144856 h 841973"/>
                <a:gd name="connsiteX188" fmla="*/ 64451 w 564422"/>
                <a:gd name="connsiteY188" fmla="*/ 141838 h 841973"/>
                <a:gd name="connsiteX189" fmla="*/ 55398 w 564422"/>
                <a:gd name="connsiteY189" fmla="*/ 135802 h 841973"/>
                <a:gd name="connsiteX190" fmla="*/ 46344 w 564422"/>
                <a:gd name="connsiteY190" fmla="*/ 132784 h 841973"/>
                <a:gd name="connsiteX191" fmla="*/ 37291 w 564422"/>
                <a:gd name="connsiteY191" fmla="*/ 123731 h 841973"/>
                <a:gd name="connsiteX192" fmla="*/ 10131 w 564422"/>
                <a:gd name="connsiteY192" fmla="*/ 102606 h 841973"/>
                <a:gd name="connsiteX193" fmla="*/ 4095 w 564422"/>
                <a:gd name="connsiteY193" fmla="*/ 93553 h 841973"/>
                <a:gd name="connsiteX194" fmla="*/ 7113 w 564422"/>
                <a:gd name="connsiteY194" fmla="*/ 72428 h 841973"/>
                <a:gd name="connsiteX195" fmla="*/ 16166 w 564422"/>
                <a:gd name="connsiteY195" fmla="*/ 75446 h 841973"/>
                <a:gd name="connsiteX0" fmla="*/ 16166 w 564422"/>
                <a:gd name="connsiteY0" fmla="*/ 75446 h 841973"/>
                <a:gd name="connsiteX1" fmla="*/ 31255 w 564422"/>
                <a:gd name="connsiteY1" fmla="*/ 69410 h 841973"/>
                <a:gd name="connsiteX2" fmla="*/ 40309 w 564422"/>
                <a:gd name="connsiteY2" fmla="*/ 66392 h 841973"/>
                <a:gd name="connsiteX3" fmla="*/ 37291 w 564422"/>
                <a:gd name="connsiteY3" fmla="*/ 57339 h 841973"/>
                <a:gd name="connsiteX4" fmla="*/ 40309 w 564422"/>
                <a:gd name="connsiteY4" fmla="*/ 48285 h 841973"/>
                <a:gd name="connsiteX5" fmla="*/ 49362 w 564422"/>
                <a:gd name="connsiteY5" fmla="*/ 39232 h 841973"/>
                <a:gd name="connsiteX6" fmla="*/ 31255 w 564422"/>
                <a:gd name="connsiteY6" fmla="*/ 27161 h 841973"/>
                <a:gd name="connsiteX7" fmla="*/ 31255 w 564422"/>
                <a:gd name="connsiteY7" fmla="*/ 9054 h 841973"/>
                <a:gd name="connsiteX8" fmla="*/ 40309 w 564422"/>
                <a:gd name="connsiteY8" fmla="*/ 6036 h 841973"/>
                <a:gd name="connsiteX9" fmla="*/ 49362 w 564422"/>
                <a:gd name="connsiteY9" fmla="*/ 0 h 841973"/>
                <a:gd name="connsiteX10" fmla="*/ 58416 w 564422"/>
                <a:gd name="connsiteY10" fmla="*/ 6036 h 841973"/>
                <a:gd name="connsiteX11" fmla="*/ 70487 w 564422"/>
                <a:gd name="connsiteY11" fmla="*/ 15089 h 841973"/>
                <a:gd name="connsiteX12" fmla="*/ 79540 w 564422"/>
                <a:gd name="connsiteY12" fmla="*/ 21125 h 841973"/>
                <a:gd name="connsiteX13" fmla="*/ 88594 w 564422"/>
                <a:gd name="connsiteY13" fmla="*/ 30178 h 841973"/>
                <a:gd name="connsiteX14" fmla="*/ 94630 w 564422"/>
                <a:gd name="connsiteY14" fmla="*/ 39232 h 841973"/>
                <a:gd name="connsiteX15" fmla="*/ 106701 w 564422"/>
                <a:gd name="connsiteY15" fmla="*/ 45268 h 841973"/>
                <a:gd name="connsiteX16" fmla="*/ 115754 w 564422"/>
                <a:gd name="connsiteY16" fmla="*/ 51303 h 841973"/>
                <a:gd name="connsiteX17" fmla="*/ 103683 w 564422"/>
                <a:gd name="connsiteY17" fmla="*/ 54321 h 841973"/>
                <a:gd name="connsiteX18" fmla="*/ 100665 w 564422"/>
                <a:gd name="connsiteY18" fmla="*/ 45268 h 841973"/>
                <a:gd name="connsiteX19" fmla="*/ 115754 w 564422"/>
                <a:gd name="connsiteY19" fmla="*/ 30178 h 841973"/>
                <a:gd name="connsiteX20" fmla="*/ 124808 w 564422"/>
                <a:gd name="connsiteY20" fmla="*/ 42250 h 841973"/>
                <a:gd name="connsiteX21" fmla="*/ 142915 w 564422"/>
                <a:gd name="connsiteY21" fmla="*/ 54321 h 841973"/>
                <a:gd name="connsiteX22" fmla="*/ 154986 w 564422"/>
                <a:gd name="connsiteY22" fmla="*/ 63374 h 841973"/>
                <a:gd name="connsiteX23" fmla="*/ 161022 w 564422"/>
                <a:gd name="connsiteY23" fmla="*/ 72428 h 841973"/>
                <a:gd name="connsiteX24" fmla="*/ 179129 w 564422"/>
                <a:gd name="connsiteY24" fmla="*/ 81481 h 841973"/>
                <a:gd name="connsiteX25" fmla="*/ 188182 w 564422"/>
                <a:gd name="connsiteY25" fmla="*/ 78464 h 841973"/>
                <a:gd name="connsiteX26" fmla="*/ 203271 w 564422"/>
                <a:gd name="connsiteY26" fmla="*/ 69410 h 841973"/>
                <a:gd name="connsiteX27" fmla="*/ 206289 w 564422"/>
                <a:gd name="connsiteY27" fmla="*/ 78464 h 841973"/>
                <a:gd name="connsiteX28" fmla="*/ 218360 w 564422"/>
                <a:gd name="connsiteY28" fmla="*/ 99588 h 841973"/>
                <a:gd name="connsiteX29" fmla="*/ 221378 w 564422"/>
                <a:gd name="connsiteY29" fmla="*/ 120713 h 841973"/>
                <a:gd name="connsiteX30" fmla="*/ 224396 w 564422"/>
                <a:gd name="connsiteY30" fmla="*/ 129767 h 841973"/>
                <a:gd name="connsiteX31" fmla="*/ 230432 w 564422"/>
                <a:gd name="connsiteY31" fmla="*/ 178052 h 841973"/>
                <a:gd name="connsiteX32" fmla="*/ 251556 w 564422"/>
                <a:gd name="connsiteY32" fmla="*/ 181070 h 841973"/>
                <a:gd name="connsiteX33" fmla="*/ 269663 w 564422"/>
                <a:gd name="connsiteY33" fmla="*/ 187105 h 841973"/>
                <a:gd name="connsiteX34" fmla="*/ 278717 w 564422"/>
                <a:gd name="connsiteY34" fmla="*/ 190123 h 841973"/>
                <a:gd name="connsiteX35" fmla="*/ 323984 w 564422"/>
                <a:gd name="connsiteY35" fmla="*/ 199176 h 841973"/>
                <a:gd name="connsiteX36" fmla="*/ 333037 w 564422"/>
                <a:gd name="connsiteY36" fmla="*/ 202194 h 841973"/>
                <a:gd name="connsiteX37" fmla="*/ 354162 w 564422"/>
                <a:gd name="connsiteY37" fmla="*/ 208230 h 841973"/>
                <a:gd name="connsiteX38" fmla="*/ 408483 w 564422"/>
                <a:gd name="connsiteY38" fmla="*/ 205212 h 841973"/>
                <a:gd name="connsiteX39" fmla="*/ 429608 w 564422"/>
                <a:gd name="connsiteY39" fmla="*/ 202194 h 841973"/>
                <a:gd name="connsiteX40" fmla="*/ 486946 w 564422"/>
                <a:gd name="connsiteY40" fmla="*/ 205212 h 841973"/>
                <a:gd name="connsiteX41" fmla="*/ 502035 w 564422"/>
                <a:gd name="connsiteY41" fmla="*/ 217283 h 841973"/>
                <a:gd name="connsiteX42" fmla="*/ 523160 w 564422"/>
                <a:gd name="connsiteY42" fmla="*/ 223319 h 841973"/>
                <a:gd name="connsiteX43" fmla="*/ 523160 w 564422"/>
                <a:gd name="connsiteY43" fmla="*/ 244444 h 841973"/>
                <a:gd name="connsiteX44" fmla="*/ 514107 w 564422"/>
                <a:gd name="connsiteY44" fmla="*/ 241426 h 841973"/>
                <a:gd name="connsiteX45" fmla="*/ 511089 w 564422"/>
                <a:gd name="connsiteY45" fmla="*/ 232373 h 841973"/>
                <a:gd name="connsiteX46" fmla="*/ 505053 w 564422"/>
                <a:gd name="connsiteY46" fmla="*/ 250479 h 841973"/>
                <a:gd name="connsiteX47" fmla="*/ 502035 w 564422"/>
                <a:gd name="connsiteY47" fmla="*/ 262551 h 841973"/>
                <a:gd name="connsiteX48" fmla="*/ 499018 w 564422"/>
                <a:gd name="connsiteY48" fmla="*/ 277640 h 841973"/>
                <a:gd name="connsiteX49" fmla="*/ 483929 w 564422"/>
                <a:gd name="connsiteY49" fmla="*/ 295747 h 841973"/>
                <a:gd name="connsiteX50" fmla="*/ 468839 w 564422"/>
                <a:gd name="connsiteY50" fmla="*/ 322907 h 841973"/>
                <a:gd name="connsiteX51" fmla="*/ 462804 w 564422"/>
                <a:gd name="connsiteY51" fmla="*/ 331961 h 841973"/>
                <a:gd name="connsiteX52" fmla="*/ 453750 w 564422"/>
                <a:gd name="connsiteY52" fmla="*/ 328943 h 841973"/>
                <a:gd name="connsiteX53" fmla="*/ 429608 w 564422"/>
                <a:gd name="connsiteY53" fmla="*/ 331961 h 841973"/>
                <a:gd name="connsiteX54" fmla="*/ 402447 w 564422"/>
                <a:gd name="connsiteY54" fmla="*/ 356103 h 841973"/>
                <a:gd name="connsiteX55" fmla="*/ 393394 w 564422"/>
                <a:gd name="connsiteY55" fmla="*/ 359121 h 841973"/>
                <a:gd name="connsiteX56" fmla="*/ 381323 w 564422"/>
                <a:gd name="connsiteY56" fmla="*/ 386281 h 841973"/>
                <a:gd name="connsiteX57" fmla="*/ 378305 w 564422"/>
                <a:gd name="connsiteY57" fmla="*/ 395335 h 841973"/>
                <a:gd name="connsiteX58" fmla="*/ 384340 w 564422"/>
                <a:gd name="connsiteY58" fmla="*/ 422495 h 841973"/>
                <a:gd name="connsiteX59" fmla="*/ 393394 w 564422"/>
                <a:gd name="connsiteY59" fmla="*/ 428531 h 841973"/>
                <a:gd name="connsiteX60" fmla="*/ 402447 w 564422"/>
                <a:gd name="connsiteY60" fmla="*/ 437584 h 841973"/>
                <a:gd name="connsiteX61" fmla="*/ 405465 w 564422"/>
                <a:gd name="connsiteY61" fmla="*/ 449656 h 841973"/>
                <a:gd name="connsiteX62" fmla="*/ 420554 w 564422"/>
                <a:gd name="connsiteY62" fmla="*/ 467763 h 841973"/>
                <a:gd name="connsiteX63" fmla="*/ 423572 w 564422"/>
                <a:gd name="connsiteY63" fmla="*/ 476816 h 841973"/>
                <a:gd name="connsiteX64" fmla="*/ 441679 w 564422"/>
                <a:gd name="connsiteY64" fmla="*/ 482852 h 841973"/>
                <a:gd name="connsiteX65" fmla="*/ 453750 w 564422"/>
                <a:gd name="connsiteY65" fmla="*/ 479834 h 841973"/>
                <a:gd name="connsiteX66" fmla="*/ 447715 w 564422"/>
                <a:gd name="connsiteY66" fmla="*/ 461727 h 841973"/>
                <a:gd name="connsiteX67" fmla="*/ 450733 w 564422"/>
                <a:gd name="connsiteY67" fmla="*/ 443620 h 841973"/>
                <a:gd name="connsiteX68" fmla="*/ 459786 w 564422"/>
                <a:gd name="connsiteY68" fmla="*/ 440602 h 841973"/>
                <a:gd name="connsiteX69" fmla="*/ 450733 w 564422"/>
                <a:gd name="connsiteY69" fmla="*/ 386281 h 841973"/>
                <a:gd name="connsiteX70" fmla="*/ 453750 w 564422"/>
                <a:gd name="connsiteY70" fmla="*/ 377228 h 841973"/>
                <a:gd name="connsiteX71" fmla="*/ 468839 w 564422"/>
                <a:gd name="connsiteY71" fmla="*/ 389299 h 841973"/>
                <a:gd name="connsiteX72" fmla="*/ 499018 w 564422"/>
                <a:gd name="connsiteY72" fmla="*/ 386281 h 841973"/>
                <a:gd name="connsiteX73" fmla="*/ 508071 w 564422"/>
                <a:gd name="connsiteY73" fmla="*/ 419477 h 841973"/>
                <a:gd name="connsiteX74" fmla="*/ 514107 w 564422"/>
                <a:gd name="connsiteY74" fmla="*/ 428531 h 841973"/>
                <a:gd name="connsiteX75" fmla="*/ 517125 w 564422"/>
                <a:gd name="connsiteY75" fmla="*/ 437584 h 841973"/>
                <a:gd name="connsiteX76" fmla="*/ 520142 w 564422"/>
                <a:gd name="connsiteY76" fmla="*/ 500959 h 841973"/>
                <a:gd name="connsiteX77" fmla="*/ 529196 w 564422"/>
                <a:gd name="connsiteY77" fmla="*/ 513030 h 841973"/>
                <a:gd name="connsiteX78" fmla="*/ 532214 w 564422"/>
                <a:gd name="connsiteY78" fmla="*/ 522083 h 841973"/>
                <a:gd name="connsiteX79" fmla="*/ 532214 w 564422"/>
                <a:gd name="connsiteY79" fmla="*/ 579422 h 841973"/>
                <a:gd name="connsiteX80" fmla="*/ 538249 w 564422"/>
                <a:gd name="connsiteY80" fmla="*/ 718242 h 841973"/>
                <a:gd name="connsiteX81" fmla="*/ 541267 w 564422"/>
                <a:gd name="connsiteY81" fmla="*/ 706171 h 841973"/>
                <a:gd name="connsiteX82" fmla="*/ 532214 w 564422"/>
                <a:gd name="connsiteY82" fmla="*/ 703153 h 841973"/>
                <a:gd name="connsiteX83" fmla="*/ 505053 w 564422"/>
                <a:gd name="connsiteY83" fmla="*/ 706171 h 841973"/>
                <a:gd name="connsiteX84" fmla="*/ 502035 w 564422"/>
                <a:gd name="connsiteY84" fmla="*/ 721260 h 841973"/>
                <a:gd name="connsiteX85" fmla="*/ 499018 w 564422"/>
                <a:gd name="connsiteY85" fmla="*/ 733331 h 841973"/>
                <a:gd name="connsiteX86" fmla="*/ 502035 w 564422"/>
                <a:gd name="connsiteY86" fmla="*/ 763509 h 841973"/>
                <a:gd name="connsiteX87" fmla="*/ 511089 w 564422"/>
                <a:gd name="connsiteY87" fmla="*/ 772563 h 841973"/>
                <a:gd name="connsiteX88" fmla="*/ 523160 w 564422"/>
                <a:gd name="connsiteY88" fmla="*/ 790670 h 841973"/>
                <a:gd name="connsiteX89" fmla="*/ 526178 w 564422"/>
                <a:gd name="connsiteY89" fmla="*/ 799723 h 841973"/>
                <a:gd name="connsiteX90" fmla="*/ 547303 w 564422"/>
                <a:gd name="connsiteY90" fmla="*/ 811794 h 841973"/>
                <a:gd name="connsiteX91" fmla="*/ 553338 w 564422"/>
                <a:gd name="connsiteY91" fmla="*/ 820848 h 841973"/>
                <a:gd name="connsiteX92" fmla="*/ 559374 w 564422"/>
                <a:gd name="connsiteY92" fmla="*/ 838955 h 841973"/>
                <a:gd name="connsiteX93" fmla="*/ 547303 w 564422"/>
                <a:gd name="connsiteY93" fmla="*/ 841973 h 841973"/>
                <a:gd name="connsiteX94" fmla="*/ 538249 w 564422"/>
                <a:gd name="connsiteY94" fmla="*/ 835937 h 841973"/>
                <a:gd name="connsiteX95" fmla="*/ 520142 w 564422"/>
                <a:gd name="connsiteY95" fmla="*/ 817830 h 841973"/>
                <a:gd name="connsiteX96" fmla="*/ 511089 w 564422"/>
                <a:gd name="connsiteY96" fmla="*/ 814812 h 841973"/>
                <a:gd name="connsiteX97" fmla="*/ 468839 w 564422"/>
                <a:gd name="connsiteY97" fmla="*/ 727295 h 841973"/>
                <a:gd name="connsiteX98" fmla="*/ 465822 w 564422"/>
                <a:gd name="connsiteY98" fmla="*/ 715224 h 841973"/>
                <a:gd name="connsiteX99" fmla="*/ 459786 w 564422"/>
                <a:gd name="connsiteY99" fmla="*/ 697117 h 841973"/>
                <a:gd name="connsiteX100" fmla="*/ 456768 w 564422"/>
                <a:gd name="connsiteY100" fmla="*/ 679010 h 841973"/>
                <a:gd name="connsiteX101" fmla="*/ 447715 w 564422"/>
                <a:gd name="connsiteY101" fmla="*/ 675992 h 841973"/>
                <a:gd name="connsiteX102" fmla="*/ 441679 w 564422"/>
                <a:gd name="connsiteY102" fmla="*/ 666939 h 841973"/>
                <a:gd name="connsiteX103" fmla="*/ 444697 w 564422"/>
                <a:gd name="connsiteY103" fmla="*/ 606582 h 841973"/>
                <a:gd name="connsiteX104" fmla="*/ 441679 w 564422"/>
                <a:gd name="connsiteY104" fmla="*/ 585458 h 841973"/>
                <a:gd name="connsiteX105" fmla="*/ 432626 w 564422"/>
                <a:gd name="connsiteY105" fmla="*/ 582440 h 841973"/>
                <a:gd name="connsiteX106" fmla="*/ 411501 w 564422"/>
                <a:gd name="connsiteY106" fmla="*/ 570369 h 841973"/>
                <a:gd name="connsiteX107" fmla="*/ 402447 w 564422"/>
                <a:gd name="connsiteY107" fmla="*/ 567351 h 841973"/>
                <a:gd name="connsiteX108" fmla="*/ 393394 w 564422"/>
                <a:gd name="connsiteY108" fmla="*/ 561315 h 841973"/>
                <a:gd name="connsiteX109" fmla="*/ 390376 w 564422"/>
                <a:gd name="connsiteY109" fmla="*/ 552262 h 841973"/>
                <a:gd name="connsiteX110" fmla="*/ 387358 w 564422"/>
                <a:gd name="connsiteY110" fmla="*/ 528119 h 841973"/>
                <a:gd name="connsiteX111" fmla="*/ 369251 w 564422"/>
                <a:gd name="connsiteY111" fmla="*/ 540190 h 841973"/>
                <a:gd name="connsiteX112" fmla="*/ 363216 w 564422"/>
                <a:gd name="connsiteY112" fmla="*/ 549244 h 841973"/>
                <a:gd name="connsiteX113" fmla="*/ 372269 w 564422"/>
                <a:gd name="connsiteY113" fmla="*/ 555279 h 841973"/>
                <a:gd name="connsiteX114" fmla="*/ 363216 w 564422"/>
                <a:gd name="connsiteY114" fmla="*/ 597529 h 841973"/>
                <a:gd name="connsiteX115" fmla="*/ 360198 w 564422"/>
                <a:gd name="connsiteY115" fmla="*/ 606582 h 841973"/>
                <a:gd name="connsiteX116" fmla="*/ 351144 w 564422"/>
                <a:gd name="connsiteY116" fmla="*/ 612618 h 841973"/>
                <a:gd name="connsiteX117" fmla="*/ 348127 w 564422"/>
                <a:gd name="connsiteY117" fmla="*/ 546226 h 841973"/>
                <a:gd name="connsiteX118" fmla="*/ 339073 w 564422"/>
                <a:gd name="connsiteY118" fmla="*/ 543208 h 841973"/>
                <a:gd name="connsiteX119" fmla="*/ 336055 w 564422"/>
                <a:gd name="connsiteY119" fmla="*/ 567351 h 841973"/>
                <a:gd name="connsiteX120" fmla="*/ 327002 w 564422"/>
                <a:gd name="connsiteY120" fmla="*/ 603565 h 841973"/>
                <a:gd name="connsiteX121" fmla="*/ 314931 w 564422"/>
                <a:gd name="connsiteY121" fmla="*/ 621672 h 841973"/>
                <a:gd name="connsiteX122" fmla="*/ 305877 w 564422"/>
                <a:gd name="connsiteY122" fmla="*/ 624689 h 841973"/>
                <a:gd name="connsiteX123" fmla="*/ 314931 w 564422"/>
                <a:gd name="connsiteY123" fmla="*/ 573386 h 841973"/>
                <a:gd name="connsiteX124" fmla="*/ 320966 w 564422"/>
                <a:gd name="connsiteY124" fmla="*/ 555279 h 841973"/>
                <a:gd name="connsiteX125" fmla="*/ 317948 w 564422"/>
                <a:gd name="connsiteY125" fmla="*/ 540190 h 841973"/>
                <a:gd name="connsiteX126" fmla="*/ 299841 w 564422"/>
                <a:gd name="connsiteY126" fmla="*/ 531137 h 841973"/>
                <a:gd name="connsiteX127" fmla="*/ 290788 w 564422"/>
                <a:gd name="connsiteY127" fmla="*/ 537173 h 841973"/>
                <a:gd name="connsiteX128" fmla="*/ 284752 w 564422"/>
                <a:gd name="connsiteY128" fmla="*/ 549244 h 841973"/>
                <a:gd name="connsiteX129" fmla="*/ 278717 w 564422"/>
                <a:gd name="connsiteY129" fmla="*/ 558297 h 841973"/>
                <a:gd name="connsiteX130" fmla="*/ 272681 w 564422"/>
                <a:gd name="connsiteY130" fmla="*/ 615636 h 841973"/>
                <a:gd name="connsiteX131" fmla="*/ 266645 w 564422"/>
                <a:gd name="connsiteY131" fmla="*/ 624689 h 841973"/>
                <a:gd name="connsiteX132" fmla="*/ 251556 w 564422"/>
                <a:gd name="connsiteY132" fmla="*/ 648832 h 841973"/>
                <a:gd name="connsiteX133" fmla="*/ 233449 w 564422"/>
                <a:gd name="connsiteY133" fmla="*/ 645814 h 841973"/>
                <a:gd name="connsiteX134" fmla="*/ 227414 w 564422"/>
                <a:gd name="connsiteY134" fmla="*/ 636761 h 841973"/>
                <a:gd name="connsiteX135" fmla="*/ 218360 w 564422"/>
                <a:gd name="connsiteY135" fmla="*/ 627707 h 841973"/>
                <a:gd name="connsiteX136" fmla="*/ 200253 w 564422"/>
                <a:gd name="connsiteY136" fmla="*/ 654868 h 841973"/>
                <a:gd name="connsiteX137" fmla="*/ 185164 w 564422"/>
                <a:gd name="connsiteY137" fmla="*/ 651850 h 841973"/>
                <a:gd name="connsiteX138" fmla="*/ 167057 w 564422"/>
                <a:gd name="connsiteY138" fmla="*/ 642796 h 841973"/>
                <a:gd name="connsiteX139" fmla="*/ 161022 w 564422"/>
                <a:gd name="connsiteY139" fmla="*/ 660903 h 841973"/>
                <a:gd name="connsiteX140" fmla="*/ 158004 w 564422"/>
                <a:gd name="connsiteY140" fmla="*/ 669957 h 841973"/>
                <a:gd name="connsiteX141" fmla="*/ 148950 w 564422"/>
                <a:gd name="connsiteY141" fmla="*/ 672974 h 841973"/>
                <a:gd name="connsiteX142" fmla="*/ 127826 w 564422"/>
                <a:gd name="connsiteY142" fmla="*/ 669957 h 841973"/>
                <a:gd name="connsiteX143" fmla="*/ 130843 w 564422"/>
                <a:gd name="connsiteY143" fmla="*/ 648832 h 841973"/>
                <a:gd name="connsiteX144" fmla="*/ 112736 w 564422"/>
                <a:gd name="connsiteY144" fmla="*/ 651850 h 841973"/>
                <a:gd name="connsiteX145" fmla="*/ 91612 w 564422"/>
                <a:gd name="connsiteY145" fmla="*/ 654868 h 841973"/>
                <a:gd name="connsiteX146" fmla="*/ 91612 w 564422"/>
                <a:gd name="connsiteY146" fmla="*/ 633743 h 841973"/>
                <a:gd name="connsiteX147" fmla="*/ 106701 w 564422"/>
                <a:gd name="connsiteY147" fmla="*/ 630725 h 841973"/>
                <a:gd name="connsiteX148" fmla="*/ 112736 w 564422"/>
                <a:gd name="connsiteY148" fmla="*/ 603565 h 841973"/>
                <a:gd name="connsiteX149" fmla="*/ 115754 w 564422"/>
                <a:gd name="connsiteY149" fmla="*/ 594511 h 841973"/>
                <a:gd name="connsiteX150" fmla="*/ 124808 w 564422"/>
                <a:gd name="connsiteY150" fmla="*/ 588475 h 841973"/>
                <a:gd name="connsiteX151" fmla="*/ 121790 w 564422"/>
                <a:gd name="connsiteY151" fmla="*/ 576404 h 841973"/>
                <a:gd name="connsiteX152" fmla="*/ 115754 w 564422"/>
                <a:gd name="connsiteY152" fmla="*/ 567351 h 841973"/>
                <a:gd name="connsiteX153" fmla="*/ 112736 w 564422"/>
                <a:gd name="connsiteY153" fmla="*/ 558297 h 841973"/>
                <a:gd name="connsiteX154" fmla="*/ 109719 w 564422"/>
                <a:gd name="connsiteY154" fmla="*/ 522083 h 841973"/>
                <a:gd name="connsiteX155" fmla="*/ 106701 w 564422"/>
                <a:gd name="connsiteY155" fmla="*/ 464745 h 841973"/>
                <a:gd name="connsiteX156" fmla="*/ 97647 w 564422"/>
                <a:gd name="connsiteY156" fmla="*/ 461727 h 841973"/>
                <a:gd name="connsiteX157" fmla="*/ 82558 w 564422"/>
                <a:gd name="connsiteY157" fmla="*/ 464745 h 841973"/>
                <a:gd name="connsiteX158" fmla="*/ 88594 w 564422"/>
                <a:gd name="connsiteY158" fmla="*/ 446638 h 841973"/>
                <a:gd name="connsiteX159" fmla="*/ 85576 w 564422"/>
                <a:gd name="connsiteY159" fmla="*/ 407406 h 841973"/>
                <a:gd name="connsiteX160" fmla="*/ 67469 w 564422"/>
                <a:gd name="connsiteY160" fmla="*/ 413442 h 841973"/>
                <a:gd name="connsiteX161" fmla="*/ 58416 w 564422"/>
                <a:gd name="connsiteY161" fmla="*/ 404388 h 841973"/>
                <a:gd name="connsiteX162" fmla="*/ 64451 w 564422"/>
                <a:gd name="connsiteY162" fmla="*/ 362139 h 841973"/>
                <a:gd name="connsiteX163" fmla="*/ 76523 w 564422"/>
                <a:gd name="connsiteY163" fmla="*/ 344032 h 841973"/>
                <a:gd name="connsiteX164" fmla="*/ 82558 w 564422"/>
                <a:gd name="connsiteY164" fmla="*/ 325925 h 841973"/>
                <a:gd name="connsiteX165" fmla="*/ 52380 w 564422"/>
                <a:gd name="connsiteY165" fmla="*/ 313854 h 841973"/>
                <a:gd name="connsiteX166" fmla="*/ 34273 w 564422"/>
                <a:gd name="connsiteY166" fmla="*/ 307818 h 841973"/>
                <a:gd name="connsiteX167" fmla="*/ 16166 w 564422"/>
                <a:gd name="connsiteY167" fmla="*/ 292729 h 841973"/>
                <a:gd name="connsiteX168" fmla="*/ 10131 w 564422"/>
                <a:gd name="connsiteY168" fmla="*/ 274622 h 841973"/>
                <a:gd name="connsiteX169" fmla="*/ 4095 w 564422"/>
                <a:gd name="connsiteY169" fmla="*/ 265569 h 841973"/>
                <a:gd name="connsiteX170" fmla="*/ 4095 w 564422"/>
                <a:gd name="connsiteY170" fmla="*/ 211248 h 841973"/>
                <a:gd name="connsiteX171" fmla="*/ 13148 w 564422"/>
                <a:gd name="connsiteY171" fmla="*/ 217283 h 841973"/>
                <a:gd name="connsiteX172" fmla="*/ 16166 w 564422"/>
                <a:gd name="connsiteY172" fmla="*/ 232373 h 841973"/>
                <a:gd name="connsiteX173" fmla="*/ 25220 w 564422"/>
                <a:gd name="connsiteY173" fmla="*/ 235390 h 841973"/>
                <a:gd name="connsiteX174" fmla="*/ 34273 w 564422"/>
                <a:gd name="connsiteY174" fmla="*/ 217283 h 841973"/>
                <a:gd name="connsiteX175" fmla="*/ 46344 w 564422"/>
                <a:gd name="connsiteY175" fmla="*/ 220301 h 841973"/>
                <a:gd name="connsiteX176" fmla="*/ 49362 w 564422"/>
                <a:gd name="connsiteY176" fmla="*/ 211248 h 841973"/>
                <a:gd name="connsiteX177" fmla="*/ 58416 w 564422"/>
                <a:gd name="connsiteY177" fmla="*/ 202194 h 841973"/>
                <a:gd name="connsiteX178" fmla="*/ 70487 w 564422"/>
                <a:gd name="connsiteY178" fmla="*/ 199176 h 841973"/>
                <a:gd name="connsiteX179" fmla="*/ 79540 w 564422"/>
                <a:gd name="connsiteY179" fmla="*/ 196159 h 841973"/>
                <a:gd name="connsiteX180" fmla="*/ 100665 w 564422"/>
                <a:gd name="connsiteY180" fmla="*/ 199176 h 841973"/>
                <a:gd name="connsiteX181" fmla="*/ 118772 w 564422"/>
                <a:gd name="connsiteY181" fmla="*/ 205212 h 841973"/>
                <a:gd name="connsiteX182" fmla="*/ 115754 w 564422"/>
                <a:gd name="connsiteY182" fmla="*/ 184087 h 841973"/>
                <a:gd name="connsiteX183" fmla="*/ 106701 w 564422"/>
                <a:gd name="connsiteY183" fmla="*/ 178052 h 841973"/>
                <a:gd name="connsiteX184" fmla="*/ 97647 w 564422"/>
                <a:gd name="connsiteY184" fmla="*/ 168998 h 841973"/>
                <a:gd name="connsiteX185" fmla="*/ 91612 w 564422"/>
                <a:gd name="connsiteY185" fmla="*/ 159945 h 841973"/>
                <a:gd name="connsiteX186" fmla="*/ 73505 w 564422"/>
                <a:gd name="connsiteY186" fmla="*/ 144856 h 841973"/>
                <a:gd name="connsiteX187" fmla="*/ 64451 w 564422"/>
                <a:gd name="connsiteY187" fmla="*/ 141838 h 841973"/>
                <a:gd name="connsiteX188" fmla="*/ 55398 w 564422"/>
                <a:gd name="connsiteY188" fmla="*/ 135802 h 841973"/>
                <a:gd name="connsiteX189" fmla="*/ 46344 w 564422"/>
                <a:gd name="connsiteY189" fmla="*/ 132784 h 841973"/>
                <a:gd name="connsiteX190" fmla="*/ 37291 w 564422"/>
                <a:gd name="connsiteY190" fmla="*/ 123731 h 841973"/>
                <a:gd name="connsiteX191" fmla="*/ 10131 w 564422"/>
                <a:gd name="connsiteY191" fmla="*/ 102606 h 841973"/>
                <a:gd name="connsiteX192" fmla="*/ 4095 w 564422"/>
                <a:gd name="connsiteY192" fmla="*/ 93553 h 841973"/>
                <a:gd name="connsiteX193" fmla="*/ 7113 w 564422"/>
                <a:gd name="connsiteY193" fmla="*/ 72428 h 841973"/>
                <a:gd name="connsiteX194" fmla="*/ 16166 w 564422"/>
                <a:gd name="connsiteY194" fmla="*/ 75446 h 841973"/>
                <a:gd name="connsiteX0" fmla="*/ 16166 w 564465"/>
                <a:gd name="connsiteY0" fmla="*/ 75446 h 841973"/>
                <a:gd name="connsiteX1" fmla="*/ 31255 w 564465"/>
                <a:gd name="connsiteY1" fmla="*/ 69410 h 841973"/>
                <a:gd name="connsiteX2" fmla="*/ 40309 w 564465"/>
                <a:gd name="connsiteY2" fmla="*/ 66392 h 841973"/>
                <a:gd name="connsiteX3" fmla="*/ 37291 w 564465"/>
                <a:gd name="connsiteY3" fmla="*/ 57339 h 841973"/>
                <a:gd name="connsiteX4" fmla="*/ 40309 w 564465"/>
                <a:gd name="connsiteY4" fmla="*/ 48285 h 841973"/>
                <a:gd name="connsiteX5" fmla="*/ 49362 w 564465"/>
                <a:gd name="connsiteY5" fmla="*/ 39232 h 841973"/>
                <a:gd name="connsiteX6" fmla="*/ 31255 w 564465"/>
                <a:gd name="connsiteY6" fmla="*/ 27161 h 841973"/>
                <a:gd name="connsiteX7" fmla="*/ 31255 w 564465"/>
                <a:gd name="connsiteY7" fmla="*/ 9054 h 841973"/>
                <a:gd name="connsiteX8" fmla="*/ 40309 w 564465"/>
                <a:gd name="connsiteY8" fmla="*/ 6036 h 841973"/>
                <a:gd name="connsiteX9" fmla="*/ 49362 w 564465"/>
                <a:gd name="connsiteY9" fmla="*/ 0 h 841973"/>
                <a:gd name="connsiteX10" fmla="*/ 58416 w 564465"/>
                <a:gd name="connsiteY10" fmla="*/ 6036 h 841973"/>
                <a:gd name="connsiteX11" fmla="*/ 70487 w 564465"/>
                <a:gd name="connsiteY11" fmla="*/ 15089 h 841973"/>
                <a:gd name="connsiteX12" fmla="*/ 79540 w 564465"/>
                <a:gd name="connsiteY12" fmla="*/ 21125 h 841973"/>
                <a:gd name="connsiteX13" fmla="*/ 88594 w 564465"/>
                <a:gd name="connsiteY13" fmla="*/ 30178 h 841973"/>
                <a:gd name="connsiteX14" fmla="*/ 94630 w 564465"/>
                <a:gd name="connsiteY14" fmla="*/ 39232 h 841973"/>
                <a:gd name="connsiteX15" fmla="*/ 106701 w 564465"/>
                <a:gd name="connsiteY15" fmla="*/ 45268 h 841973"/>
                <a:gd name="connsiteX16" fmla="*/ 115754 w 564465"/>
                <a:gd name="connsiteY16" fmla="*/ 51303 h 841973"/>
                <a:gd name="connsiteX17" fmla="*/ 103683 w 564465"/>
                <a:gd name="connsiteY17" fmla="*/ 54321 h 841973"/>
                <a:gd name="connsiteX18" fmla="*/ 100665 w 564465"/>
                <a:gd name="connsiteY18" fmla="*/ 45268 h 841973"/>
                <a:gd name="connsiteX19" fmla="*/ 115754 w 564465"/>
                <a:gd name="connsiteY19" fmla="*/ 30178 h 841973"/>
                <a:gd name="connsiteX20" fmla="*/ 124808 w 564465"/>
                <a:gd name="connsiteY20" fmla="*/ 42250 h 841973"/>
                <a:gd name="connsiteX21" fmla="*/ 142915 w 564465"/>
                <a:gd name="connsiteY21" fmla="*/ 54321 h 841973"/>
                <a:gd name="connsiteX22" fmla="*/ 154986 w 564465"/>
                <a:gd name="connsiteY22" fmla="*/ 63374 h 841973"/>
                <a:gd name="connsiteX23" fmla="*/ 161022 w 564465"/>
                <a:gd name="connsiteY23" fmla="*/ 72428 h 841973"/>
                <a:gd name="connsiteX24" fmla="*/ 179129 w 564465"/>
                <a:gd name="connsiteY24" fmla="*/ 81481 h 841973"/>
                <a:gd name="connsiteX25" fmla="*/ 188182 w 564465"/>
                <a:gd name="connsiteY25" fmla="*/ 78464 h 841973"/>
                <a:gd name="connsiteX26" fmla="*/ 203271 w 564465"/>
                <a:gd name="connsiteY26" fmla="*/ 69410 h 841973"/>
                <a:gd name="connsiteX27" fmla="*/ 206289 w 564465"/>
                <a:gd name="connsiteY27" fmla="*/ 78464 h 841973"/>
                <a:gd name="connsiteX28" fmla="*/ 218360 w 564465"/>
                <a:gd name="connsiteY28" fmla="*/ 99588 h 841973"/>
                <a:gd name="connsiteX29" fmla="*/ 221378 w 564465"/>
                <a:gd name="connsiteY29" fmla="*/ 120713 h 841973"/>
                <a:gd name="connsiteX30" fmla="*/ 224396 w 564465"/>
                <a:gd name="connsiteY30" fmla="*/ 129767 h 841973"/>
                <a:gd name="connsiteX31" fmla="*/ 230432 w 564465"/>
                <a:gd name="connsiteY31" fmla="*/ 178052 h 841973"/>
                <a:gd name="connsiteX32" fmla="*/ 251556 w 564465"/>
                <a:gd name="connsiteY32" fmla="*/ 181070 h 841973"/>
                <a:gd name="connsiteX33" fmla="*/ 269663 w 564465"/>
                <a:gd name="connsiteY33" fmla="*/ 187105 h 841973"/>
                <a:gd name="connsiteX34" fmla="*/ 278717 w 564465"/>
                <a:gd name="connsiteY34" fmla="*/ 190123 h 841973"/>
                <a:gd name="connsiteX35" fmla="*/ 323984 w 564465"/>
                <a:gd name="connsiteY35" fmla="*/ 199176 h 841973"/>
                <a:gd name="connsiteX36" fmla="*/ 333037 w 564465"/>
                <a:gd name="connsiteY36" fmla="*/ 202194 h 841973"/>
                <a:gd name="connsiteX37" fmla="*/ 354162 w 564465"/>
                <a:gd name="connsiteY37" fmla="*/ 208230 h 841973"/>
                <a:gd name="connsiteX38" fmla="*/ 408483 w 564465"/>
                <a:gd name="connsiteY38" fmla="*/ 205212 h 841973"/>
                <a:gd name="connsiteX39" fmla="*/ 429608 w 564465"/>
                <a:gd name="connsiteY39" fmla="*/ 202194 h 841973"/>
                <a:gd name="connsiteX40" fmla="*/ 486946 w 564465"/>
                <a:gd name="connsiteY40" fmla="*/ 205212 h 841973"/>
                <a:gd name="connsiteX41" fmla="*/ 502035 w 564465"/>
                <a:gd name="connsiteY41" fmla="*/ 217283 h 841973"/>
                <a:gd name="connsiteX42" fmla="*/ 523160 w 564465"/>
                <a:gd name="connsiteY42" fmla="*/ 223319 h 841973"/>
                <a:gd name="connsiteX43" fmla="*/ 523160 w 564465"/>
                <a:gd name="connsiteY43" fmla="*/ 244444 h 841973"/>
                <a:gd name="connsiteX44" fmla="*/ 514107 w 564465"/>
                <a:gd name="connsiteY44" fmla="*/ 241426 h 841973"/>
                <a:gd name="connsiteX45" fmla="*/ 511089 w 564465"/>
                <a:gd name="connsiteY45" fmla="*/ 232373 h 841973"/>
                <a:gd name="connsiteX46" fmla="*/ 505053 w 564465"/>
                <a:gd name="connsiteY46" fmla="*/ 250479 h 841973"/>
                <a:gd name="connsiteX47" fmla="*/ 502035 w 564465"/>
                <a:gd name="connsiteY47" fmla="*/ 262551 h 841973"/>
                <a:gd name="connsiteX48" fmla="*/ 499018 w 564465"/>
                <a:gd name="connsiteY48" fmla="*/ 277640 h 841973"/>
                <a:gd name="connsiteX49" fmla="*/ 483929 w 564465"/>
                <a:gd name="connsiteY49" fmla="*/ 295747 h 841973"/>
                <a:gd name="connsiteX50" fmla="*/ 468839 w 564465"/>
                <a:gd name="connsiteY50" fmla="*/ 322907 h 841973"/>
                <a:gd name="connsiteX51" fmla="*/ 462804 w 564465"/>
                <a:gd name="connsiteY51" fmla="*/ 331961 h 841973"/>
                <a:gd name="connsiteX52" fmla="*/ 453750 w 564465"/>
                <a:gd name="connsiteY52" fmla="*/ 328943 h 841973"/>
                <a:gd name="connsiteX53" fmla="*/ 429608 w 564465"/>
                <a:gd name="connsiteY53" fmla="*/ 331961 h 841973"/>
                <a:gd name="connsiteX54" fmla="*/ 402447 w 564465"/>
                <a:gd name="connsiteY54" fmla="*/ 356103 h 841973"/>
                <a:gd name="connsiteX55" fmla="*/ 393394 w 564465"/>
                <a:gd name="connsiteY55" fmla="*/ 359121 h 841973"/>
                <a:gd name="connsiteX56" fmla="*/ 381323 w 564465"/>
                <a:gd name="connsiteY56" fmla="*/ 386281 h 841973"/>
                <a:gd name="connsiteX57" fmla="*/ 378305 w 564465"/>
                <a:gd name="connsiteY57" fmla="*/ 395335 h 841973"/>
                <a:gd name="connsiteX58" fmla="*/ 384340 w 564465"/>
                <a:gd name="connsiteY58" fmla="*/ 422495 h 841973"/>
                <a:gd name="connsiteX59" fmla="*/ 393394 w 564465"/>
                <a:gd name="connsiteY59" fmla="*/ 428531 h 841973"/>
                <a:gd name="connsiteX60" fmla="*/ 402447 w 564465"/>
                <a:gd name="connsiteY60" fmla="*/ 437584 h 841973"/>
                <a:gd name="connsiteX61" fmla="*/ 405465 w 564465"/>
                <a:gd name="connsiteY61" fmla="*/ 449656 h 841973"/>
                <a:gd name="connsiteX62" fmla="*/ 420554 w 564465"/>
                <a:gd name="connsiteY62" fmla="*/ 467763 h 841973"/>
                <a:gd name="connsiteX63" fmla="*/ 423572 w 564465"/>
                <a:gd name="connsiteY63" fmla="*/ 476816 h 841973"/>
                <a:gd name="connsiteX64" fmla="*/ 441679 w 564465"/>
                <a:gd name="connsiteY64" fmla="*/ 482852 h 841973"/>
                <a:gd name="connsiteX65" fmla="*/ 453750 w 564465"/>
                <a:gd name="connsiteY65" fmla="*/ 479834 h 841973"/>
                <a:gd name="connsiteX66" fmla="*/ 447715 w 564465"/>
                <a:gd name="connsiteY66" fmla="*/ 461727 h 841973"/>
                <a:gd name="connsiteX67" fmla="*/ 450733 w 564465"/>
                <a:gd name="connsiteY67" fmla="*/ 443620 h 841973"/>
                <a:gd name="connsiteX68" fmla="*/ 459786 w 564465"/>
                <a:gd name="connsiteY68" fmla="*/ 440602 h 841973"/>
                <a:gd name="connsiteX69" fmla="*/ 450733 w 564465"/>
                <a:gd name="connsiteY69" fmla="*/ 386281 h 841973"/>
                <a:gd name="connsiteX70" fmla="*/ 453750 w 564465"/>
                <a:gd name="connsiteY70" fmla="*/ 377228 h 841973"/>
                <a:gd name="connsiteX71" fmla="*/ 468839 w 564465"/>
                <a:gd name="connsiteY71" fmla="*/ 389299 h 841973"/>
                <a:gd name="connsiteX72" fmla="*/ 499018 w 564465"/>
                <a:gd name="connsiteY72" fmla="*/ 386281 h 841973"/>
                <a:gd name="connsiteX73" fmla="*/ 508071 w 564465"/>
                <a:gd name="connsiteY73" fmla="*/ 419477 h 841973"/>
                <a:gd name="connsiteX74" fmla="*/ 514107 w 564465"/>
                <a:gd name="connsiteY74" fmla="*/ 428531 h 841973"/>
                <a:gd name="connsiteX75" fmla="*/ 517125 w 564465"/>
                <a:gd name="connsiteY75" fmla="*/ 437584 h 841973"/>
                <a:gd name="connsiteX76" fmla="*/ 520142 w 564465"/>
                <a:gd name="connsiteY76" fmla="*/ 500959 h 841973"/>
                <a:gd name="connsiteX77" fmla="*/ 529196 w 564465"/>
                <a:gd name="connsiteY77" fmla="*/ 513030 h 841973"/>
                <a:gd name="connsiteX78" fmla="*/ 532214 w 564465"/>
                <a:gd name="connsiteY78" fmla="*/ 522083 h 841973"/>
                <a:gd name="connsiteX79" fmla="*/ 532214 w 564465"/>
                <a:gd name="connsiteY79" fmla="*/ 579422 h 841973"/>
                <a:gd name="connsiteX80" fmla="*/ 538249 w 564465"/>
                <a:gd name="connsiteY80" fmla="*/ 718242 h 841973"/>
                <a:gd name="connsiteX81" fmla="*/ 541267 w 564465"/>
                <a:gd name="connsiteY81" fmla="*/ 706171 h 841973"/>
                <a:gd name="connsiteX82" fmla="*/ 532214 w 564465"/>
                <a:gd name="connsiteY82" fmla="*/ 703153 h 841973"/>
                <a:gd name="connsiteX83" fmla="*/ 505053 w 564465"/>
                <a:gd name="connsiteY83" fmla="*/ 706171 h 841973"/>
                <a:gd name="connsiteX84" fmla="*/ 502035 w 564465"/>
                <a:gd name="connsiteY84" fmla="*/ 721260 h 841973"/>
                <a:gd name="connsiteX85" fmla="*/ 499018 w 564465"/>
                <a:gd name="connsiteY85" fmla="*/ 733331 h 841973"/>
                <a:gd name="connsiteX86" fmla="*/ 502035 w 564465"/>
                <a:gd name="connsiteY86" fmla="*/ 763509 h 841973"/>
                <a:gd name="connsiteX87" fmla="*/ 511089 w 564465"/>
                <a:gd name="connsiteY87" fmla="*/ 772563 h 841973"/>
                <a:gd name="connsiteX88" fmla="*/ 523160 w 564465"/>
                <a:gd name="connsiteY88" fmla="*/ 790670 h 841973"/>
                <a:gd name="connsiteX89" fmla="*/ 526178 w 564465"/>
                <a:gd name="connsiteY89" fmla="*/ 799723 h 841973"/>
                <a:gd name="connsiteX90" fmla="*/ 553338 w 564465"/>
                <a:gd name="connsiteY90" fmla="*/ 820848 h 841973"/>
                <a:gd name="connsiteX91" fmla="*/ 559374 w 564465"/>
                <a:gd name="connsiteY91" fmla="*/ 838955 h 841973"/>
                <a:gd name="connsiteX92" fmla="*/ 547303 w 564465"/>
                <a:gd name="connsiteY92" fmla="*/ 841973 h 841973"/>
                <a:gd name="connsiteX93" fmla="*/ 538249 w 564465"/>
                <a:gd name="connsiteY93" fmla="*/ 835937 h 841973"/>
                <a:gd name="connsiteX94" fmla="*/ 520142 w 564465"/>
                <a:gd name="connsiteY94" fmla="*/ 817830 h 841973"/>
                <a:gd name="connsiteX95" fmla="*/ 511089 w 564465"/>
                <a:gd name="connsiteY95" fmla="*/ 814812 h 841973"/>
                <a:gd name="connsiteX96" fmla="*/ 468839 w 564465"/>
                <a:gd name="connsiteY96" fmla="*/ 727295 h 841973"/>
                <a:gd name="connsiteX97" fmla="*/ 465822 w 564465"/>
                <a:gd name="connsiteY97" fmla="*/ 715224 h 841973"/>
                <a:gd name="connsiteX98" fmla="*/ 459786 w 564465"/>
                <a:gd name="connsiteY98" fmla="*/ 697117 h 841973"/>
                <a:gd name="connsiteX99" fmla="*/ 456768 w 564465"/>
                <a:gd name="connsiteY99" fmla="*/ 679010 h 841973"/>
                <a:gd name="connsiteX100" fmla="*/ 447715 w 564465"/>
                <a:gd name="connsiteY100" fmla="*/ 675992 h 841973"/>
                <a:gd name="connsiteX101" fmla="*/ 441679 w 564465"/>
                <a:gd name="connsiteY101" fmla="*/ 666939 h 841973"/>
                <a:gd name="connsiteX102" fmla="*/ 444697 w 564465"/>
                <a:gd name="connsiteY102" fmla="*/ 606582 h 841973"/>
                <a:gd name="connsiteX103" fmla="*/ 441679 w 564465"/>
                <a:gd name="connsiteY103" fmla="*/ 585458 h 841973"/>
                <a:gd name="connsiteX104" fmla="*/ 432626 w 564465"/>
                <a:gd name="connsiteY104" fmla="*/ 582440 h 841973"/>
                <a:gd name="connsiteX105" fmla="*/ 411501 w 564465"/>
                <a:gd name="connsiteY105" fmla="*/ 570369 h 841973"/>
                <a:gd name="connsiteX106" fmla="*/ 402447 w 564465"/>
                <a:gd name="connsiteY106" fmla="*/ 567351 h 841973"/>
                <a:gd name="connsiteX107" fmla="*/ 393394 w 564465"/>
                <a:gd name="connsiteY107" fmla="*/ 561315 h 841973"/>
                <a:gd name="connsiteX108" fmla="*/ 390376 w 564465"/>
                <a:gd name="connsiteY108" fmla="*/ 552262 h 841973"/>
                <a:gd name="connsiteX109" fmla="*/ 387358 w 564465"/>
                <a:gd name="connsiteY109" fmla="*/ 528119 h 841973"/>
                <a:gd name="connsiteX110" fmla="*/ 369251 w 564465"/>
                <a:gd name="connsiteY110" fmla="*/ 540190 h 841973"/>
                <a:gd name="connsiteX111" fmla="*/ 363216 w 564465"/>
                <a:gd name="connsiteY111" fmla="*/ 549244 h 841973"/>
                <a:gd name="connsiteX112" fmla="*/ 372269 w 564465"/>
                <a:gd name="connsiteY112" fmla="*/ 555279 h 841973"/>
                <a:gd name="connsiteX113" fmla="*/ 363216 w 564465"/>
                <a:gd name="connsiteY113" fmla="*/ 597529 h 841973"/>
                <a:gd name="connsiteX114" fmla="*/ 360198 w 564465"/>
                <a:gd name="connsiteY114" fmla="*/ 606582 h 841973"/>
                <a:gd name="connsiteX115" fmla="*/ 351144 w 564465"/>
                <a:gd name="connsiteY115" fmla="*/ 612618 h 841973"/>
                <a:gd name="connsiteX116" fmla="*/ 348127 w 564465"/>
                <a:gd name="connsiteY116" fmla="*/ 546226 h 841973"/>
                <a:gd name="connsiteX117" fmla="*/ 339073 w 564465"/>
                <a:gd name="connsiteY117" fmla="*/ 543208 h 841973"/>
                <a:gd name="connsiteX118" fmla="*/ 336055 w 564465"/>
                <a:gd name="connsiteY118" fmla="*/ 567351 h 841973"/>
                <a:gd name="connsiteX119" fmla="*/ 327002 w 564465"/>
                <a:gd name="connsiteY119" fmla="*/ 603565 h 841973"/>
                <a:gd name="connsiteX120" fmla="*/ 314931 w 564465"/>
                <a:gd name="connsiteY120" fmla="*/ 621672 h 841973"/>
                <a:gd name="connsiteX121" fmla="*/ 305877 w 564465"/>
                <a:gd name="connsiteY121" fmla="*/ 624689 h 841973"/>
                <a:gd name="connsiteX122" fmla="*/ 314931 w 564465"/>
                <a:gd name="connsiteY122" fmla="*/ 573386 h 841973"/>
                <a:gd name="connsiteX123" fmla="*/ 320966 w 564465"/>
                <a:gd name="connsiteY123" fmla="*/ 555279 h 841973"/>
                <a:gd name="connsiteX124" fmla="*/ 317948 w 564465"/>
                <a:gd name="connsiteY124" fmla="*/ 540190 h 841973"/>
                <a:gd name="connsiteX125" fmla="*/ 299841 w 564465"/>
                <a:gd name="connsiteY125" fmla="*/ 531137 h 841973"/>
                <a:gd name="connsiteX126" fmla="*/ 290788 w 564465"/>
                <a:gd name="connsiteY126" fmla="*/ 537173 h 841973"/>
                <a:gd name="connsiteX127" fmla="*/ 284752 w 564465"/>
                <a:gd name="connsiteY127" fmla="*/ 549244 h 841973"/>
                <a:gd name="connsiteX128" fmla="*/ 278717 w 564465"/>
                <a:gd name="connsiteY128" fmla="*/ 558297 h 841973"/>
                <a:gd name="connsiteX129" fmla="*/ 272681 w 564465"/>
                <a:gd name="connsiteY129" fmla="*/ 615636 h 841973"/>
                <a:gd name="connsiteX130" fmla="*/ 266645 w 564465"/>
                <a:gd name="connsiteY130" fmla="*/ 624689 h 841973"/>
                <a:gd name="connsiteX131" fmla="*/ 251556 w 564465"/>
                <a:gd name="connsiteY131" fmla="*/ 648832 h 841973"/>
                <a:gd name="connsiteX132" fmla="*/ 233449 w 564465"/>
                <a:gd name="connsiteY132" fmla="*/ 645814 h 841973"/>
                <a:gd name="connsiteX133" fmla="*/ 227414 w 564465"/>
                <a:gd name="connsiteY133" fmla="*/ 636761 h 841973"/>
                <a:gd name="connsiteX134" fmla="*/ 218360 w 564465"/>
                <a:gd name="connsiteY134" fmla="*/ 627707 h 841973"/>
                <a:gd name="connsiteX135" fmla="*/ 200253 w 564465"/>
                <a:gd name="connsiteY135" fmla="*/ 654868 h 841973"/>
                <a:gd name="connsiteX136" fmla="*/ 185164 w 564465"/>
                <a:gd name="connsiteY136" fmla="*/ 651850 h 841973"/>
                <a:gd name="connsiteX137" fmla="*/ 167057 w 564465"/>
                <a:gd name="connsiteY137" fmla="*/ 642796 h 841973"/>
                <a:gd name="connsiteX138" fmla="*/ 161022 w 564465"/>
                <a:gd name="connsiteY138" fmla="*/ 660903 h 841973"/>
                <a:gd name="connsiteX139" fmla="*/ 158004 w 564465"/>
                <a:gd name="connsiteY139" fmla="*/ 669957 h 841973"/>
                <a:gd name="connsiteX140" fmla="*/ 148950 w 564465"/>
                <a:gd name="connsiteY140" fmla="*/ 672974 h 841973"/>
                <a:gd name="connsiteX141" fmla="*/ 127826 w 564465"/>
                <a:gd name="connsiteY141" fmla="*/ 669957 h 841973"/>
                <a:gd name="connsiteX142" fmla="*/ 130843 w 564465"/>
                <a:gd name="connsiteY142" fmla="*/ 648832 h 841973"/>
                <a:gd name="connsiteX143" fmla="*/ 112736 w 564465"/>
                <a:gd name="connsiteY143" fmla="*/ 651850 h 841973"/>
                <a:gd name="connsiteX144" fmla="*/ 91612 w 564465"/>
                <a:gd name="connsiteY144" fmla="*/ 654868 h 841973"/>
                <a:gd name="connsiteX145" fmla="*/ 91612 w 564465"/>
                <a:gd name="connsiteY145" fmla="*/ 633743 h 841973"/>
                <a:gd name="connsiteX146" fmla="*/ 106701 w 564465"/>
                <a:gd name="connsiteY146" fmla="*/ 630725 h 841973"/>
                <a:gd name="connsiteX147" fmla="*/ 112736 w 564465"/>
                <a:gd name="connsiteY147" fmla="*/ 603565 h 841973"/>
                <a:gd name="connsiteX148" fmla="*/ 115754 w 564465"/>
                <a:gd name="connsiteY148" fmla="*/ 594511 h 841973"/>
                <a:gd name="connsiteX149" fmla="*/ 124808 w 564465"/>
                <a:gd name="connsiteY149" fmla="*/ 588475 h 841973"/>
                <a:gd name="connsiteX150" fmla="*/ 121790 w 564465"/>
                <a:gd name="connsiteY150" fmla="*/ 576404 h 841973"/>
                <a:gd name="connsiteX151" fmla="*/ 115754 w 564465"/>
                <a:gd name="connsiteY151" fmla="*/ 567351 h 841973"/>
                <a:gd name="connsiteX152" fmla="*/ 112736 w 564465"/>
                <a:gd name="connsiteY152" fmla="*/ 558297 h 841973"/>
                <a:gd name="connsiteX153" fmla="*/ 109719 w 564465"/>
                <a:gd name="connsiteY153" fmla="*/ 522083 h 841973"/>
                <a:gd name="connsiteX154" fmla="*/ 106701 w 564465"/>
                <a:gd name="connsiteY154" fmla="*/ 464745 h 841973"/>
                <a:gd name="connsiteX155" fmla="*/ 97647 w 564465"/>
                <a:gd name="connsiteY155" fmla="*/ 461727 h 841973"/>
                <a:gd name="connsiteX156" fmla="*/ 82558 w 564465"/>
                <a:gd name="connsiteY156" fmla="*/ 464745 h 841973"/>
                <a:gd name="connsiteX157" fmla="*/ 88594 w 564465"/>
                <a:gd name="connsiteY157" fmla="*/ 446638 h 841973"/>
                <a:gd name="connsiteX158" fmla="*/ 85576 w 564465"/>
                <a:gd name="connsiteY158" fmla="*/ 407406 h 841973"/>
                <a:gd name="connsiteX159" fmla="*/ 67469 w 564465"/>
                <a:gd name="connsiteY159" fmla="*/ 413442 h 841973"/>
                <a:gd name="connsiteX160" fmla="*/ 58416 w 564465"/>
                <a:gd name="connsiteY160" fmla="*/ 404388 h 841973"/>
                <a:gd name="connsiteX161" fmla="*/ 64451 w 564465"/>
                <a:gd name="connsiteY161" fmla="*/ 362139 h 841973"/>
                <a:gd name="connsiteX162" fmla="*/ 76523 w 564465"/>
                <a:gd name="connsiteY162" fmla="*/ 344032 h 841973"/>
                <a:gd name="connsiteX163" fmla="*/ 82558 w 564465"/>
                <a:gd name="connsiteY163" fmla="*/ 325925 h 841973"/>
                <a:gd name="connsiteX164" fmla="*/ 52380 w 564465"/>
                <a:gd name="connsiteY164" fmla="*/ 313854 h 841973"/>
                <a:gd name="connsiteX165" fmla="*/ 34273 w 564465"/>
                <a:gd name="connsiteY165" fmla="*/ 307818 h 841973"/>
                <a:gd name="connsiteX166" fmla="*/ 16166 w 564465"/>
                <a:gd name="connsiteY166" fmla="*/ 292729 h 841973"/>
                <a:gd name="connsiteX167" fmla="*/ 10131 w 564465"/>
                <a:gd name="connsiteY167" fmla="*/ 274622 h 841973"/>
                <a:gd name="connsiteX168" fmla="*/ 4095 w 564465"/>
                <a:gd name="connsiteY168" fmla="*/ 265569 h 841973"/>
                <a:gd name="connsiteX169" fmla="*/ 4095 w 564465"/>
                <a:gd name="connsiteY169" fmla="*/ 211248 h 841973"/>
                <a:gd name="connsiteX170" fmla="*/ 13148 w 564465"/>
                <a:gd name="connsiteY170" fmla="*/ 217283 h 841973"/>
                <a:gd name="connsiteX171" fmla="*/ 16166 w 564465"/>
                <a:gd name="connsiteY171" fmla="*/ 232373 h 841973"/>
                <a:gd name="connsiteX172" fmla="*/ 25220 w 564465"/>
                <a:gd name="connsiteY172" fmla="*/ 235390 h 841973"/>
                <a:gd name="connsiteX173" fmla="*/ 34273 w 564465"/>
                <a:gd name="connsiteY173" fmla="*/ 217283 h 841973"/>
                <a:gd name="connsiteX174" fmla="*/ 46344 w 564465"/>
                <a:gd name="connsiteY174" fmla="*/ 220301 h 841973"/>
                <a:gd name="connsiteX175" fmla="*/ 49362 w 564465"/>
                <a:gd name="connsiteY175" fmla="*/ 211248 h 841973"/>
                <a:gd name="connsiteX176" fmla="*/ 58416 w 564465"/>
                <a:gd name="connsiteY176" fmla="*/ 202194 h 841973"/>
                <a:gd name="connsiteX177" fmla="*/ 70487 w 564465"/>
                <a:gd name="connsiteY177" fmla="*/ 199176 h 841973"/>
                <a:gd name="connsiteX178" fmla="*/ 79540 w 564465"/>
                <a:gd name="connsiteY178" fmla="*/ 196159 h 841973"/>
                <a:gd name="connsiteX179" fmla="*/ 100665 w 564465"/>
                <a:gd name="connsiteY179" fmla="*/ 199176 h 841973"/>
                <a:gd name="connsiteX180" fmla="*/ 118772 w 564465"/>
                <a:gd name="connsiteY180" fmla="*/ 205212 h 841973"/>
                <a:gd name="connsiteX181" fmla="*/ 115754 w 564465"/>
                <a:gd name="connsiteY181" fmla="*/ 184087 h 841973"/>
                <a:gd name="connsiteX182" fmla="*/ 106701 w 564465"/>
                <a:gd name="connsiteY182" fmla="*/ 178052 h 841973"/>
                <a:gd name="connsiteX183" fmla="*/ 97647 w 564465"/>
                <a:gd name="connsiteY183" fmla="*/ 168998 h 841973"/>
                <a:gd name="connsiteX184" fmla="*/ 91612 w 564465"/>
                <a:gd name="connsiteY184" fmla="*/ 159945 h 841973"/>
                <a:gd name="connsiteX185" fmla="*/ 73505 w 564465"/>
                <a:gd name="connsiteY185" fmla="*/ 144856 h 841973"/>
                <a:gd name="connsiteX186" fmla="*/ 64451 w 564465"/>
                <a:gd name="connsiteY186" fmla="*/ 141838 h 841973"/>
                <a:gd name="connsiteX187" fmla="*/ 55398 w 564465"/>
                <a:gd name="connsiteY187" fmla="*/ 135802 h 841973"/>
                <a:gd name="connsiteX188" fmla="*/ 46344 w 564465"/>
                <a:gd name="connsiteY188" fmla="*/ 132784 h 841973"/>
                <a:gd name="connsiteX189" fmla="*/ 37291 w 564465"/>
                <a:gd name="connsiteY189" fmla="*/ 123731 h 841973"/>
                <a:gd name="connsiteX190" fmla="*/ 10131 w 564465"/>
                <a:gd name="connsiteY190" fmla="*/ 102606 h 841973"/>
                <a:gd name="connsiteX191" fmla="*/ 4095 w 564465"/>
                <a:gd name="connsiteY191" fmla="*/ 93553 h 841973"/>
                <a:gd name="connsiteX192" fmla="*/ 7113 w 564465"/>
                <a:gd name="connsiteY192" fmla="*/ 72428 h 841973"/>
                <a:gd name="connsiteX193" fmla="*/ 16166 w 564465"/>
                <a:gd name="connsiteY193" fmla="*/ 75446 h 841973"/>
                <a:gd name="connsiteX0" fmla="*/ 16166 w 564465"/>
                <a:gd name="connsiteY0" fmla="*/ 75446 h 841973"/>
                <a:gd name="connsiteX1" fmla="*/ 31255 w 564465"/>
                <a:gd name="connsiteY1" fmla="*/ 69410 h 841973"/>
                <a:gd name="connsiteX2" fmla="*/ 40309 w 564465"/>
                <a:gd name="connsiteY2" fmla="*/ 66392 h 841973"/>
                <a:gd name="connsiteX3" fmla="*/ 37291 w 564465"/>
                <a:gd name="connsiteY3" fmla="*/ 57339 h 841973"/>
                <a:gd name="connsiteX4" fmla="*/ 40309 w 564465"/>
                <a:gd name="connsiteY4" fmla="*/ 48285 h 841973"/>
                <a:gd name="connsiteX5" fmla="*/ 49362 w 564465"/>
                <a:gd name="connsiteY5" fmla="*/ 39232 h 841973"/>
                <a:gd name="connsiteX6" fmla="*/ 31255 w 564465"/>
                <a:gd name="connsiteY6" fmla="*/ 27161 h 841973"/>
                <a:gd name="connsiteX7" fmla="*/ 31255 w 564465"/>
                <a:gd name="connsiteY7" fmla="*/ 9054 h 841973"/>
                <a:gd name="connsiteX8" fmla="*/ 40309 w 564465"/>
                <a:gd name="connsiteY8" fmla="*/ 6036 h 841973"/>
                <a:gd name="connsiteX9" fmla="*/ 49362 w 564465"/>
                <a:gd name="connsiteY9" fmla="*/ 0 h 841973"/>
                <a:gd name="connsiteX10" fmla="*/ 58416 w 564465"/>
                <a:gd name="connsiteY10" fmla="*/ 6036 h 841973"/>
                <a:gd name="connsiteX11" fmla="*/ 70487 w 564465"/>
                <a:gd name="connsiteY11" fmla="*/ 15089 h 841973"/>
                <a:gd name="connsiteX12" fmla="*/ 79540 w 564465"/>
                <a:gd name="connsiteY12" fmla="*/ 21125 h 841973"/>
                <a:gd name="connsiteX13" fmla="*/ 88594 w 564465"/>
                <a:gd name="connsiteY13" fmla="*/ 30178 h 841973"/>
                <a:gd name="connsiteX14" fmla="*/ 94630 w 564465"/>
                <a:gd name="connsiteY14" fmla="*/ 39232 h 841973"/>
                <a:gd name="connsiteX15" fmla="*/ 106701 w 564465"/>
                <a:gd name="connsiteY15" fmla="*/ 45268 h 841973"/>
                <a:gd name="connsiteX16" fmla="*/ 115754 w 564465"/>
                <a:gd name="connsiteY16" fmla="*/ 51303 h 841973"/>
                <a:gd name="connsiteX17" fmla="*/ 103683 w 564465"/>
                <a:gd name="connsiteY17" fmla="*/ 54321 h 841973"/>
                <a:gd name="connsiteX18" fmla="*/ 100665 w 564465"/>
                <a:gd name="connsiteY18" fmla="*/ 45268 h 841973"/>
                <a:gd name="connsiteX19" fmla="*/ 115754 w 564465"/>
                <a:gd name="connsiteY19" fmla="*/ 30178 h 841973"/>
                <a:gd name="connsiteX20" fmla="*/ 124808 w 564465"/>
                <a:gd name="connsiteY20" fmla="*/ 42250 h 841973"/>
                <a:gd name="connsiteX21" fmla="*/ 142915 w 564465"/>
                <a:gd name="connsiteY21" fmla="*/ 54321 h 841973"/>
                <a:gd name="connsiteX22" fmla="*/ 154986 w 564465"/>
                <a:gd name="connsiteY22" fmla="*/ 63374 h 841973"/>
                <a:gd name="connsiteX23" fmla="*/ 161022 w 564465"/>
                <a:gd name="connsiteY23" fmla="*/ 72428 h 841973"/>
                <a:gd name="connsiteX24" fmla="*/ 179129 w 564465"/>
                <a:gd name="connsiteY24" fmla="*/ 81481 h 841973"/>
                <a:gd name="connsiteX25" fmla="*/ 188182 w 564465"/>
                <a:gd name="connsiteY25" fmla="*/ 78464 h 841973"/>
                <a:gd name="connsiteX26" fmla="*/ 203271 w 564465"/>
                <a:gd name="connsiteY26" fmla="*/ 69410 h 841973"/>
                <a:gd name="connsiteX27" fmla="*/ 206289 w 564465"/>
                <a:gd name="connsiteY27" fmla="*/ 78464 h 841973"/>
                <a:gd name="connsiteX28" fmla="*/ 218360 w 564465"/>
                <a:gd name="connsiteY28" fmla="*/ 99588 h 841973"/>
                <a:gd name="connsiteX29" fmla="*/ 221378 w 564465"/>
                <a:gd name="connsiteY29" fmla="*/ 120713 h 841973"/>
                <a:gd name="connsiteX30" fmla="*/ 224396 w 564465"/>
                <a:gd name="connsiteY30" fmla="*/ 129767 h 841973"/>
                <a:gd name="connsiteX31" fmla="*/ 230432 w 564465"/>
                <a:gd name="connsiteY31" fmla="*/ 178052 h 841973"/>
                <a:gd name="connsiteX32" fmla="*/ 251556 w 564465"/>
                <a:gd name="connsiteY32" fmla="*/ 181070 h 841973"/>
                <a:gd name="connsiteX33" fmla="*/ 269663 w 564465"/>
                <a:gd name="connsiteY33" fmla="*/ 187105 h 841973"/>
                <a:gd name="connsiteX34" fmla="*/ 278717 w 564465"/>
                <a:gd name="connsiteY34" fmla="*/ 190123 h 841973"/>
                <a:gd name="connsiteX35" fmla="*/ 323984 w 564465"/>
                <a:gd name="connsiteY35" fmla="*/ 199176 h 841973"/>
                <a:gd name="connsiteX36" fmla="*/ 333037 w 564465"/>
                <a:gd name="connsiteY36" fmla="*/ 202194 h 841973"/>
                <a:gd name="connsiteX37" fmla="*/ 354162 w 564465"/>
                <a:gd name="connsiteY37" fmla="*/ 208230 h 841973"/>
                <a:gd name="connsiteX38" fmla="*/ 408483 w 564465"/>
                <a:gd name="connsiteY38" fmla="*/ 205212 h 841973"/>
                <a:gd name="connsiteX39" fmla="*/ 429608 w 564465"/>
                <a:gd name="connsiteY39" fmla="*/ 202194 h 841973"/>
                <a:gd name="connsiteX40" fmla="*/ 486946 w 564465"/>
                <a:gd name="connsiteY40" fmla="*/ 205212 h 841973"/>
                <a:gd name="connsiteX41" fmla="*/ 502035 w 564465"/>
                <a:gd name="connsiteY41" fmla="*/ 217283 h 841973"/>
                <a:gd name="connsiteX42" fmla="*/ 523160 w 564465"/>
                <a:gd name="connsiteY42" fmla="*/ 223319 h 841973"/>
                <a:gd name="connsiteX43" fmla="*/ 523160 w 564465"/>
                <a:gd name="connsiteY43" fmla="*/ 244444 h 841973"/>
                <a:gd name="connsiteX44" fmla="*/ 514107 w 564465"/>
                <a:gd name="connsiteY44" fmla="*/ 241426 h 841973"/>
                <a:gd name="connsiteX45" fmla="*/ 511089 w 564465"/>
                <a:gd name="connsiteY45" fmla="*/ 232373 h 841973"/>
                <a:gd name="connsiteX46" fmla="*/ 505053 w 564465"/>
                <a:gd name="connsiteY46" fmla="*/ 250479 h 841973"/>
                <a:gd name="connsiteX47" fmla="*/ 502035 w 564465"/>
                <a:gd name="connsiteY47" fmla="*/ 262551 h 841973"/>
                <a:gd name="connsiteX48" fmla="*/ 499018 w 564465"/>
                <a:gd name="connsiteY48" fmla="*/ 277640 h 841973"/>
                <a:gd name="connsiteX49" fmla="*/ 483929 w 564465"/>
                <a:gd name="connsiteY49" fmla="*/ 295747 h 841973"/>
                <a:gd name="connsiteX50" fmla="*/ 468839 w 564465"/>
                <a:gd name="connsiteY50" fmla="*/ 322907 h 841973"/>
                <a:gd name="connsiteX51" fmla="*/ 462804 w 564465"/>
                <a:gd name="connsiteY51" fmla="*/ 331961 h 841973"/>
                <a:gd name="connsiteX52" fmla="*/ 453750 w 564465"/>
                <a:gd name="connsiteY52" fmla="*/ 328943 h 841973"/>
                <a:gd name="connsiteX53" fmla="*/ 429608 w 564465"/>
                <a:gd name="connsiteY53" fmla="*/ 331961 h 841973"/>
                <a:gd name="connsiteX54" fmla="*/ 402447 w 564465"/>
                <a:gd name="connsiteY54" fmla="*/ 356103 h 841973"/>
                <a:gd name="connsiteX55" fmla="*/ 393394 w 564465"/>
                <a:gd name="connsiteY55" fmla="*/ 359121 h 841973"/>
                <a:gd name="connsiteX56" fmla="*/ 381323 w 564465"/>
                <a:gd name="connsiteY56" fmla="*/ 386281 h 841973"/>
                <a:gd name="connsiteX57" fmla="*/ 378305 w 564465"/>
                <a:gd name="connsiteY57" fmla="*/ 395335 h 841973"/>
                <a:gd name="connsiteX58" fmla="*/ 384340 w 564465"/>
                <a:gd name="connsiteY58" fmla="*/ 422495 h 841973"/>
                <a:gd name="connsiteX59" fmla="*/ 393394 w 564465"/>
                <a:gd name="connsiteY59" fmla="*/ 428531 h 841973"/>
                <a:gd name="connsiteX60" fmla="*/ 402447 w 564465"/>
                <a:gd name="connsiteY60" fmla="*/ 437584 h 841973"/>
                <a:gd name="connsiteX61" fmla="*/ 405465 w 564465"/>
                <a:gd name="connsiteY61" fmla="*/ 449656 h 841973"/>
                <a:gd name="connsiteX62" fmla="*/ 420554 w 564465"/>
                <a:gd name="connsiteY62" fmla="*/ 467763 h 841973"/>
                <a:gd name="connsiteX63" fmla="*/ 423572 w 564465"/>
                <a:gd name="connsiteY63" fmla="*/ 476816 h 841973"/>
                <a:gd name="connsiteX64" fmla="*/ 441679 w 564465"/>
                <a:gd name="connsiteY64" fmla="*/ 482852 h 841973"/>
                <a:gd name="connsiteX65" fmla="*/ 453750 w 564465"/>
                <a:gd name="connsiteY65" fmla="*/ 479834 h 841973"/>
                <a:gd name="connsiteX66" fmla="*/ 447715 w 564465"/>
                <a:gd name="connsiteY66" fmla="*/ 461727 h 841973"/>
                <a:gd name="connsiteX67" fmla="*/ 450733 w 564465"/>
                <a:gd name="connsiteY67" fmla="*/ 443620 h 841973"/>
                <a:gd name="connsiteX68" fmla="*/ 459786 w 564465"/>
                <a:gd name="connsiteY68" fmla="*/ 440602 h 841973"/>
                <a:gd name="connsiteX69" fmla="*/ 450733 w 564465"/>
                <a:gd name="connsiteY69" fmla="*/ 386281 h 841973"/>
                <a:gd name="connsiteX70" fmla="*/ 453750 w 564465"/>
                <a:gd name="connsiteY70" fmla="*/ 377228 h 841973"/>
                <a:gd name="connsiteX71" fmla="*/ 468839 w 564465"/>
                <a:gd name="connsiteY71" fmla="*/ 389299 h 841973"/>
                <a:gd name="connsiteX72" fmla="*/ 499018 w 564465"/>
                <a:gd name="connsiteY72" fmla="*/ 386281 h 841973"/>
                <a:gd name="connsiteX73" fmla="*/ 508071 w 564465"/>
                <a:gd name="connsiteY73" fmla="*/ 419477 h 841973"/>
                <a:gd name="connsiteX74" fmla="*/ 514107 w 564465"/>
                <a:gd name="connsiteY74" fmla="*/ 428531 h 841973"/>
                <a:gd name="connsiteX75" fmla="*/ 517125 w 564465"/>
                <a:gd name="connsiteY75" fmla="*/ 437584 h 841973"/>
                <a:gd name="connsiteX76" fmla="*/ 520142 w 564465"/>
                <a:gd name="connsiteY76" fmla="*/ 500959 h 841973"/>
                <a:gd name="connsiteX77" fmla="*/ 529196 w 564465"/>
                <a:gd name="connsiteY77" fmla="*/ 513030 h 841973"/>
                <a:gd name="connsiteX78" fmla="*/ 532214 w 564465"/>
                <a:gd name="connsiteY78" fmla="*/ 522083 h 841973"/>
                <a:gd name="connsiteX79" fmla="*/ 532214 w 564465"/>
                <a:gd name="connsiteY79" fmla="*/ 579422 h 841973"/>
                <a:gd name="connsiteX80" fmla="*/ 538249 w 564465"/>
                <a:gd name="connsiteY80" fmla="*/ 718242 h 841973"/>
                <a:gd name="connsiteX81" fmla="*/ 541267 w 564465"/>
                <a:gd name="connsiteY81" fmla="*/ 706171 h 841973"/>
                <a:gd name="connsiteX82" fmla="*/ 532214 w 564465"/>
                <a:gd name="connsiteY82" fmla="*/ 703153 h 841973"/>
                <a:gd name="connsiteX83" fmla="*/ 505053 w 564465"/>
                <a:gd name="connsiteY83" fmla="*/ 706171 h 841973"/>
                <a:gd name="connsiteX84" fmla="*/ 502035 w 564465"/>
                <a:gd name="connsiteY84" fmla="*/ 721260 h 841973"/>
                <a:gd name="connsiteX85" fmla="*/ 499018 w 564465"/>
                <a:gd name="connsiteY85" fmla="*/ 733331 h 841973"/>
                <a:gd name="connsiteX86" fmla="*/ 502035 w 564465"/>
                <a:gd name="connsiteY86" fmla="*/ 763509 h 841973"/>
                <a:gd name="connsiteX87" fmla="*/ 511089 w 564465"/>
                <a:gd name="connsiteY87" fmla="*/ 772563 h 841973"/>
                <a:gd name="connsiteX88" fmla="*/ 526178 w 564465"/>
                <a:gd name="connsiteY88" fmla="*/ 799723 h 841973"/>
                <a:gd name="connsiteX89" fmla="*/ 553338 w 564465"/>
                <a:gd name="connsiteY89" fmla="*/ 820848 h 841973"/>
                <a:gd name="connsiteX90" fmla="*/ 559374 w 564465"/>
                <a:gd name="connsiteY90" fmla="*/ 838955 h 841973"/>
                <a:gd name="connsiteX91" fmla="*/ 547303 w 564465"/>
                <a:gd name="connsiteY91" fmla="*/ 841973 h 841973"/>
                <a:gd name="connsiteX92" fmla="*/ 538249 w 564465"/>
                <a:gd name="connsiteY92" fmla="*/ 835937 h 841973"/>
                <a:gd name="connsiteX93" fmla="*/ 520142 w 564465"/>
                <a:gd name="connsiteY93" fmla="*/ 817830 h 841973"/>
                <a:gd name="connsiteX94" fmla="*/ 511089 w 564465"/>
                <a:gd name="connsiteY94" fmla="*/ 814812 h 841973"/>
                <a:gd name="connsiteX95" fmla="*/ 468839 w 564465"/>
                <a:gd name="connsiteY95" fmla="*/ 727295 h 841973"/>
                <a:gd name="connsiteX96" fmla="*/ 465822 w 564465"/>
                <a:gd name="connsiteY96" fmla="*/ 715224 h 841973"/>
                <a:gd name="connsiteX97" fmla="*/ 459786 w 564465"/>
                <a:gd name="connsiteY97" fmla="*/ 697117 h 841973"/>
                <a:gd name="connsiteX98" fmla="*/ 456768 w 564465"/>
                <a:gd name="connsiteY98" fmla="*/ 679010 h 841973"/>
                <a:gd name="connsiteX99" fmla="*/ 447715 w 564465"/>
                <a:gd name="connsiteY99" fmla="*/ 675992 h 841973"/>
                <a:gd name="connsiteX100" fmla="*/ 441679 w 564465"/>
                <a:gd name="connsiteY100" fmla="*/ 666939 h 841973"/>
                <a:gd name="connsiteX101" fmla="*/ 444697 w 564465"/>
                <a:gd name="connsiteY101" fmla="*/ 606582 h 841973"/>
                <a:gd name="connsiteX102" fmla="*/ 441679 w 564465"/>
                <a:gd name="connsiteY102" fmla="*/ 585458 h 841973"/>
                <a:gd name="connsiteX103" fmla="*/ 432626 w 564465"/>
                <a:gd name="connsiteY103" fmla="*/ 582440 h 841973"/>
                <a:gd name="connsiteX104" fmla="*/ 411501 w 564465"/>
                <a:gd name="connsiteY104" fmla="*/ 570369 h 841973"/>
                <a:gd name="connsiteX105" fmla="*/ 402447 w 564465"/>
                <a:gd name="connsiteY105" fmla="*/ 567351 h 841973"/>
                <a:gd name="connsiteX106" fmla="*/ 393394 w 564465"/>
                <a:gd name="connsiteY106" fmla="*/ 561315 h 841973"/>
                <a:gd name="connsiteX107" fmla="*/ 390376 w 564465"/>
                <a:gd name="connsiteY107" fmla="*/ 552262 h 841973"/>
                <a:gd name="connsiteX108" fmla="*/ 387358 w 564465"/>
                <a:gd name="connsiteY108" fmla="*/ 528119 h 841973"/>
                <a:gd name="connsiteX109" fmla="*/ 369251 w 564465"/>
                <a:gd name="connsiteY109" fmla="*/ 540190 h 841973"/>
                <a:gd name="connsiteX110" fmla="*/ 363216 w 564465"/>
                <a:gd name="connsiteY110" fmla="*/ 549244 h 841973"/>
                <a:gd name="connsiteX111" fmla="*/ 372269 w 564465"/>
                <a:gd name="connsiteY111" fmla="*/ 555279 h 841973"/>
                <a:gd name="connsiteX112" fmla="*/ 363216 w 564465"/>
                <a:gd name="connsiteY112" fmla="*/ 597529 h 841973"/>
                <a:gd name="connsiteX113" fmla="*/ 360198 w 564465"/>
                <a:gd name="connsiteY113" fmla="*/ 606582 h 841973"/>
                <a:gd name="connsiteX114" fmla="*/ 351144 w 564465"/>
                <a:gd name="connsiteY114" fmla="*/ 612618 h 841973"/>
                <a:gd name="connsiteX115" fmla="*/ 348127 w 564465"/>
                <a:gd name="connsiteY115" fmla="*/ 546226 h 841973"/>
                <a:gd name="connsiteX116" fmla="*/ 339073 w 564465"/>
                <a:gd name="connsiteY116" fmla="*/ 543208 h 841973"/>
                <a:gd name="connsiteX117" fmla="*/ 336055 w 564465"/>
                <a:gd name="connsiteY117" fmla="*/ 567351 h 841973"/>
                <a:gd name="connsiteX118" fmla="*/ 327002 w 564465"/>
                <a:gd name="connsiteY118" fmla="*/ 603565 h 841973"/>
                <a:gd name="connsiteX119" fmla="*/ 314931 w 564465"/>
                <a:gd name="connsiteY119" fmla="*/ 621672 h 841973"/>
                <a:gd name="connsiteX120" fmla="*/ 305877 w 564465"/>
                <a:gd name="connsiteY120" fmla="*/ 624689 h 841973"/>
                <a:gd name="connsiteX121" fmla="*/ 314931 w 564465"/>
                <a:gd name="connsiteY121" fmla="*/ 573386 h 841973"/>
                <a:gd name="connsiteX122" fmla="*/ 320966 w 564465"/>
                <a:gd name="connsiteY122" fmla="*/ 555279 h 841973"/>
                <a:gd name="connsiteX123" fmla="*/ 317948 w 564465"/>
                <a:gd name="connsiteY123" fmla="*/ 540190 h 841973"/>
                <a:gd name="connsiteX124" fmla="*/ 299841 w 564465"/>
                <a:gd name="connsiteY124" fmla="*/ 531137 h 841973"/>
                <a:gd name="connsiteX125" fmla="*/ 290788 w 564465"/>
                <a:gd name="connsiteY125" fmla="*/ 537173 h 841973"/>
                <a:gd name="connsiteX126" fmla="*/ 284752 w 564465"/>
                <a:gd name="connsiteY126" fmla="*/ 549244 h 841973"/>
                <a:gd name="connsiteX127" fmla="*/ 278717 w 564465"/>
                <a:gd name="connsiteY127" fmla="*/ 558297 h 841973"/>
                <a:gd name="connsiteX128" fmla="*/ 272681 w 564465"/>
                <a:gd name="connsiteY128" fmla="*/ 615636 h 841973"/>
                <a:gd name="connsiteX129" fmla="*/ 266645 w 564465"/>
                <a:gd name="connsiteY129" fmla="*/ 624689 h 841973"/>
                <a:gd name="connsiteX130" fmla="*/ 251556 w 564465"/>
                <a:gd name="connsiteY130" fmla="*/ 648832 h 841973"/>
                <a:gd name="connsiteX131" fmla="*/ 233449 w 564465"/>
                <a:gd name="connsiteY131" fmla="*/ 645814 h 841973"/>
                <a:gd name="connsiteX132" fmla="*/ 227414 w 564465"/>
                <a:gd name="connsiteY132" fmla="*/ 636761 h 841973"/>
                <a:gd name="connsiteX133" fmla="*/ 218360 w 564465"/>
                <a:gd name="connsiteY133" fmla="*/ 627707 h 841973"/>
                <a:gd name="connsiteX134" fmla="*/ 200253 w 564465"/>
                <a:gd name="connsiteY134" fmla="*/ 654868 h 841973"/>
                <a:gd name="connsiteX135" fmla="*/ 185164 w 564465"/>
                <a:gd name="connsiteY135" fmla="*/ 651850 h 841973"/>
                <a:gd name="connsiteX136" fmla="*/ 167057 w 564465"/>
                <a:gd name="connsiteY136" fmla="*/ 642796 h 841973"/>
                <a:gd name="connsiteX137" fmla="*/ 161022 w 564465"/>
                <a:gd name="connsiteY137" fmla="*/ 660903 h 841973"/>
                <a:gd name="connsiteX138" fmla="*/ 158004 w 564465"/>
                <a:gd name="connsiteY138" fmla="*/ 669957 h 841973"/>
                <a:gd name="connsiteX139" fmla="*/ 148950 w 564465"/>
                <a:gd name="connsiteY139" fmla="*/ 672974 h 841973"/>
                <a:gd name="connsiteX140" fmla="*/ 127826 w 564465"/>
                <a:gd name="connsiteY140" fmla="*/ 669957 h 841973"/>
                <a:gd name="connsiteX141" fmla="*/ 130843 w 564465"/>
                <a:gd name="connsiteY141" fmla="*/ 648832 h 841973"/>
                <a:gd name="connsiteX142" fmla="*/ 112736 w 564465"/>
                <a:gd name="connsiteY142" fmla="*/ 651850 h 841973"/>
                <a:gd name="connsiteX143" fmla="*/ 91612 w 564465"/>
                <a:gd name="connsiteY143" fmla="*/ 654868 h 841973"/>
                <a:gd name="connsiteX144" fmla="*/ 91612 w 564465"/>
                <a:gd name="connsiteY144" fmla="*/ 633743 h 841973"/>
                <a:gd name="connsiteX145" fmla="*/ 106701 w 564465"/>
                <a:gd name="connsiteY145" fmla="*/ 630725 h 841973"/>
                <a:gd name="connsiteX146" fmla="*/ 112736 w 564465"/>
                <a:gd name="connsiteY146" fmla="*/ 603565 h 841973"/>
                <a:gd name="connsiteX147" fmla="*/ 115754 w 564465"/>
                <a:gd name="connsiteY147" fmla="*/ 594511 h 841973"/>
                <a:gd name="connsiteX148" fmla="*/ 124808 w 564465"/>
                <a:gd name="connsiteY148" fmla="*/ 588475 h 841973"/>
                <a:gd name="connsiteX149" fmla="*/ 121790 w 564465"/>
                <a:gd name="connsiteY149" fmla="*/ 576404 h 841973"/>
                <a:gd name="connsiteX150" fmla="*/ 115754 w 564465"/>
                <a:gd name="connsiteY150" fmla="*/ 567351 h 841973"/>
                <a:gd name="connsiteX151" fmla="*/ 112736 w 564465"/>
                <a:gd name="connsiteY151" fmla="*/ 558297 h 841973"/>
                <a:gd name="connsiteX152" fmla="*/ 109719 w 564465"/>
                <a:gd name="connsiteY152" fmla="*/ 522083 h 841973"/>
                <a:gd name="connsiteX153" fmla="*/ 106701 w 564465"/>
                <a:gd name="connsiteY153" fmla="*/ 464745 h 841973"/>
                <a:gd name="connsiteX154" fmla="*/ 97647 w 564465"/>
                <a:gd name="connsiteY154" fmla="*/ 461727 h 841973"/>
                <a:gd name="connsiteX155" fmla="*/ 82558 w 564465"/>
                <a:gd name="connsiteY155" fmla="*/ 464745 h 841973"/>
                <a:gd name="connsiteX156" fmla="*/ 88594 w 564465"/>
                <a:gd name="connsiteY156" fmla="*/ 446638 h 841973"/>
                <a:gd name="connsiteX157" fmla="*/ 85576 w 564465"/>
                <a:gd name="connsiteY157" fmla="*/ 407406 h 841973"/>
                <a:gd name="connsiteX158" fmla="*/ 67469 w 564465"/>
                <a:gd name="connsiteY158" fmla="*/ 413442 h 841973"/>
                <a:gd name="connsiteX159" fmla="*/ 58416 w 564465"/>
                <a:gd name="connsiteY159" fmla="*/ 404388 h 841973"/>
                <a:gd name="connsiteX160" fmla="*/ 64451 w 564465"/>
                <a:gd name="connsiteY160" fmla="*/ 362139 h 841973"/>
                <a:gd name="connsiteX161" fmla="*/ 76523 w 564465"/>
                <a:gd name="connsiteY161" fmla="*/ 344032 h 841973"/>
                <a:gd name="connsiteX162" fmla="*/ 82558 w 564465"/>
                <a:gd name="connsiteY162" fmla="*/ 325925 h 841973"/>
                <a:gd name="connsiteX163" fmla="*/ 52380 w 564465"/>
                <a:gd name="connsiteY163" fmla="*/ 313854 h 841973"/>
                <a:gd name="connsiteX164" fmla="*/ 34273 w 564465"/>
                <a:gd name="connsiteY164" fmla="*/ 307818 h 841973"/>
                <a:gd name="connsiteX165" fmla="*/ 16166 w 564465"/>
                <a:gd name="connsiteY165" fmla="*/ 292729 h 841973"/>
                <a:gd name="connsiteX166" fmla="*/ 10131 w 564465"/>
                <a:gd name="connsiteY166" fmla="*/ 274622 h 841973"/>
                <a:gd name="connsiteX167" fmla="*/ 4095 w 564465"/>
                <a:gd name="connsiteY167" fmla="*/ 265569 h 841973"/>
                <a:gd name="connsiteX168" fmla="*/ 4095 w 564465"/>
                <a:gd name="connsiteY168" fmla="*/ 211248 h 841973"/>
                <a:gd name="connsiteX169" fmla="*/ 13148 w 564465"/>
                <a:gd name="connsiteY169" fmla="*/ 217283 h 841973"/>
                <a:gd name="connsiteX170" fmla="*/ 16166 w 564465"/>
                <a:gd name="connsiteY170" fmla="*/ 232373 h 841973"/>
                <a:gd name="connsiteX171" fmla="*/ 25220 w 564465"/>
                <a:gd name="connsiteY171" fmla="*/ 235390 h 841973"/>
                <a:gd name="connsiteX172" fmla="*/ 34273 w 564465"/>
                <a:gd name="connsiteY172" fmla="*/ 217283 h 841973"/>
                <a:gd name="connsiteX173" fmla="*/ 46344 w 564465"/>
                <a:gd name="connsiteY173" fmla="*/ 220301 h 841973"/>
                <a:gd name="connsiteX174" fmla="*/ 49362 w 564465"/>
                <a:gd name="connsiteY174" fmla="*/ 211248 h 841973"/>
                <a:gd name="connsiteX175" fmla="*/ 58416 w 564465"/>
                <a:gd name="connsiteY175" fmla="*/ 202194 h 841973"/>
                <a:gd name="connsiteX176" fmla="*/ 70487 w 564465"/>
                <a:gd name="connsiteY176" fmla="*/ 199176 h 841973"/>
                <a:gd name="connsiteX177" fmla="*/ 79540 w 564465"/>
                <a:gd name="connsiteY177" fmla="*/ 196159 h 841973"/>
                <a:gd name="connsiteX178" fmla="*/ 100665 w 564465"/>
                <a:gd name="connsiteY178" fmla="*/ 199176 h 841973"/>
                <a:gd name="connsiteX179" fmla="*/ 118772 w 564465"/>
                <a:gd name="connsiteY179" fmla="*/ 205212 h 841973"/>
                <a:gd name="connsiteX180" fmla="*/ 115754 w 564465"/>
                <a:gd name="connsiteY180" fmla="*/ 184087 h 841973"/>
                <a:gd name="connsiteX181" fmla="*/ 106701 w 564465"/>
                <a:gd name="connsiteY181" fmla="*/ 178052 h 841973"/>
                <a:gd name="connsiteX182" fmla="*/ 97647 w 564465"/>
                <a:gd name="connsiteY182" fmla="*/ 168998 h 841973"/>
                <a:gd name="connsiteX183" fmla="*/ 91612 w 564465"/>
                <a:gd name="connsiteY183" fmla="*/ 159945 h 841973"/>
                <a:gd name="connsiteX184" fmla="*/ 73505 w 564465"/>
                <a:gd name="connsiteY184" fmla="*/ 144856 h 841973"/>
                <a:gd name="connsiteX185" fmla="*/ 64451 w 564465"/>
                <a:gd name="connsiteY185" fmla="*/ 141838 h 841973"/>
                <a:gd name="connsiteX186" fmla="*/ 55398 w 564465"/>
                <a:gd name="connsiteY186" fmla="*/ 135802 h 841973"/>
                <a:gd name="connsiteX187" fmla="*/ 46344 w 564465"/>
                <a:gd name="connsiteY187" fmla="*/ 132784 h 841973"/>
                <a:gd name="connsiteX188" fmla="*/ 37291 w 564465"/>
                <a:gd name="connsiteY188" fmla="*/ 123731 h 841973"/>
                <a:gd name="connsiteX189" fmla="*/ 10131 w 564465"/>
                <a:gd name="connsiteY189" fmla="*/ 102606 h 841973"/>
                <a:gd name="connsiteX190" fmla="*/ 4095 w 564465"/>
                <a:gd name="connsiteY190" fmla="*/ 93553 h 841973"/>
                <a:gd name="connsiteX191" fmla="*/ 7113 w 564465"/>
                <a:gd name="connsiteY191" fmla="*/ 72428 h 841973"/>
                <a:gd name="connsiteX192" fmla="*/ 16166 w 564465"/>
                <a:gd name="connsiteY192" fmla="*/ 75446 h 841973"/>
                <a:gd name="connsiteX0" fmla="*/ 16166 w 564465"/>
                <a:gd name="connsiteY0" fmla="*/ 75446 h 841973"/>
                <a:gd name="connsiteX1" fmla="*/ 31255 w 564465"/>
                <a:gd name="connsiteY1" fmla="*/ 69410 h 841973"/>
                <a:gd name="connsiteX2" fmla="*/ 40309 w 564465"/>
                <a:gd name="connsiteY2" fmla="*/ 66392 h 841973"/>
                <a:gd name="connsiteX3" fmla="*/ 37291 w 564465"/>
                <a:gd name="connsiteY3" fmla="*/ 57339 h 841973"/>
                <a:gd name="connsiteX4" fmla="*/ 40309 w 564465"/>
                <a:gd name="connsiteY4" fmla="*/ 48285 h 841973"/>
                <a:gd name="connsiteX5" fmla="*/ 49362 w 564465"/>
                <a:gd name="connsiteY5" fmla="*/ 39232 h 841973"/>
                <a:gd name="connsiteX6" fmla="*/ 31255 w 564465"/>
                <a:gd name="connsiteY6" fmla="*/ 27161 h 841973"/>
                <a:gd name="connsiteX7" fmla="*/ 31255 w 564465"/>
                <a:gd name="connsiteY7" fmla="*/ 9054 h 841973"/>
                <a:gd name="connsiteX8" fmla="*/ 40309 w 564465"/>
                <a:gd name="connsiteY8" fmla="*/ 6036 h 841973"/>
                <a:gd name="connsiteX9" fmla="*/ 49362 w 564465"/>
                <a:gd name="connsiteY9" fmla="*/ 0 h 841973"/>
                <a:gd name="connsiteX10" fmla="*/ 58416 w 564465"/>
                <a:gd name="connsiteY10" fmla="*/ 6036 h 841973"/>
                <a:gd name="connsiteX11" fmla="*/ 70487 w 564465"/>
                <a:gd name="connsiteY11" fmla="*/ 15089 h 841973"/>
                <a:gd name="connsiteX12" fmla="*/ 79540 w 564465"/>
                <a:gd name="connsiteY12" fmla="*/ 21125 h 841973"/>
                <a:gd name="connsiteX13" fmla="*/ 88594 w 564465"/>
                <a:gd name="connsiteY13" fmla="*/ 30178 h 841973"/>
                <a:gd name="connsiteX14" fmla="*/ 94630 w 564465"/>
                <a:gd name="connsiteY14" fmla="*/ 39232 h 841973"/>
                <a:gd name="connsiteX15" fmla="*/ 106701 w 564465"/>
                <a:gd name="connsiteY15" fmla="*/ 45268 h 841973"/>
                <a:gd name="connsiteX16" fmla="*/ 115754 w 564465"/>
                <a:gd name="connsiteY16" fmla="*/ 51303 h 841973"/>
                <a:gd name="connsiteX17" fmla="*/ 103683 w 564465"/>
                <a:gd name="connsiteY17" fmla="*/ 54321 h 841973"/>
                <a:gd name="connsiteX18" fmla="*/ 100665 w 564465"/>
                <a:gd name="connsiteY18" fmla="*/ 45268 h 841973"/>
                <a:gd name="connsiteX19" fmla="*/ 115754 w 564465"/>
                <a:gd name="connsiteY19" fmla="*/ 30178 h 841973"/>
                <a:gd name="connsiteX20" fmla="*/ 124808 w 564465"/>
                <a:gd name="connsiteY20" fmla="*/ 42250 h 841973"/>
                <a:gd name="connsiteX21" fmla="*/ 142915 w 564465"/>
                <a:gd name="connsiteY21" fmla="*/ 54321 h 841973"/>
                <a:gd name="connsiteX22" fmla="*/ 154986 w 564465"/>
                <a:gd name="connsiteY22" fmla="*/ 63374 h 841973"/>
                <a:gd name="connsiteX23" fmla="*/ 161022 w 564465"/>
                <a:gd name="connsiteY23" fmla="*/ 72428 h 841973"/>
                <a:gd name="connsiteX24" fmla="*/ 179129 w 564465"/>
                <a:gd name="connsiteY24" fmla="*/ 81481 h 841973"/>
                <a:gd name="connsiteX25" fmla="*/ 188182 w 564465"/>
                <a:gd name="connsiteY25" fmla="*/ 78464 h 841973"/>
                <a:gd name="connsiteX26" fmla="*/ 203271 w 564465"/>
                <a:gd name="connsiteY26" fmla="*/ 69410 h 841973"/>
                <a:gd name="connsiteX27" fmla="*/ 206289 w 564465"/>
                <a:gd name="connsiteY27" fmla="*/ 78464 h 841973"/>
                <a:gd name="connsiteX28" fmla="*/ 218360 w 564465"/>
                <a:gd name="connsiteY28" fmla="*/ 99588 h 841973"/>
                <a:gd name="connsiteX29" fmla="*/ 221378 w 564465"/>
                <a:gd name="connsiteY29" fmla="*/ 120713 h 841973"/>
                <a:gd name="connsiteX30" fmla="*/ 224396 w 564465"/>
                <a:gd name="connsiteY30" fmla="*/ 129767 h 841973"/>
                <a:gd name="connsiteX31" fmla="*/ 230432 w 564465"/>
                <a:gd name="connsiteY31" fmla="*/ 178052 h 841973"/>
                <a:gd name="connsiteX32" fmla="*/ 251556 w 564465"/>
                <a:gd name="connsiteY32" fmla="*/ 181070 h 841973"/>
                <a:gd name="connsiteX33" fmla="*/ 269663 w 564465"/>
                <a:gd name="connsiteY33" fmla="*/ 187105 h 841973"/>
                <a:gd name="connsiteX34" fmla="*/ 278717 w 564465"/>
                <a:gd name="connsiteY34" fmla="*/ 190123 h 841973"/>
                <a:gd name="connsiteX35" fmla="*/ 323984 w 564465"/>
                <a:gd name="connsiteY35" fmla="*/ 199176 h 841973"/>
                <a:gd name="connsiteX36" fmla="*/ 333037 w 564465"/>
                <a:gd name="connsiteY36" fmla="*/ 202194 h 841973"/>
                <a:gd name="connsiteX37" fmla="*/ 354162 w 564465"/>
                <a:gd name="connsiteY37" fmla="*/ 208230 h 841973"/>
                <a:gd name="connsiteX38" fmla="*/ 408483 w 564465"/>
                <a:gd name="connsiteY38" fmla="*/ 205212 h 841973"/>
                <a:gd name="connsiteX39" fmla="*/ 429608 w 564465"/>
                <a:gd name="connsiteY39" fmla="*/ 202194 h 841973"/>
                <a:gd name="connsiteX40" fmla="*/ 486946 w 564465"/>
                <a:gd name="connsiteY40" fmla="*/ 205212 h 841973"/>
                <a:gd name="connsiteX41" fmla="*/ 502035 w 564465"/>
                <a:gd name="connsiteY41" fmla="*/ 217283 h 841973"/>
                <a:gd name="connsiteX42" fmla="*/ 523160 w 564465"/>
                <a:gd name="connsiteY42" fmla="*/ 223319 h 841973"/>
                <a:gd name="connsiteX43" fmla="*/ 523160 w 564465"/>
                <a:gd name="connsiteY43" fmla="*/ 244444 h 841973"/>
                <a:gd name="connsiteX44" fmla="*/ 514107 w 564465"/>
                <a:gd name="connsiteY44" fmla="*/ 241426 h 841973"/>
                <a:gd name="connsiteX45" fmla="*/ 511089 w 564465"/>
                <a:gd name="connsiteY45" fmla="*/ 232373 h 841973"/>
                <a:gd name="connsiteX46" fmla="*/ 505053 w 564465"/>
                <a:gd name="connsiteY46" fmla="*/ 250479 h 841973"/>
                <a:gd name="connsiteX47" fmla="*/ 502035 w 564465"/>
                <a:gd name="connsiteY47" fmla="*/ 262551 h 841973"/>
                <a:gd name="connsiteX48" fmla="*/ 499018 w 564465"/>
                <a:gd name="connsiteY48" fmla="*/ 277640 h 841973"/>
                <a:gd name="connsiteX49" fmla="*/ 483929 w 564465"/>
                <a:gd name="connsiteY49" fmla="*/ 295747 h 841973"/>
                <a:gd name="connsiteX50" fmla="*/ 468839 w 564465"/>
                <a:gd name="connsiteY50" fmla="*/ 322907 h 841973"/>
                <a:gd name="connsiteX51" fmla="*/ 462804 w 564465"/>
                <a:gd name="connsiteY51" fmla="*/ 331961 h 841973"/>
                <a:gd name="connsiteX52" fmla="*/ 453750 w 564465"/>
                <a:gd name="connsiteY52" fmla="*/ 328943 h 841973"/>
                <a:gd name="connsiteX53" fmla="*/ 429608 w 564465"/>
                <a:gd name="connsiteY53" fmla="*/ 331961 h 841973"/>
                <a:gd name="connsiteX54" fmla="*/ 402447 w 564465"/>
                <a:gd name="connsiteY54" fmla="*/ 356103 h 841973"/>
                <a:gd name="connsiteX55" fmla="*/ 393394 w 564465"/>
                <a:gd name="connsiteY55" fmla="*/ 359121 h 841973"/>
                <a:gd name="connsiteX56" fmla="*/ 381323 w 564465"/>
                <a:gd name="connsiteY56" fmla="*/ 386281 h 841973"/>
                <a:gd name="connsiteX57" fmla="*/ 378305 w 564465"/>
                <a:gd name="connsiteY57" fmla="*/ 395335 h 841973"/>
                <a:gd name="connsiteX58" fmla="*/ 384340 w 564465"/>
                <a:gd name="connsiteY58" fmla="*/ 422495 h 841973"/>
                <a:gd name="connsiteX59" fmla="*/ 393394 w 564465"/>
                <a:gd name="connsiteY59" fmla="*/ 428531 h 841973"/>
                <a:gd name="connsiteX60" fmla="*/ 402447 w 564465"/>
                <a:gd name="connsiteY60" fmla="*/ 437584 h 841973"/>
                <a:gd name="connsiteX61" fmla="*/ 405465 w 564465"/>
                <a:gd name="connsiteY61" fmla="*/ 449656 h 841973"/>
                <a:gd name="connsiteX62" fmla="*/ 420554 w 564465"/>
                <a:gd name="connsiteY62" fmla="*/ 467763 h 841973"/>
                <a:gd name="connsiteX63" fmla="*/ 423572 w 564465"/>
                <a:gd name="connsiteY63" fmla="*/ 476816 h 841973"/>
                <a:gd name="connsiteX64" fmla="*/ 441679 w 564465"/>
                <a:gd name="connsiteY64" fmla="*/ 482852 h 841973"/>
                <a:gd name="connsiteX65" fmla="*/ 453750 w 564465"/>
                <a:gd name="connsiteY65" fmla="*/ 479834 h 841973"/>
                <a:gd name="connsiteX66" fmla="*/ 447715 w 564465"/>
                <a:gd name="connsiteY66" fmla="*/ 461727 h 841973"/>
                <a:gd name="connsiteX67" fmla="*/ 450733 w 564465"/>
                <a:gd name="connsiteY67" fmla="*/ 443620 h 841973"/>
                <a:gd name="connsiteX68" fmla="*/ 459786 w 564465"/>
                <a:gd name="connsiteY68" fmla="*/ 440602 h 841973"/>
                <a:gd name="connsiteX69" fmla="*/ 450733 w 564465"/>
                <a:gd name="connsiteY69" fmla="*/ 386281 h 841973"/>
                <a:gd name="connsiteX70" fmla="*/ 453750 w 564465"/>
                <a:gd name="connsiteY70" fmla="*/ 377228 h 841973"/>
                <a:gd name="connsiteX71" fmla="*/ 468839 w 564465"/>
                <a:gd name="connsiteY71" fmla="*/ 389299 h 841973"/>
                <a:gd name="connsiteX72" fmla="*/ 499018 w 564465"/>
                <a:gd name="connsiteY72" fmla="*/ 386281 h 841973"/>
                <a:gd name="connsiteX73" fmla="*/ 508071 w 564465"/>
                <a:gd name="connsiteY73" fmla="*/ 419477 h 841973"/>
                <a:gd name="connsiteX74" fmla="*/ 514107 w 564465"/>
                <a:gd name="connsiteY74" fmla="*/ 428531 h 841973"/>
                <a:gd name="connsiteX75" fmla="*/ 517125 w 564465"/>
                <a:gd name="connsiteY75" fmla="*/ 437584 h 841973"/>
                <a:gd name="connsiteX76" fmla="*/ 520142 w 564465"/>
                <a:gd name="connsiteY76" fmla="*/ 500959 h 841973"/>
                <a:gd name="connsiteX77" fmla="*/ 529196 w 564465"/>
                <a:gd name="connsiteY77" fmla="*/ 513030 h 841973"/>
                <a:gd name="connsiteX78" fmla="*/ 532214 w 564465"/>
                <a:gd name="connsiteY78" fmla="*/ 522083 h 841973"/>
                <a:gd name="connsiteX79" fmla="*/ 532214 w 564465"/>
                <a:gd name="connsiteY79" fmla="*/ 579422 h 841973"/>
                <a:gd name="connsiteX80" fmla="*/ 538249 w 564465"/>
                <a:gd name="connsiteY80" fmla="*/ 718242 h 841973"/>
                <a:gd name="connsiteX81" fmla="*/ 541267 w 564465"/>
                <a:gd name="connsiteY81" fmla="*/ 706171 h 841973"/>
                <a:gd name="connsiteX82" fmla="*/ 532214 w 564465"/>
                <a:gd name="connsiteY82" fmla="*/ 703153 h 841973"/>
                <a:gd name="connsiteX83" fmla="*/ 505053 w 564465"/>
                <a:gd name="connsiteY83" fmla="*/ 706171 h 841973"/>
                <a:gd name="connsiteX84" fmla="*/ 502035 w 564465"/>
                <a:gd name="connsiteY84" fmla="*/ 721260 h 841973"/>
                <a:gd name="connsiteX85" fmla="*/ 499018 w 564465"/>
                <a:gd name="connsiteY85" fmla="*/ 733331 h 841973"/>
                <a:gd name="connsiteX86" fmla="*/ 502035 w 564465"/>
                <a:gd name="connsiteY86" fmla="*/ 763509 h 841973"/>
                <a:gd name="connsiteX87" fmla="*/ 526178 w 564465"/>
                <a:gd name="connsiteY87" fmla="*/ 799723 h 841973"/>
                <a:gd name="connsiteX88" fmla="*/ 553338 w 564465"/>
                <a:gd name="connsiteY88" fmla="*/ 820848 h 841973"/>
                <a:gd name="connsiteX89" fmla="*/ 559374 w 564465"/>
                <a:gd name="connsiteY89" fmla="*/ 838955 h 841973"/>
                <a:gd name="connsiteX90" fmla="*/ 547303 w 564465"/>
                <a:gd name="connsiteY90" fmla="*/ 841973 h 841973"/>
                <a:gd name="connsiteX91" fmla="*/ 538249 w 564465"/>
                <a:gd name="connsiteY91" fmla="*/ 835937 h 841973"/>
                <a:gd name="connsiteX92" fmla="*/ 520142 w 564465"/>
                <a:gd name="connsiteY92" fmla="*/ 817830 h 841973"/>
                <a:gd name="connsiteX93" fmla="*/ 511089 w 564465"/>
                <a:gd name="connsiteY93" fmla="*/ 814812 h 841973"/>
                <a:gd name="connsiteX94" fmla="*/ 468839 w 564465"/>
                <a:gd name="connsiteY94" fmla="*/ 727295 h 841973"/>
                <a:gd name="connsiteX95" fmla="*/ 465822 w 564465"/>
                <a:gd name="connsiteY95" fmla="*/ 715224 h 841973"/>
                <a:gd name="connsiteX96" fmla="*/ 459786 w 564465"/>
                <a:gd name="connsiteY96" fmla="*/ 697117 h 841973"/>
                <a:gd name="connsiteX97" fmla="*/ 456768 w 564465"/>
                <a:gd name="connsiteY97" fmla="*/ 679010 h 841973"/>
                <a:gd name="connsiteX98" fmla="*/ 447715 w 564465"/>
                <a:gd name="connsiteY98" fmla="*/ 675992 h 841973"/>
                <a:gd name="connsiteX99" fmla="*/ 441679 w 564465"/>
                <a:gd name="connsiteY99" fmla="*/ 666939 h 841973"/>
                <a:gd name="connsiteX100" fmla="*/ 444697 w 564465"/>
                <a:gd name="connsiteY100" fmla="*/ 606582 h 841973"/>
                <a:gd name="connsiteX101" fmla="*/ 441679 w 564465"/>
                <a:gd name="connsiteY101" fmla="*/ 585458 h 841973"/>
                <a:gd name="connsiteX102" fmla="*/ 432626 w 564465"/>
                <a:gd name="connsiteY102" fmla="*/ 582440 h 841973"/>
                <a:gd name="connsiteX103" fmla="*/ 411501 w 564465"/>
                <a:gd name="connsiteY103" fmla="*/ 570369 h 841973"/>
                <a:gd name="connsiteX104" fmla="*/ 402447 w 564465"/>
                <a:gd name="connsiteY104" fmla="*/ 567351 h 841973"/>
                <a:gd name="connsiteX105" fmla="*/ 393394 w 564465"/>
                <a:gd name="connsiteY105" fmla="*/ 561315 h 841973"/>
                <a:gd name="connsiteX106" fmla="*/ 390376 w 564465"/>
                <a:gd name="connsiteY106" fmla="*/ 552262 h 841973"/>
                <a:gd name="connsiteX107" fmla="*/ 387358 w 564465"/>
                <a:gd name="connsiteY107" fmla="*/ 528119 h 841973"/>
                <a:gd name="connsiteX108" fmla="*/ 369251 w 564465"/>
                <a:gd name="connsiteY108" fmla="*/ 540190 h 841973"/>
                <a:gd name="connsiteX109" fmla="*/ 363216 w 564465"/>
                <a:gd name="connsiteY109" fmla="*/ 549244 h 841973"/>
                <a:gd name="connsiteX110" fmla="*/ 372269 w 564465"/>
                <a:gd name="connsiteY110" fmla="*/ 555279 h 841973"/>
                <a:gd name="connsiteX111" fmla="*/ 363216 w 564465"/>
                <a:gd name="connsiteY111" fmla="*/ 597529 h 841973"/>
                <a:gd name="connsiteX112" fmla="*/ 360198 w 564465"/>
                <a:gd name="connsiteY112" fmla="*/ 606582 h 841973"/>
                <a:gd name="connsiteX113" fmla="*/ 351144 w 564465"/>
                <a:gd name="connsiteY113" fmla="*/ 612618 h 841973"/>
                <a:gd name="connsiteX114" fmla="*/ 348127 w 564465"/>
                <a:gd name="connsiteY114" fmla="*/ 546226 h 841973"/>
                <a:gd name="connsiteX115" fmla="*/ 339073 w 564465"/>
                <a:gd name="connsiteY115" fmla="*/ 543208 h 841973"/>
                <a:gd name="connsiteX116" fmla="*/ 336055 w 564465"/>
                <a:gd name="connsiteY116" fmla="*/ 567351 h 841973"/>
                <a:gd name="connsiteX117" fmla="*/ 327002 w 564465"/>
                <a:gd name="connsiteY117" fmla="*/ 603565 h 841973"/>
                <a:gd name="connsiteX118" fmla="*/ 314931 w 564465"/>
                <a:gd name="connsiteY118" fmla="*/ 621672 h 841973"/>
                <a:gd name="connsiteX119" fmla="*/ 305877 w 564465"/>
                <a:gd name="connsiteY119" fmla="*/ 624689 h 841973"/>
                <a:gd name="connsiteX120" fmla="*/ 314931 w 564465"/>
                <a:gd name="connsiteY120" fmla="*/ 573386 h 841973"/>
                <a:gd name="connsiteX121" fmla="*/ 320966 w 564465"/>
                <a:gd name="connsiteY121" fmla="*/ 555279 h 841973"/>
                <a:gd name="connsiteX122" fmla="*/ 317948 w 564465"/>
                <a:gd name="connsiteY122" fmla="*/ 540190 h 841973"/>
                <a:gd name="connsiteX123" fmla="*/ 299841 w 564465"/>
                <a:gd name="connsiteY123" fmla="*/ 531137 h 841973"/>
                <a:gd name="connsiteX124" fmla="*/ 290788 w 564465"/>
                <a:gd name="connsiteY124" fmla="*/ 537173 h 841973"/>
                <a:gd name="connsiteX125" fmla="*/ 284752 w 564465"/>
                <a:gd name="connsiteY125" fmla="*/ 549244 h 841973"/>
                <a:gd name="connsiteX126" fmla="*/ 278717 w 564465"/>
                <a:gd name="connsiteY126" fmla="*/ 558297 h 841973"/>
                <a:gd name="connsiteX127" fmla="*/ 272681 w 564465"/>
                <a:gd name="connsiteY127" fmla="*/ 615636 h 841973"/>
                <a:gd name="connsiteX128" fmla="*/ 266645 w 564465"/>
                <a:gd name="connsiteY128" fmla="*/ 624689 h 841973"/>
                <a:gd name="connsiteX129" fmla="*/ 251556 w 564465"/>
                <a:gd name="connsiteY129" fmla="*/ 648832 h 841973"/>
                <a:gd name="connsiteX130" fmla="*/ 233449 w 564465"/>
                <a:gd name="connsiteY130" fmla="*/ 645814 h 841973"/>
                <a:gd name="connsiteX131" fmla="*/ 227414 w 564465"/>
                <a:gd name="connsiteY131" fmla="*/ 636761 h 841973"/>
                <a:gd name="connsiteX132" fmla="*/ 218360 w 564465"/>
                <a:gd name="connsiteY132" fmla="*/ 627707 h 841973"/>
                <a:gd name="connsiteX133" fmla="*/ 200253 w 564465"/>
                <a:gd name="connsiteY133" fmla="*/ 654868 h 841973"/>
                <a:gd name="connsiteX134" fmla="*/ 185164 w 564465"/>
                <a:gd name="connsiteY134" fmla="*/ 651850 h 841973"/>
                <a:gd name="connsiteX135" fmla="*/ 167057 w 564465"/>
                <a:gd name="connsiteY135" fmla="*/ 642796 h 841973"/>
                <a:gd name="connsiteX136" fmla="*/ 161022 w 564465"/>
                <a:gd name="connsiteY136" fmla="*/ 660903 h 841973"/>
                <a:gd name="connsiteX137" fmla="*/ 158004 w 564465"/>
                <a:gd name="connsiteY137" fmla="*/ 669957 h 841973"/>
                <a:gd name="connsiteX138" fmla="*/ 148950 w 564465"/>
                <a:gd name="connsiteY138" fmla="*/ 672974 h 841973"/>
                <a:gd name="connsiteX139" fmla="*/ 127826 w 564465"/>
                <a:gd name="connsiteY139" fmla="*/ 669957 h 841973"/>
                <a:gd name="connsiteX140" fmla="*/ 130843 w 564465"/>
                <a:gd name="connsiteY140" fmla="*/ 648832 h 841973"/>
                <a:gd name="connsiteX141" fmla="*/ 112736 w 564465"/>
                <a:gd name="connsiteY141" fmla="*/ 651850 h 841973"/>
                <a:gd name="connsiteX142" fmla="*/ 91612 w 564465"/>
                <a:gd name="connsiteY142" fmla="*/ 654868 h 841973"/>
                <a:gd name="connsiteX143" fmla="*/ 91612 w 564465"/>
                <a:gd name="connsiteY143" fmla="*/ 633743 h 841973"/>
                <a:gd name="connsiteX144" fmla="*/ 106701 w 564465"/>
                <a:gd name="connsiteY144" fmla="*/ 630725 h 841973"/>
                <a:gd name="connsiteX145" fmla="*/ 112736 w 564465"/>
                <a:gd name="connsiteY145" fmla="*/ 603565 h 841973"/>
                <a:gd name="connsiteX146" fmla="*/ 115754 w 564465"/>
                <a:gd name="connsiteY146" fmla="*/ 594511 h 841973"/>
                <a:gd name="connsiteX147" fmla="*/ 124808 w 564465"/>
                <a:gd name="connsiteY147" fmla="*/ 588475 h 841973"/>
                <a:gd name="connsiteX148" fmla="*/ 121790 w 564465"/>
                <a:gd name="connsiteY148" fmla="*/ 576404 h 841973"/>
                <a:gd name="connsiteX149" fmla="*/ 115754 w 564465"/>
                <a:gd name="connsiteY149" fmla="*/ 567351 h 841973"/>
                <a:gd name="connsiteX150" fmla="*/ 112736 w 564465"/>
                <a:gd name="connsiteY150" fmla="*/ 558297 h 841973"/>
                <a:gd name="connsiteX151" fmla="*/ 109719 w 564465"/>
                <a:gd name="connsiteY151" fmla="*/ 522083 h 841973"/>
                <a:gd name="connsiteX152" fmla="*/ 106701 w 564465"/>
                <a:gd name="connsiteY152" fmla="*/ 464745 h 841973"/>
                <a:gd name="connsiteX153" fmla="*/ 97647 w 564465"/>
                <a:gd name="connsiteY153" fmla="*/ 461727 h 841973"/>
                <a:gd name="connsiteX154" fmla="*/ 82558 w 564465"/>
                <a:gd name="connsiteY154" fmla="*/ 464745 h 841973"/>
                <a:gd name="connsiteX155" fmla="*/ 88594 w 564465"/>
                <a:gd name="connsiteY155" fmla="*/ 446638 h 841973"/>
                <a:gd name="connsiteX156" fmla="*/ 85576 w 564465"/>
                <a:gd name="connsiteY156" fmla="*/ 407406 h 841973"/>
                <a:gd name="connsiteX157" fmla="*/ 67469 w 564465"/>
                <a:gd name="connsiteY157" fmla="*/ 413442 h 841973"/>
                <a:gd name="connsiteX158" fmla="*/ 58416 w 564465"/>
                <a:gd name="connsiteY158" fmla="*/ 404388 h 841973"/>
                <a:gd name="connsiteX159" fmla="*/ 64451 w 564465"/>
                <a:gd name="connsiteY159" fmla="*/ 362139 h 841973"/>
                <a:gd name="connsiteX160" fmla="*/ 76523 w 564465"/>
                <a:gd name="connsiteY160" fmla="*/ 344032 h 841973"/>
                <a:gd name="connsiteX161" fmla="*/ 82558 w 564465"/>
                <a:gd name="connsiteY161" fmla="*/ 325925 h 841973"/>
                <a:gd name="connsiteX162" fmla="*/ 52380 w 564465"/>
                <a:gd name="connsiteY162" fmla="*/ 313854 h 841973"/>
                <a:gd name="connsiteX163" fmla="*/ 34273 w 564465"/>
                <a:gd name="connsiteY163" fmla="*/ 307818 h 841973"/>
                <a:gd name="connsiteX164" fmla="*/ 16166 w 564465"/>
                <a:gd name="connsiteY164" fmla="*/ 292729 h 841973"/>
                <a:gd name="connsiteX165" fmla="*/ 10131 w 564465"/>
                <a:gd name="connsiteY165" fmla="*/ 274622 h 841973"/>
                <a:gd name="connsiteX166" fmla="*/ 4095 w 564465"/>
                <a:gd name="connsiteY166" fmla="*/ 265569 h 841973"/>
                <a:gd name="connsiteX167" fmla="*/ 4095 w 564465"/>
                <a:gd name="connsiteY167" fmla="*/ 211248 h 841973"/>
                <a:gd name="connsiteX168" fmla="*/ 13148 w 564465"/>
                <a:gd name="connsiteY168" fmla="*/ 217283 h 841973"/>
                <a:gd name="connsiteX169" fmla="*/ 16166 w 564465"/>
                <a:gd name="connsiteY169" fmla="*/ 232373 h 841973"/>
                <a:gd name="connsiteX170" fmla="*/ 25220 w 564465"/>
                <a:gd name="connsiteY170" fmla="*/ 235390 h 841973"/>
                <a:gd name="connsiteX171" fmla="*/ 34273 w 564465"/>
                <a:gd name="connsiteY171" fmla="*/ 217283 h 841973"/>
                <a:gd name="connsiteX172" fmla="*/ 46344 w 564465"/>
                <a:gd name="connsiteY172" fmla="*/ 220301 h 841973"/>
                <a:gd name="connsiteX173" fmla="*/ 49362 w 564465"/>
                <a:gd name="connsiteY173" fmla="*/ 211248 h 841973"/>
                <a:gd name="connsiteX174" fmla="*/ 58416 w 564465"/>
                <a:gd name="connsiteY174" fmla="*/ 202194 h 841973"/>
                <a:gd name="connsiteX175" fmla="*/ 70487 w 564465"/>
                <a:gd name="connsiteY175" fmla="*/ 199176 h 841973"/>
                <a:gd name="connsiteX176" fmla="*/ 79540 w 564465"/>
                <a:gd name="connsiteY176" fmla="*/ 196159 h 841973"/>
                <a:gd name="connsiteX177" fmla="*/ 100665 w 564465"/>
                <a:gd name="connsiteY177" fmla="*/ 199176 h 841973"/>
                <a:gd name="connsiteX178" fmla="*/ 118772 w 564465"/>
                <a:gd name="connsiteY178" fmla="*/ 205212 h 841973"/>
                <a:gd name="connsiteX179" fmla="*/ 115754 w 564465"/>
                <a:gd name="connsiteY179" fmla="*/ 184087 h 841973"/>
                <a:gd name="connsiteX180" fmla="*/ 106701 w 564465"/>
                <a:gd name="connsiteY180" fmla="*/ 178052 h 841973"/>
                <a:gd name="connsiteX181" fmla="*/ 97647 w 564465"/>
                <a:gd name="connsiteY181" fmla="*/ 168998 h 841973"/>
                <a:gd name="connsiteX182" fmla="*/ 91612 w 564465"/>
                <a:gd name="connsiteY182" fmla="*/ 159945 h 841973"/>
                <a:gd name="connsiteX183" fmla="*/ 73505 w 564465"/>
                <a:gd name="connsiteY183" fmla="*/ 144856 h 841973"/>
                <a:gd name="connsiteX184" fmla="*/ 64451 w 564465"/>
                <a:gd name="connsiteY184" fmla="*/ 141838 h 841973"/>
                <a:gd name="connsiteX185" fmla="*/ 55398 w 564465"/>
                <a:gd name="connsiteY185" fmla="*/ 135802 h 841973"/>
                <a:gd name="connsiteX186" fmla="*/ 46344 w 564465"/>
                <a:gd name="connsiteY186" fmla="*/ 132784 h 841973"/>
                <a:gd name="connsiteX187" fmla="*/ 37291 w 564465"/>
                <a:gd name="connsiteY187" fmla="*/ 123731 h 841973"/>
                <a:gd name="connsiteX188" fmla="*/ 10131 w 564465"/>
                <a:gd name="connsiteY188" fmla="*/ 102606 h 841973"/>
                <a:gd name="connsiteX189" fmla="*/ 4095 w 564465"/>
                <a:gd name="connsiteY189" fmla="*/ 93553 h 841973"/>
                <a:gd name="connsiteX190" fmla="*/ 7113 w 564465"/>
                <a:gd name="connsiteY190" fmla="*/ 72428 h 841973"/>
                <a:gd name="connsiteX191" fmla="*/ 16166 w 564465"/>
                <a:gd name="connsiteY191" fmla="*/ 75446 h 841973"/>
                <a:gd name="connsiteX0" fmla="*/ 16166 w 564465"/>
                <a:gd name="connsiteY0" fmla="*/ 75446 h 841973"/>
                <a:gd name="connsiteX1" fmla="*/ 31255 w 564465"/>
                <a:gd name="connsiteY1" fmla="*/ 69410 h 841973"/>
                <a:gd name="connsiteX2" fmla="*/ 40309 w 564465"/>
                <a:gd name="connsiteY2" fmla="*/ 66392 h 841973"/>
                <a:gd name="connsiteX3" fmla="*/ 37291 w 564465"/>
                <a:gd name="connsiteY3" fmla="*/ 57339 h 841973"/>
                <a:gd name="connsiteX4" fmla="*/ 40309 w 564465"/>
                <a:gd name="connsiteY4" fmla="*/ 48285 h 841973"/>
                <a:gd name="connsiteX5" fmla="*/ 49362 w 564465"/>
                <a:gd name="connsiteY5" fmla="*/ 39232 h 841973"/>
                <a:gd name="connsiteX6" fmla="*/ 31255 w 564465"/>
                <a:gd name="connsiteY6" fmla="*/ 27161 h 841973"/>
                <a:gd name="connsiteX7" fmla="*/ 31255 w 564465"/>
                <a:gd name="connsiteY7" fmla="*/ 9054 h 841973"/>
                <a:gd name="connsiteX8" fmla="*/ 40309 w 564465"/>
                <a:gd name="connsiteY8" fmla="*/ 6036 h 841973"/>
                <a:gd name="connsiteX9" fmla="*/ 49362 w 564465"/>
                <a:gd name="connsiteY9" fmla="*/ 0 h 841973"/>
                <a:gd name="connsiteX10" fmla="*/ 58416 w 564465"/>
                <a:gd name="connsiteY10" fmla="*/ 6036 h 841973"/>
                <a:gd name="connsiteX11" fmla="*/ 70487 w 564465"/>
                <a:gd name="connsiteY11" fmla="*/ 15089 h 841973"/>
                <a:gd name="connsiteX12" fmla="*/ 79540 w 564465"/>
                <a:gd name="connsiteY12" fmla="*/ 21125 h 841973"/>
                <a:gd name="connsiteX13" fmla="*/ 88594 w 564465"/>
                <a:gd name="connsiteY13" fmla="*/ 30178 h 841973"/>
                <a:gd name="connsiteX14" fmla="*/ 94630 w 564465"/>
                <a:gd name="connsiteY14" fmla="*/ 39232 h 841973"/>
                <a:gd name="connsiteX15" fmla="*/ 106701 w 564465"/>
                <a:gd name="connsiteY15" fmla="*/ 45268 h 841973"/>
                <a:gd name="connsiteX16" fmla="*/ 115754 w 564465"/>
                <a:gd name="connsiteY16" fmla="*/ 51303 h 841973"/>
                <a:gd name="connsiteX17" fmla="*/ 103683 w 564465"/>
                <a:gd name="connsiteY17" fmla="*/ 54321 h 841973"/>
                <a:gd name="connsiteX18" fmla="*/ 100665 w 564465"/>
                <a:gd name="connsiteY18" fmla="*/ 45268 h 841973"/>
                <a:gd name="connsiteX19" fmla="*/ 115754 w 564465"/>
                <a:gd name="connsiteY19" fmla="*/ 30178 h 841973"/>
                <a:gd name="connsiteX20" fmla="*/ 124808 w 564465"/>
                <a:gd name="connsiteY20" fmla="*/ 42250 h 841973"/>
                <a:gd name="connsiteX21" fmla="*/ 142915 w 564465"/>
                <a:gd name="connsiteY21" fmla="*/ 54321 h 841973"/>
                <a:gd name="connsiteX22" fmla="*/ 154986 w 564465"/>
                <a:gd name="connsiteY22" fmla="*/ 63374 h 841973"/>
                <a:gd name="connsiteX23" fmla="*/ 161022 w 564465"/>
                <a:gd name="connsiteY23" fmla="*/ 72428 h 841973"/>
                <a:gd name="connsiteX24" fmla="*/ 179129 w 564465"/>
                <a:gd name="connsiteY24" fmla="*/ 81481 h 841973"/>
                <a:gd name="connsiteX25" fmla="*/ 188182 w 564465"/>
                <a:gd name="connsiteY25" fmla="*/ 78464 h 841973"/>
                <a:gd name="connsiteX26" fmla="*/ 203271 w 564465"/>
                <a:gd name="connsiteY26" fmla="*/ 69410 h 841973"/>
                <a:gd name="connsiteX27" fmla="*/ 206289 w 564465"/>
                <a:gd name="connsiteY27" fmla="*/ 78464 h 841973"/>
                <a:gd name="connsiteX28" fmla="*/ 218360 w 564465"/>
                <a:gd name="connsiteY28" fmla="*/ 99588 h 841973"/>
                <a:gd name="connsiteX29" fmla="*/ 221378 w 564465"/>
                <a:gd name="connsiteY29" fmla="*/ 120713 h 841973"/>
                <a:gd name="connsiteX30" fmla="*/ 224396 w 564465"/>
                <a:gd name="connsiteY30" fmla="*/ 129767 h 841973"/>
                <a:gd name="connsiteX31" fmla="*/ 230432 w 564465"/>
                <a:gd name="connsiteY31" fmla="*/ 178052 h 841973"/>
                <a:gd name="connsiteX32" fmla="*/ 251556 w 564465"/>
                <a:gd name="connsiteY32" fmla="*/ 181070 h 841973"/>
                <a:gd name="connsiteX33" fmla="*/ 269663 w 564465"/>
                <a:gd name="connsiteY33" fmla="*/ 187105 h 841973"/>
                <a:gd name="connsiteX34" fmla="*/ 278717 w 564465"/>
                <a:gd name="connsiteY34" fmla="*/ 190123 h 841973"/>
                <a:gd name="connsiteX35" fmla="*/ 323984 w 564465"/>
                <a:gd name="connsiteY35" fmla="*/ 199176 h 841973"/>
                <a:gd name="connsiteX36" fmla="*/ 333037 w 564465"/>
                <a:gd name="connsiteY36" fmla="*/ 202194 h 841973"/>
                <a:gd name="connsiteX37" fmla="*/ 354162 w 564465"/>
                <a:gd name="connsiteY37" fmla="*/ 208230 h 841973"/>
                <a:gd name="connsiteX38" fmla="*/ 408483 w 564465"/>
                <a:gd name="connsiteY38" fmla="*/ 205212 h 841973"/>
                <a:gd name="connsiteX39" fmla="*/ 429608 w 564465"/>
                <a:gd name="connsiteY39" fmla="*/ 202194 h 841973"/>
                <a:gd name="connsiteX40" fmla="*/ 486946 w 564465"/>
                <a:gd name="connsiteY40" fmla="*/ 205212 h 841973"/>
                <a:gd name="connsiteX41" fmla="*/ 502035 w 564465"/>
                <a:gd name="connsiteY41" fmla="*/ 217283 h 841973"/>
                <a:gd name="connsiteX42" fmla="*/ 523160 w 564465"/>
                <a:gd name="connsiteY42" fmla="*/ 223319 h 841973"/>
                <a:gd name="connsiteX43" fmla="*/ 523160 w 564465"/>
                <a:gd name="connsiteY43" fmla="*/ 244444 h 841973"/>
                <a:gd name="connsiteX44" fmla="*/ 514107 w 564465"/>
                <a:gd name="connsiteY44" fmla="*/ 241426 h 841973"/>
                <a:gd name="connsiteX45" fmla="*/ 511089 w 564465"/>
                <a:gd name="connsiteY45" fmla="*/ 232373 h 841973"/>
                <a:gd name="connsiteX46" fmla="*/ 505053 w 564465"/>
                <a:gd name="connsiteY46" fmla="*/ 250479 h 841973"/>
                <a:gd name="connsiteX47" fmla="*/ 502035 w 564465"/>
                <a:gd name="connsiteY47" fmla="*/ 262551 h 841973"/>
                <a:gd name="connsiteX48" fmla="*/ 499018 w 564465"/>
                <a:gd name="connsiteY48" fmla="*/ 277640 h 841973"/>
                <a:gd name="connsiteX49" fmla="*/ 483929 w 564465"/>
                <a:gd name="connsiteY49" fmla="*/ 295747 h 841973"/>
                <a:gd name="connsiteX50" fmla="*/ 468839 w 564465"/>
                <a:gd name="connsiteY50" fmla="*/ 322907 h 841973"/>
                <a:gd name="connsiteX51" fmla="*/ 462804 w 564465"/>
                <a:gd name="connsiteY51" fmla="*/ 331961 h 841973"/>
                <a:gd name="connsiteX52" fmla="*/ 453750 w 564465"/>
                <a:gd name="connsiteY52" fmla="*/ 328943 h 841973"/>
                <a:gd name="connsiteX53" fmla="*/ 429608 w 564465"/>
                <a:gd name="connsiteY53" fmla="*/ 331961 h 841973"/>
                <a:gd name="connsiteX54" fmla="*/ 402447 w 564465"/>
                <a:gd name="connsiteY54" fmla="*/ 356103 h 841973"/>
                <a:gd name="connsiteX55" fmla="*/ 393394 w 564465"/>
                <a:gd name="connsiteY55" fmla="*/ 359121 h 841973"/>
                <a:gd name="connsiteX56" fmla="*/ 381323 w 564465"/>
                <a:gd name="connsiteY56" fmla="*/ 386281 h 841973"/>
                <a:gd name="connsiteX57" fmla="*/ 378305 w 564465"/>
                <a:gd name="connsiteY57" fmla="*/ 395335 h 841973"/>
                <a:gd name="connsiteX58" fmla="*/ 384340 w 564465"/>
                <a:gd name="connsiteY58" fmla="*/ 422495 h 841973"/>
                <a:gd name="connsiteX59" fmla="*/ 393394 w 564465"/>
                <a:gd name="connsiteY59" fmla="*/ 428531 h 841973"/>
                <a:gd name="connsiteX60" fmla="*/ 402447 w 564465"/>
                <a:gd name="connsiteY60" fmla="*/ 437584 h 841973"/>
                <a:gd name="connsiteX61" fmla="*/ 405465 w 564465"/>
                <a:gd name="connsiteY61" fmla="*/ 449656 h 841973"/>
                <a:gd name="connsiteX62" fmla="*/ 420554 w 564465"/>
                <a:gd name="connsiteY62" fmla="*/ 467763 h 841973"/>
                <a:gd name="connsiteX63" fmla="*/ 423572 w 564465"/>
                <a:gd name="connsiteY63" fmla="*/ 476816 h 841973"/>
                <a:gd name="connsiteX64" fmla="*/ 441679 w 564465"/>
                <a:gd name="connsiteY64" fmla="*/ 482852 h 841973"/>
                <a:gd name="connsiteX65" fmla="*/ 453750 w 564465"/>
                <a:gd name="connsiteY65" fmla="*/ 479834 h 841973"/>
                <a:gd name="connsiteX66" fmla="*/ 447715 w 564465"/>
                <a:gd name="connsiteY66" fmla="*/ 461727 h 841973"/>
                <a:gd name="connsiteX67" fmla="*/ 450733 w 564465"/>
                <a:gd name="connsiteY67" fmla="*/ 443620 h 841973"/>
                <a:gd name="connsiteX68" fmla="*/ 459786 w 564465"/>
                <a:gd name="connsiteY68" fmla="*/ 440602 h 841973"/>
                <a:gd name="connsiteX69" fmla="*/ 450733 w 564465"/>
                <a:gd name="connsiteY69" fmla="*/ 386281 h 841973"/>
                <a:gd name="connsiteX70" fmla="*/ 453750 w 564465"/>
                <a:gd name="connsiteY70" fmla="*/ 377228 h 841973"/>
                <a:gd name="connsiteX71" fmla="*/ 468839 w 564465"/>
                <a:gd name="connsiteY71" fmla="*/ 389299 h 841973"/>
                <a:gd name="connsiteX72" fmla="*/ 499018 w 564465"/>
                <a:gd name="connsiteY72" fmla="*/ 386281 h 841973"/>
                <a:gd name="connsiteX73" fmla="*/ 508071 w 564465"/>
                <a:gd name="connsiteY73" fmla="*/ 419477 h 841973"/>
                <a:gd name="connsiteX74" fmla="*/ 514107 w 564465"/>
                <a:gd name="connsiteY74" fmla="*/ 428531 h 841973"/>
                <a:gd name="connsiteX75" fmla="*/ 517125 w 564465"/>
                <a:gd name="connsiteY75" fmla="*/ 437584 h 841973"/>
                <a:gd name="connsiteX76" fmla="*/ 520142 w 564465"/>
                <a:gd name="connsiteY76" fmla="*/ 500959 h 841973"/>
                <a:gd name="connsiteX77" fmla="*/ 529196 w 564465"/>
                <a:gd name="connsiteY77" fmla="*/ 513030 h 841973"/>
                <a:gd name="connsiteX78" fmla="*/ 532214 w 564465"/>
                <a:gd name="connsiteY78" fmla="*/ 522083 h 841973"/>
                <a:gd name="connsiteX79" fmla="*/ 532214 w 564465"/>
                <a:gd name="connsiteY79" fmla="*/ 579422 h 841973"/>
                <a:gd name="connsiteX80" fmla="*/ 538249 w 564465"/>
                <a:gd name="connsiteY80" fmla="*/ 718242 h 841973"/>
                <a:gd name="connsiteX81" fmla="*/ 541267 w 564465"/>
                <a:gd name="connsiteY81" fmla="*/ 706171 h 841973"/>
                <a:gd name="connsiteX82" fmla="*/ 532214 w 564465"/>
                <a:gd name="connsiteY82" fmla="*/ 703153 h 841973"/>
                <a:gd name="connsiteX83" fmla="*/ 505053 w 564465"/>
                <a:gd name="connsiteY83" fmla="*/ 706171 h 841973"/>
                <a:gd name="connsiteX84" fmla="*/ 502035 w 564465"/>
                <a:gd name="connsiteY84" fmla="*/ 721260 h 841973"/>
                <a:gd name="connsiteX85" fmla="*/ 499018 w 564465"/>
                <a:gd name="connsiteY85" fmla="*/ 733331 h 841973"/>
                <a:gd name="connsiteX86" fmla="*/ 502035 w 564465"/>
                <a:gd name="connsiteY86" fmla="*/ 763509 h 841973"/>
                <a:gd name="connsiteX87" fmla="*/ 526178 w 564465"/>
                <a:gd name="connsiteY87" fmla="*/ 799723 h 841973"/>
                <a:gd name="connsiteX88" fmla="*/ 553338 w 564465"/>
                <a:gd name="connsiteY88" fmla="*/ 820848 h 841973"/>
                <a:gd name="connsiteX89" fmla="*/ 559374 w 564465"/>
                <a:gd name="connsiteY89" fmla="*/ 838955 h 841973"/>
                <a:gd name="connsiteX90" fmla="*/ 547303 w 564465"/>
                <a:gd name="connsiteY90" fmla="*/ 841973 h 841973"/>
                <a:gd name="connsiteX91" fmla="*/ 538249 w 564465"/>
                <a:gd name="connsiteY91" fmla="*/ 835937 h 841973"/>
                <a:gd name="connsiteX92" fmla="*/ 520142 w 564465"/>
                <a:gd name="connsiteY92" fmla="*/ 817830 h 841973"/>
                <a:gd name="connsiteX93" fmla="*/ 511089 w 564465"/>
                <a:gd name="connsiteY93" fmla="*/ 814812 h 841973"/>
                <a:gd name="connsiteX94" fmla="*/ 468839 w 564465"/>
                <a:gd name="connsiteY94" fmla="*/ 727295 h 841973"/>
                <a:gd name="connsiteX95" fmla="*/ 465822 w 564465"/>
                <a:gd name="connsiteY95" fmla="*/ 715224 h 841973"/>
                <a:gd name="connsiteX96" fmla="*/ 459786 w 564465"/>
                <a:gd name="connsiteY96" fmla="*/ 697117 h 841973"/>
                <a:gd name="connsiteX97" fmla="*/ 456768 w 564465"/>
                <a:gd name="connsiteY97" fmla="*/ 679010 h 841973"/>
                <a:gd name="connsiteX98" fmla="*/ 447715 w 564465"/>
                <a:gd name="connsiteY98" fmla="*/ 675992 h 841973"/>
                <a:gd name="connsiteX99" fmla="*/ 441679 w 564465"/>
                <a:gd name="connsiteY99" fmla="*/ 666939 h 841973"/>
                <a:gd name="connsiteX100" fmla="*/ 444697 w 564465"/>
                <a:gd name="connsiteY100" fmla="*/ 606582 h 841973"/>
                <a:gd name="connsiteX101" fmla="*/ 441679 w 564465"/>
                <a:gd name="connsiteY101" fmla="*/ 585458 h 841973"/>
                <a:gd name="connsiteX102" fmla="*/ 432626 w 564465"/>
                <a:gd name="connsiteY102" fmla="*/ 582440 h 841973"/>
                <a:gd name="connsiteX103" fmla="*/ 411501 w 564465"/>
                <a:gd name="connsiteY103" fmla="*/ 570369 h 841973"/>
                <a:gd name="connsiteX104" fmla="*/ 402447 w 564465"/>
                <a:gd name="connsiteY104" fmla="*/ 567351 h 841973"/>
                <a:gd name="connsiteX105" fmla="*/ 393394 w 564465"/>
                <a:gd name="connsiteY105" fmla="*/ 561315 h 841973"/>
                <a:gd name="connsiteX106" fmla="*/ 390376 w 564465"/>
                <a:gd name="connsiteY106" fmla="*/ 552262 h 841973"/>
                <a:gd name="connsiteX107" fmla="*/ 387358 w 564465"/>
                <a:gd name="connsiteY107" fmla="*/ 528119 h 841973"/>
                <a:gd name="connsiteX108" fmla="*/ 369251 w 564465"/>
                <a:gd name="connsiteY108" fmla="*/ 540190 h 841973"/>
                <a:gd name="connsiteX109" fmla="*/ 363216 w 564465"/>
                <a:gd name="connsiteY109" fmla="*/ 549244 h 841973"/>
                <a:gd name="connsiteX110" fmla="*/ 372269 w 564465"/>
                <a:gd name="connsiteY110" fmla="*/ 555279 h 841973"/>
                <a:gd name="connsiteX111" fmla="*/ 363216 w 564465"/>
                <a:gd name="connsiteY111" fmla="*/ 597529 h 841973"/>
                <a:gd name="connsiteX112" fmla="*/ 360198 w 564465"/>
                <a:gd name="connsiteY112" fmla="*/ 606582 h 841973"/>
                <a:gd name="connsiteX113" fmla="*/ 351144 w 564465"/>
                <a:gd name="connsiteY113" fmla="*/ 612618 h 841973"/>
                <a:gd name="connsiteX114" fmla="*/ 348127 w 564465"/>
                <a:gd name="connsiteY114" fmla="*/ 546226 h 841973"/>
                <a:gd name="connsiteX115" fmla="*/ 339073 w 564465"/>
                <a:gd name="connsiteY115" fmla="*/ 543208 h 841973"/>
                <a:gd name="connsiteX116" fmla="*/ 336055 w 564465"/>
                <a:gd name="connsiteY116" fmla="*/ 567351 h 841973"/>
                <a:gd name="connsiteX117" fmla="*/ 327002 w 564465"/>
                <a:gd name="connsiteY117" fmla="*/ 603565 h 841973"/>
                <a:gd name="connsiteX118" fmla="*/ 314931 w 564465"/>
                <a:gd name="connsiteY118" fmla="*/ 621672 h 841973"/>
                <a:gd name="connsiteX119" fmla="*/ 305877 w 564465"/>
                <a:gd name="connsiteY119" fmla="*/ 624689 h 841973"/>
                <a:gd name="connsiteX120" fmla="*/ 314931 w 564465"/>
                <a:gd name="connsiteY120" fmla="*/ 573386 h 841973"/>
                <a:gd name="connsiteX121" fmla="*/ 320966 w 564465"/>
                <a:gd name="connsiteY121" fmla="*/ 555279 h 841973"/>
                <a:gd name="connsiteX122" fmla="*/ 317948 w 564465"/>
                <a:gd name="connsiteY122" fmla="*/ 540190 h 841973"/>
                <a:gd name="connsiteX123" fmla="*/ 299841 w 564465"/>
                <a:gd name="connsiteY123" fmla="*/ 531137 h 841973"/>
                <a:gd name="connsiteX124" fmla="*/ 290788 w 564465"/>
                <a:gd name="connsiteY124" fmla="*/ 537173 h 841973"/>
                <a:gd name="connsiteX125" fmla="*/ 284752 w 564465"/>
                <a:gd name="connsiteY125" fmla="*/ 549244 h 841973"/>
                <a:gd name="connsiteX126" fmla="*/ 278717 w 564465"/>
                <a:gd name="connsiteY126" fmla="*/ 558297 h 841973"/>
                <a:gd name="connsiteX127" fmla="*/ 272681 w 564465"/>
                <a:gd name="connsiteY127" fmla="*/ 615636 h 841973"/>
                <a:gd name="connsiteX128" fmla="*/ 266645 w 564465"/>
                <a:gd name="connsiteY128" fmla="*/ 624689 h 841973"/>
                <a:gd name="connsiteX129" fmla="*/ 251556 w 564465"/>
                <a:gd name="connsiteY129" fmla="*/ 648832 h 841973"/>
                <a:gd name="connsiteX130" fmla="*/ 233449 w 564465"/>
                <a:gd name="connsiteY130" fmla="*/ 645814 h 841973"/>
                <a:gd name="connsiteX131" fmla="*/ 227414 w 564465"/>
                <a:gd name="connsiteY131" fmla="*/ 636761 h 841973"/>
                <a:gd name="connsiteX132" fmla="*/ 218360 w 564465"/>
                <a:gd name="connsiteY132" fmla="*/ 627707 h 841973"/>
                <a:gd name="connsiteX133" fmla="*/ 200253 w 564465"/>
                <a:gd name="connsiteY133" fmla="*/ 654868 h 841973"/>
                <a:gd name="connsiteX134" fmla="*/ 185164 w 564465"/>
                <a:gd name="connsiteY134" fmla="*/ 651850 h 841973"/>
                <a:gd name="connsiteX135" fmla="*/ 167057 w 564465"/>
                <a:gd name="connsiteY135" fmla="*/ 642796 h 841973"/>
                <a:gd name="connsiteX136" fmla="*/ 161022 w 564465"/>
                <a:gd name="connsiteY136" fmla="*/ 660903 h 841973"/>
                <a:gd name="connsiteX137" fmla="*/ 158004 w 564465"/>
                <a:gd name="connsiteY137" fmla="*/ 669957 h 841973"/>
                <a:gd name="connsiteX138" fmla="*/ 148950 w 564465"/>
                <a:gd name="connsiteY138" fmla="*/ 672974 h 841973"/>
                <a:gd name="connsiteX139" fmla="*/ 127826 w 564465"/>
                <a:gd name="connsiteY139" fmla="*/ 669957 h 841973"/>
                <a:gd name="connsiteX140" fmla="*/ 130843 w 564465"/>
                <a:gd name="connsiteY140" fmla="*/ 648832 h 841973"/>
                <a:gd name="connsiteX141" fmla="*/ 112736 w 564465"/>
                <a:gd name="connsiteY141" fmla="*/ 651850 h 841973"/>
                <a:gd name="connsiteX142" fmla="*/ 91612 w 564465"/>
                <a:gd name="connsiteY142" fmla="*/ 654868 h 841973"/>
                <a:gd name="connsiteX143" fmla="*/ 91612 w 564465"/>
                <a:gd name="connsiteY143" fmla="*/ 633743 h 841973"/>
                <a:gd name="connsiteX144" fmla="*/ 106701 w 564465"/>
                <a:gd name="connsiteY144" fmla="*/ 630725 h 841973"/>
                <a:gd name="connsiteX145" fmla="*/ 112736 w 564465"/>
                <a:gd name="connsiteY145" fmla="*/ 603565 h 841973"/>
                <a:gd name="connsiteX146" fmla="*/ 115754 w 564465"/>
                <a:gd name="connsiteY146" fmla="*/ 594511 h 841973"/>
                <a:gd name="connsiteX147" fmla="*/ 124808 w 564465"/>
                <a:gd name="connsiteY147" fmla="*/ 588475 h 841973"/>
                <a:gd name="connsiteX148" fmla="*/ 121790 w 564465"/>
                <a:gd name="connsiteY148" fmla="*/ 576404 h 841973"/>
                <a:gd name="connsiteX149" fmla="*/ 115754 w 564465"/>
                <a:gd name="connsiteY149" fmla="*/ 567351 h 841973"/>
                <a:gd name="connsiteX150" fmla="*/ 112736 w 564465"/>
                <a:gd name="connsiteY150" fmla="*/ 558297 h 841973"/>
                <a:gd name="connsiteX151" fmla="*/ 109719 w 564465"/>
                <a:gd name="connsiteY151" fmla="*/ 522083 h 841973"/>
                <a:gd name="connsiteX152" fmla="*/ 106701 w 564465"/>
                <a:gd name="connsiteY152" fmla="*/ 464745 h 841973"/>
                <a:gd name="connsiteX153" fmla="*/ 97647 w 564465"/>
                <a:gd name="connsiteY153" fmla="*/ 461727 h 841973"/>
                <a:gd name="connsiteX154" fmla="*/ 82558 w 564465"/>
                <a:gd name="connsiteY154" fmla="*/ 464745 h 841973"/>
                <a:gd name="connsiteX155" fmla="*/ 88594 w 564465"/>
                <a:gd name="connsiteY155" fmla="*/ 446638 h 841973"/>
                <a:gd name="connsiteX156" fmla="*/ 85576 w 564465"/>
                <a:gd name="connsiteY156" fmla="*/ 407406 h 841973"/>
                <a:gd name="connsiteX157" fmla="*/ 67469 w 564465"/>
                <a:gd name="connsiteY157" fmla="*/ 413442 h 841973"/>
                <a:gd name="connsiteX158" fmla="*/ 58416 w 564465"/>
                <a:gd name="connsiteY158" fmla="*/ 404388 h 841973"/>
                <a:gd name="connsiteX159" fmla="*/ 64451 w 564465"/>
                <a:gd name="connsiteY159" fmla="*/ 362139 h 841973"/>
                <a:gd name="connsiteX160" fmla="*/ 76523 w 564465"/>
                <a:gd name="connsiteY160" fmla="*/ 344032 h 841973"/>
                <a:gd name="connsiteX161" fmla="*/ 82558 w 564465"/>
                <a:gd name="connsiteY161" fmla="*/ 325925 h 841973"/>
                <a:gd name="connsiteX162" fmla="*/ 52380 w 564465"/>
                <a:gd name="connsiteY162" fmla="*/ 313854 h 841973"/>
                <a:gd name="connsiteX163" fmla="*/ 34273 w 564465"/>
                <a:gd name="connsiteY163" fmla="*/ 307818 h 841973"/>
                <a:gd name="connsiteX164" fmla="*/ 16166 w 564465"/>
                <a:gd name="connsiteY164" fmla="*/ 292729 h 841973"/>
                <a:gd name="connsiteX165" fmla="*/ 10131 w 564465"/>
                <a:gd name="connsiteY165" fmla="*/ 274622 h 841973"/>
                <a:gd name="connsiteX166" fmla="*/ 4095 w 564465"/>
                <a:gd name="connsiteY166" fmla="*/ 265569 h 841973"/>
                <a:gd name="connsiteX167" fmla="*/ 4095 w 564465"/>
                <a:gd name="connsiteY167" fmla="*/ 211248 h 841973"/>
                <a:gd name="connsiteX168" fmla="*/ 13148 w 564465"/>
                <a:gd name="connsiteY168" fmla="*/ 217283 h 841973"/>
                <a:gd name="connsiteX169" fmla="*/ 16166 w 564465"/>
                <a:gd name="connsiteY169" fmla="*/ 232373 h 841973"/>
                <a:gd name="connsiteX170" fmla="*/ 25220 w 564465"/>
                <a:gd name="connsiteY170" fmla="*/ 235390 h 841973"/>
                <a:gd name="connsiteX171" fmla="*/ 34273 w 564465"/>
                <a:gd name="connsiteY171" fmla="*/ 217283 h 841973"/>
                <a:gd name="connsiteX172" fmla="*/ 46344 w 564465"/>
                <a:gd name="connsiteY172" fmla="*/ 220301 h 841973"/>
                <a:gd name="connsiteX173" fmla="*/ 49362 w 564465"/>
                <a:gd name="connsiteY173" fmla="*/ 211248 h 841973"/>
                <a:gd name="connsiteX174" fmla="*/ 58416 w 564465"/>
                <a:gd name="connsiteY174" fmla="*/ 202194 h 841973"/>
                <a:gd name="connsiteX175" fmla="*/ 70487 w 564465"/>
                <a:gd name="connsiteY175" fmla="*/ 199176 h 841973"/>
                <a:gd name="connsiteX176" fmla="*/ 79540 w 564465"/>
                <a:gd name="connsiteY176" fmla="*/ 196159 h 841973"/>
                <a:gd name="connsiteX177" fmla="*/ 100665 w 564465"/>
                <a:gd name="connsiteY177" fmla="*/ 199176 h 841973"/>
                <a:gd name="connsiteX178" fmla="*/ 118772 w 564465"/>
                <a:gd name="connsiteY178" fmla="*/ 205212 h 841973"/>
                <a:gd name="connsiteX179" fmla="*/ 115754 w 564465"/>
                <a:gd name="connsiteY179" fmla="*/ 184087 h 841973"/>
                <a:gd name="connsiteX180" fmla="*/ 106701 w 564465"/>
                <a:gd name="connsiteY180" fmla="*/ 178052 h 841973"/>
                <a:gd name="connsiteX181" fmla="*/ 97647 w 564465"/>
                <a:gd name="connsiteY181" fmla="*/ 168998 h 841973"/>
                <a:gd name="connsiteX182" fmla="*/ 91612 w 564465"/>
                <a:gd name="connsiteY182" fmla="*/ 159945 h 841973"/>
                <a:gd name="connsiteX183" fmla="*/ 73505 w 564465"/>
                <a:gd name="connsiteY183" fmla="*/ 144856 h 841973"/>
                <a:gd name="connsiteX184" fmla="*/ 64451 w 564465"/>
                <a:gd name="connsiteY184" fmla="*/ 141838 h 841973"/>
                <a:gd name="connsiteX185" fmla="*/ 55398 w 564465"/>
                <a:gd name="connsiteY185" fmla="*/ 135802 h 841973"/>
                <a:gd name="connsiteX186" fmla="*/ 46344 w 564465"/>
                <a:gd name="connsiteY186" fmla="*/ 132784 h 841973"/>
                <a:gd name="connsiteX187" fmla="*/ 37291 w 564465"/>
                <a:gd name="connsiteY187" fmla="*/ 123731 h 841973"/>
                <a:gd name="connsiteX188" fmla="*/ 10131 w 564465"/>
                <a:gd name="connsiteY188" fmla="*/ 102606 h 841973"/>
                <a:gd name="connsiteX189" fmla="*/ 4095 w 564465"/>
                <a:gd name="connsiteY189" fmla="*/ 93553 h 841973"/>
                <a:gd name="connsiteX190" fmla="*/ 7113 w 564465"/>
                <a:gd name="connsiteY190" fmla="*/ 72428 h 841973"/>
                <a:gd name="connsiteX191" fmla="*/ 16166 w 564465"/>
                <a:gd name="connsiteY191" fmla="*/ 75446 h 841973"/>
                <a:gd name="connsiteX0" fmla="*/ 16166 w 564465"/>
                <a:gd name="connsiteY0" fmla="*/ 75446 h 841973"/>
                <a:gd name="connsiteX1" fmla="*/ 31255 w 564465"/>
                <a:gd name="connsiteY1" fmla="*/ 69410 h 841973"/>
                <a:gd name="connsiteX2" fmla="*/ 40309 w 564465"/>
                <a:gd name="connsiteY2" fmla="*/ 66392 h 841973"/>
                <a:gd name="connsiteX3" fmla="*/ 37291 w 564465"/>
                <a:gd name="connsiteY3" fmla="*/ 57339 h 841973"/>
                <a:gd name="connsiteX4" fmla="*/ 40309 w 564465"/>
                <a:gd name="connsiteY4" fmla="*/ 48285 h 841973"/>
                <a:gd name="connsiteX5" fmla="*/ 49362 w 564465"/>
                <a:gd name="connsiteY5" fmla="*/ 39232 h 841973"/>
                <a:gd name="connsiteX6" fmla="*/ 31255 w 564465"/>
                <a:gd name="connsiteY6" fmla="*/ 27161 h 841973"/>
                <a:gd name="connsiteX7" fmla="*/ 31255 w 564465"/>
                <a:gd name="connsiteY7" fmla="*/ 9054 h 841973"/>
                <a:gd name="connsiteX8" fmla="*/ 40309 w 564465"/>
                <a:gd name="connsiteY8" fmla="*/ 6036 h 841973"/>
                <a:gd name="connsiteX9" fmla="*/ 49362 w 564465"/>
                <a:gd name="connsiteY9" fmla="*/ 0 h 841973"/>
                <a:gd name="connsiteX10" fmla="*/ 58416 w 564465"/>
                <a:gd name="connsiteY10" fmla="*/ 6036 h 841973"/>
                <a:gd name="connsiteX11" fmla="*/ 70487 w 564465"/>
                <a:gd name="connsiteY11" fmla="*/ 15089 h 841973"/>
                <a:gd name="connsiteX12" fmla="*/ 79540 w 564465"/>
                <a:gd name="connsiteY12" fmla="*/ 21125 h 841973"/>
                <a:gd name="connsiteX13" fmla="*/ 88594 w 564465"/>
                <a:gd name="connsiteY13" fmla="*/ 30178 h 841973"/>
                <a:gd name="connsiteX14" fmla="*/ 94630 w 564465"/>
                <a:gd name="connsiteY14" fmla="*/ 39232 h 841973"/>
                <a:gd name="connsiteX15" fmla="*/ 106701 w 564465"/>
                <a:gd name="connsiteY15" fmla="*/ 45268 h 841973"/>
                <a:gd name="connsiteX16" fmla="*/ 115754 w 564465"/>
                <a:gd name="connsiteY16" fmla="*/ 51303 h 841973"/>
                <a:gd name="connsiteX17" fmla="*/ 103683 w 564465"/>
                <a:gd name="connsiteY17" fmla="*/ 54321 h 841973"/>
                <a:gd name="connsiteX18" fmla="*/ 100665 w 564465"/>
                <a:gd name="connsiteY18" fmla="*/ 45268 h 841973"/>
                <a:gd name="connsiteX19" fmla="*/ 115754 w 564465"/>
                <a:gd name="connsiteY19" fmla="*/ 30178 h 841973"/>
                <a:gd name="connsiteX20" fmla="*/ 124808 w 564465"/>
                <a:gd name="connsiteY20" fmla="*/ 42250 h 841973"/>
                <a:gd name="connsiteX21" fmla="*/ 142915 w 564465"/>
                <a:gd name="connsiteY21" fmla="*/ 54321 h 841973"/>
                <a:gd name="connsiteX22" fmla="*/ 154986 w 564465"/>
                <a:gd name="connsiteY22" fmla="*/ 63374 h 841973"/>
                <a:gd name="connsiteX23" fmla="*/ 161022 w 564465"/>
                <a:gd name="connsiteY23" fmla="*/ 72428 h 841973"/>
                <a:gd name="connsiteX24" fmla="*/ 179129 w 564465"/>
                <a:gd name="connsiteY24" fmla="*/ 81481 h 841973"/>
                <a:gd name="connsiteX25" fmla="*/ 188182 w 564465"/>
                <a:gd name="connsiteY25" fmla="*/ 78464 h 841973"/>
                <a:gd name="connsiteX26" fmla="*/ 203271 w 564465"/>
                <a:gd name="connsiteY26" fmla="*/ 69410 h 841973"/>
                <a:gd name="connsiteX27" fmla="*/ 206289 w 564465"/>
                <a:gd name="connsiteY27" fmla="*/ 78464 h 841973"/>
                <a:gd name="connsiteX28" fmla="*/ 218360 w 564465"/>
                <a:gd name="connsiteY28" fmla="*/ 99588 h 841973"/>
                <a:gd name="connsiteX29" fmla="*/ 221378 w 564465"/>
                <a:gd name="connsiteY29" fmla="*/ 120713 h 841973"/>
                <a:gd name="connsiteX30" fmla="*/ 224396 w 564465"/>
                <a:gd name="connsiteY30" fmla="*/ 129767 h 841973"/>
                <a:gd name="connsiteX31" fmla="*/ 230432 w 564465"/>
                <a:gd name="connsiteY31" fmla="*/ 178052 h 841973"/>
                <a:gd name="connsiteX32" fmla="*/ 251556 w 564465"/>
                <a:gd name="connsiteY32" fmla="*/ 181070 h 841973"/>
                <a:gd name="connsiteX33" fmla="*/ 269663 w 564465"/>
                <a:gd name="connsiteY33" fmla="*/ 187105 h 841973"/>
                <a:gd name="connsiteX34" fmla="*/ 278717 w 564465"/>
                <a:gd name="connsiteY34" fmla="*/ 190123 h 841973"/>
                <a:gd name="connsiteX35" fmla="*/ 323984 w 564465"/>
                <a:gd name="connsiteY35" fmla="*/ 199176 h 841973"/>
                <a:gd name="connsiteX36" fmla="*/ 333037 w 564465"/>
                <a:gd name="connsiteY36" fmla="*/ 202194 h 841973"/>
                <a:gd name="connsiteX37" fmla="*/ 354162 w 564465"/>
                <a:gd name="connsiteY37" fmla="*/ 208230 h 841973"/>
                <a:gd name="connsiteX38" fmla="*/ 408483 w 564465"/>
                <a:gd name="connsiteY38" fmla="*/ 205212 h 841973"/>
                <a:gd name="connsiteX39" fmla="*/ 429608 w 564465"/>
                <a:gd name="connsiteY39" fmla="*/ 202194 h 841973"/>
                <a:gd name="connsiteX40" fmla="*/ 486946 w 564465"/>
                <a:gd name="connsiteY40" fmla="*/ 205212 h 841973"/>
                <a:gd name="connsiteX41" fmla="*/ 502035 w 564465"/>
                <a:gd name="connsiteY41" fmla="*/ 217283 h 841973"/>
                <a:gd name="connsiteX42" fmla="*/ 523160 w 564465"/>
                <a:gd name="connsiteY42" fmla="*/ 223319 h 841973"/>
                <a:gd name="connsiteX43" fmla="*/ 523160 w 564465"/>
                <a:gd name="connsiteY43" fmla="*/ 244444 h 841973"/>
                <a:gd name="connsiteX44" fmla="*/ 514107 w 564465"/>
                <a:gd name="connsiteY44" fmla="*/ 241426 h 841973"/>
                <a:gd name="connsiteX45" fmla="*/ 511089 w 564465"/>
                <a:gd name="connsiteY45" fmla="*/ 232373 h 841973"/>
                <a:gd name="connsiteX46" fmla="*/ 505053 w 564465"/>
                <a:gd name="connsiteY46" fmla="*/ 250479 h 841973"/>
                <a:gd name="connsiteX47" fmla="*/ 502035 w 564465"/>
                <a:gd name="connsiteY47" fmla="*/ 262551 h 841973"/>
                <a:gd name="connsiteX48" fmla="*/ 499018 w 564465"/>
                <a:gd name="connsiteY48" fmla="*/ 277640 h 841973"/>
                <a:gd name="connsiteX49" fmla="*/ 483929 w 564465"/>
                <a:gd name="connsiteY49" fmla="*/ 295747 h 841973"/>
                <a:gd name="connsiteX50" fmla="*/ 468839 w 564465"/>
                <a:gd name="connsiteY50" fmla="*/ 322907 h 841973"/>
                <a:gd name="connsiteX51" fmla="*/ 462804 w 564465"/>
                <a:gd name="connsiteY51" fmla="*/ 331961 h 841973"/>
                <a:gd name="connsiteX52" fmla="*/ 453750 w 564465"/>
                <a:gd name="connsiteY52" fmla="*/ 328943 h 841973"/>
                <a:gd name="connsiteX53" fmla="*/ 429608 w 564465"/>
                <a:gd name="connsiteY53" fmla="*/ 331961 h 841973"/>
                <a:gd name="connsiteX54" fmla="*/ 402447 w 564465"/>
                <a:gd name="connsiteY54" fmla="*/ 356103 h 841973"/>
                <a:gd name="connsiteX55" fmla="*/ 393394 w 564465"/>
                <a:gd name="connsiteY55" fmla="*/ 359121 h 841973"/>
                <a:gd name="connsiteX56" fmla="*/ 381323 w 564465"/>
                <a:gd name="connsiteY56" fmla="*/ 386281 h 841973"/>
                <a:gd name="connsiteX57" fmla="*/ 378305 w 564465"/>
                <a:gd name="connsiteY57" fmla="*/ 395335 h 841973"/>
                <a:gd name="connsiteX58" fmla="*/ 384340 w 564465"/>
                <a:gd name="connsiteY58" fmla="*/ 422495 h 841973"/>
                <a:gd name="connsiteX59" fmla="*/ 393394 w 564465"/>
                <a:gd name="connsiteY59" fmla="*/ 428531 h 841973"/>
                <a:gd name="connsiteX60" fmla="*/ 402447 w 564465"/>
                <a:gd name="connsiteY60" fmla="*/ 437584 h 841973"/>
                <a:gd name="connsiteX61" fmla="*/ 405465 w 564465"/>
                <a:gd name="connsiteY61" fmla="*/ 449656 h 841973"/>
                <a:gd name="connsiteX62" fmla="*/ 420554 w 564465"/>
                <a:gd name="connsiteY62" fmla="*/ 467763 h 841973"/>
                <a:gd name="connsiteX63" fmla="*/ 423572 w 564465"/>
                <a:gd name="connsiteY63" fmla="*/ 476816 h 841973"/>
                <a:gd name="connsiteX64" fmla="*/ 441679 w 564465"/>
                <a:gd name="connsiteY64" fmla="*/ 482852 h 841973"/>
                <a:gd name="connsiteX65" fmla="*/ 453750 w 564465"/>
                <a:gd name="connsiteY65" fmla="*/ 479834 h 841973"/>
                <a:gd name="connsiteX66" fmla="*/ 447715 w 564465"/>
                <a:gd name="connsiteY66" fmla="*/ 461727 h 841973"/>
                <a:gd name="connsiteX67" fmla="*/ 450733 w 564465"/>
                <a:gd name="connsiteY67" fmla="*/ 443620 h 841973"/>
                <a:gd name="connsiteX68" fmla="*/ 459786 w 564465"/>
                <a:gd name="connsiteY68" fmla="*/ 440602 h 841973"/>
                <a:gd name="connsiteX69" fmla="*/ 450733 w 564465"/>
                <a:gd name="connsiteY69" fmla="*/ 386281 h 841973"/>
                <a:gd name="connsiteX70" fmla="*/ 453750 w 564465"/>
                <a:gd name="connsiteY70" fmla="*/ 377228 h 841973"/>
                <a:gd name="connsiteX71" fmla="*/ 468839 w 564465"/>
                <a:gd name="connsiteY71" fmla="*/ 389299 h 841973"/>
                <a:gd name="connsiteX72" fmla="*/ 499018 w 564465"/>
                <a:gd name="connsiteY72" fmla="*/ 386281 h 841973"/>
                <a:gd name="connsiteX73" fmla="*/ 508071 w 564465"/>
                <a:gd name="connsiteY73" fmla="*/ 419477 h 841973"/>
                <a:gd name="connsiteX74" fmla="*/ 514107 w 564465"/>
                <a:gd name="connsiteY74" fmla="*/ 428531 h 841973"/>
                <a:gd name="connsiteX75" fmla="*/ 517125 w 564465"/>
                <a:gd name="connsiteY75" fmla="*/ 437584 h 841973"/>
                <a:gd name="connsiteX76" fmla="*/ 520142 w 564465"/>
                <a:gd name="connsiteY76" fmla="*/ 500959 h 841973"/>
                <a:gd name="connsiteX77" fmla="*/ 529196 w 564465"/>
                <a:gd name="connsiteY77" fmla="*/ 513030 h 841973"/>
                <a:gd name="connsiteX78" fmla="*/ 532214 w 564465"/>
                <a:gd name="connsiteY78" fmla="*/ 522083 h 841973"/>
                <a:gd name="connsiteX79" fmla="*/ 532214 w 564465"/>
                <a:gd name="connsiteY79" fmla="*/ 579422 h 841973"/>
                <a:gd name="connsiteX80" fmla="*/ 538249 w 564465"/>
                <a:gd name="connsiteY80" fmla="*/ 718242 h 841973"/>
                <a:gd name="connsiteX81" fmla="*/ 541267 w 564465"/>
                <a:gd name="connsiteY81" fmla="*/ 706171 h 841973"/>
                <a:gd name="connsiteX82" fmla="*/ 532214 w 564465"/>
                <a:gd name="connsiteY82" fmla="*/ 703153 h 841973"/>
                <a:gd name="connsiteX83" fmla="*/ 505053 w 564465"/>
                <a:gd name="connsiteY83" fmla="*/ 706171 h 841973"/>
                <a:gd name="connsiteX84" fmla="*/ 502035 w 564465"/>
                <a:gd name="connsiteY84" fmla="*/ 721260 h 841973"/>
                <a:gd name="connsiteX85" fmla="*/ 499018 w 564465"/>
                <a:gd name="connsiteY85" fmla="*/ 733331 h 841973"/>
                <a:gd name="connsiteX86" fmla="*/ 511170 w 564465"/>
                <a:gd name="connsiteY86" fmla="*/ 757538 h 841973"/>
                <a:gd name="connsiteX87" fmla="*/ 526178 w 564465"/>
                <a:gd name="connsiteY87" fmla="*/ 799723 h 841973"/>
                <a:gd name="connsiteX88" fmla="*/ 553338 w 564465"/>
                <a:gd name="connsiteY88" fmla="*/ 820848 h 841973"/>
                <a:gd name="connsiteX89" fmla="*/ 559374 w 564465"/>
                <a:gd name="connsiteY89" fmla="*/ 838955 h 841973"/>
                <a:gd name="connsiteX90" fmla="*/ 547303 w 564465"/>
                <a:gd name="connsiteY90" fmla="*/ 841973 h 841973"/>
                <a:gd name="connsiteX91" fmla="*/ 538249 w 564465"/>
                <a:gd name="connsiteY91" fmla="*/ 835937 h 841973"/>
                <a:gd name="connsiteX92" fmla="*/ 520142 w 564465"/>
                <a:gd name="connsiteY92" fmla="*/ 817830 h 841973"/>
                <a:gd name="connsiteX93" fmla="*/ 511089 w 564465"/>
                <a:gd name="connsiteY93" fmla="*/ 814812 h 841973"/>
                <a:gd name="connsiteX94" fmla="*/ 468839 w 564465"/>
                <a:gd name="connsiteY94" fmla="*/ 727295 h 841973"/>
                <a:gd name="connsiteX95" fmla="*/ 465822 w 564465"/>
                <a:gd name="connsiteY95" fmla="*/ 715224 h 841973"/>
                <a:gd name="connsiteX96" fmla="*/ 459786 w 564465"/>
                <a:gd name="connsiteY96" fmla="*/ 697117 h 841973"/>
                <a:gd name="connsiteX97" fmla="*/ 456768 w 564465"/>
                <a:gd name="connsiteY97" fmla="*/ 679010 h 841973"/>
                <a:gd name="connsiteX98" fmla="*/ 447715 w 564465"/>
                <a:gd name="connsiteY98" fmla="*/ 675992 h 841973"/>
                <a:gd name="connsiteX99" fmla="*/ 441679 w 564465"/>
                <a:gd name="connsiteY99" fmla="*/ 666939 h 841973"/>
                <a:gd name="connsiteX100" fmla="*/ 444697 w 564465"/>
                <a:gd name="connsiteY100" fmla="*/ 606582 h 841973"/>
                <a:gd name="connsiteX101" fmla="*/ 441679 w 564465"/>
                <a:gd name="connsiteY101" fmla="*/ 585458 h 841973"/>
                <a:gd name="connsiteX102" fmla="*/ 432626 w 564465"/>
                <a:gd name="connsiteY102" fmla="*/ 582440 h 841973"/>
                <a:gd name="connsiteX103" fmla="*/ 411501 w 564465"/>
                <a:gd name="connsiteY103" fmla="*/ 570369 h 841973"/>
                <a:gd name="connsiteX104" fmla="*/ 402447 w 564465"/>
                <a:gd name="connsiteY104" fmla="*/ 567351 h 841973"/>
                <a:gd name="connsiteX105" fmla="*/ 393394 w 564465"/>
                <a:gd name="connsiteY105" fmla="*/ 561315 h 841973"/>
                <a:gd name="connsiteX106" fmla="*/ 390376 w 564465"/>
                <a:gd name="connsiteY106" fmla="*/ 552262 h 841973"/>
                <a:gd name="connsiteX107" fmla="*/ 387358 w 564465"/>
                <a:gd name="connsiteY107" fmla="*/ 528119 h 841973"/>
                <a:gd name="connsiteX108" fmla="*/ 369251 w 564465"/>
                <a:gd name="connsiteY108" fmla="*/ 540190 h 841973"/>
                <a:gd name="connsiteX109" fmla="*/ 363216 w 564465"/>
                <a:gd name="connsiteY109" fmla="*/ 549244 h 841973"/>
                <a:gd name="connsiteX110" fmla="*/ 372269 w 564465"/>
                <a:gd name="connsiteY110" fmla="*/ 555279 h 841973"/>
                <a:gd name="connsiteX111" fmla="*/ 363216 w 564465"/>
                <a:gd name="connsiteY111" fmla="*/ 597529 h 841973"/>
                <a:gd name="connsiteX112" fmla="*/ 360198 w 564465"/>
                <a:gd name="connsiteY112" fmla="*/ 606582 h 841973"/>
                <a:gd name="connsiteX113" fmla="*/ 351144 w 564465"/>
                <a:gd name="connsiteY113" fmla="*/ 612618 h 841973"/>
                <a:gd name="connsiteX114" fmla="*/ 348127 w 564465"/>
                <a:gd name="connsiteY114" fmla="*/ 546226 h 841973"/>
                <a:gd name="connsiteX115" fmla="*/ 339073 w 564465"/>
                <a:gd name="connsiteY115" fmla="*/ 543208 h 841973"/>
                <a:gd name="connsiteX116" fmla="*/ 336055 w 564465"/>
                <a:gd name="connsiteY116" fmla="*/ 567351 h 841973"/>
                <a:gd name="connsiteX117" fmla="*/ 327002 w 564465"/>
                <a:gd name="connsiteY117" fmla="*/ 603565 h 841973"/>
                <a:gd name="connsiteX118" fmla="*/ 314931 w 564465"/>
                <a:gd name="connsiteY118" fmla="*/ 621672 h 841973"/>
                <a:gd name="connsiteX119" fmla="*/ 305877 w 564465"/>
                <a:gd name="connsiteY119" fmla="*/ 624689 h 841973"/>
                <a:gd name="connsiteX120" fmla="*/ 314931 w 564465"/>
                <a:gd name="connsiteY120" fmla="*/ 573386 h 841973"/>
                <a:gd name="connsiteX121" fmla="*/ 320966 w 564465"/>
                <a:gd name="connsiteY121" fmla="*/ 555279 h 841973"/>
                <a:gd name="connsiteX122" fmla="*/ 317948 w 564465"/>
                <a:gd name="connsiteY122" fmla="*/ 540190 h 841973"/>
                <a:gd name="connsiteX123" fmla="*/ 299841 w 564465"/>
                <a:gd name="connsiteY123" fmla="*/ 531137 h 841973"/>
                <a:gd name="connsiteX124" fmla="*/ 290788 w 564465"/>
                <a:gd name="connsiteY124" fmla="*/ 537173 h 841973"/>
                <a:gd name="connsiteX125" fmla="*/ 284752 w 564465"/>
                <a:gd name="connsiteY125" fmla="*/ 549244 h 841973"/>
                <a:gd name="connsiteX126" fmla="*/ 278717 w 564465"/>
                <a:gd name="connsiteY126" fmla="*/ 558297 h 841973"/>
                <a:gd name="connsiteX127" fmla="*/ 272681 w 564465"/>
                <a:gd name="connsiteY127" fmla="*/ 615636 h 841973"/>
                <a:gd name="connsiteX128" fmla="*/ 266645 w 564465"/>
                <a:gd name="connsiteY128" fmla="*/ 624689 h 841973"/>
                <a:gd name="connsiteX129" fmla="*/ 251556 w 564465"/>
                <a:gd name="connsiteY129" fmla="*/ 648832 h 841973"/>
                <a:gd name="connsiteX130" fmla="*/ 233449 w 564465"/>
                <a:gd name="connsiteY130" fmla="*/ 645814 h 841973"/>
                <a:gd name="connsiteX131" fmla="*/ 227414 w 564465"/>
                <a:gd name="connsiteY131" fmla="*/ 636761 h 841973"/>
                <a:gd name="connsiteX132" fmla="*/ 218360 w 564465"/>
                <a:gd name="connsiteY132" fmla="*/ 627707 h 841973"/>
                <a:gd name="connsiteX133" fmla="*/ 200253 w 564465"/>
                <a:gd name="connsiteY133" fmla="*/ 654868 h 841973"/>
                <a:gd name="connsiteX134" fmla="*/ 185164 w 564465"/>
                <a:gd name="connsiteY134" fmla="*/ 651850 h 841973"/>
                <a:gd name="connsiteX135" fmla="*/ 167057 w 564465"/>
                <a:gd name="connsiteY135" fmla="*/ 642796 h 841973"/>
                <a:gd name="connsiteX136" fmla="*/ 161022 w 564465"/>
                <a:gd name="connsiteY136" fmla="*/ 660903 h 841973"/>
                <a:gd name="connsiteX137" fmla="*/ 158004 w 564465"/>
                <a:gd name="connsiteY137" fmla="*/ 669957 h 841973"/>
                <a:gd name="connsiteX138" fmla="*/ 148950 w 564465"/>
                <a:gd name="connsiteY138" fmla="*/ 672974 h 841973"/>
                <a:gd name="connsiteX139" fmla="*/ 127826 w 564465"/>
                <a:gd name="connsiteY139" fmla="*/ 669957 h 841973"/>
                <a:gd name="connsiteX140" fmla="*/ 130843 w 564465"/>
                <a:gd name="connsiteY140" fmla="*/ 648832 h 841973"/>
                <a:gd name="connsiteX141" fmla="*/ 112736 w 564465"/>
                <a:gd name="connsiteY141" fmla="*/ 651850 h 841973"/>
                <a:gd name="connsiteX142" fmla="*/ 91612 w 564465"/>
                <a:gd name="connsiteY142" fmla="*/ 654868 h 841973"/>
                <a:gd name="connsiteX143" fmla="*/ 91612 w 564465"/>
                <a:gd name="connsiteY143" fmla="*/ 633743 h 841973"/>
                <a:gd name="connsiteX144" fmla="*/ 106701 w 564465"/>
                <a:gd name="connsiteY144" fmla="*/ 630725 h 841973"/>
                <a:gd name="connsiteX145" fmla="*/ 112736 w 564465"/>
                <a:gd name="connsiteY145" fmla="*/ 603565 h 841973"/>
                <a:gd name="connsiteX146" fmla="*/ 115754 w 564465"/>
                <a:gd name="connsiteY146" fmla="*/ 594511 h 841973"/>
                <a:gd name="connsiteX147" fmla="*/ 124808 w 564465"/>
                <a:gd name="connsiteY147" fmla="*/ 588475 h 841973"/>
                <a:gd name="connsiteX148" fmla="*/ 121790 w 564465"/>
                <a:gd name="connsiteY148" fmla="*/ 576404 h 841973"/>
                <a:gd name="connsiteX149" fmla="*/ 115754 w 564465"/>
                <a:gd name="connsiteY149" fmla="*/ 567351 h 841973"/>
                <a:gd name="connsiteX150" fmla="*/ 112736 w 564465"/>
                <a:gd name="connsiteY150" fmla="*/ 558297 h 841973"/>
                <a:gd name="connsiteX151" fmla="*/ 109719 w 564465"/>
                <a:gd name="connsiteY151" fmla="*/ 522083 h 841973"/>
                <a:gd name="connsiteX152" fmla="*/ 106701 w 564465"/>
                <a:gd name="connsiteY152" fmla="*/ 464745 h 841973"/>
                <a:gd name="connsiteX153" fmla="*/ 97647 w 564465"/>
                <a:gd name="connsiteY153" fmla="*/ 461727 h 841973"/>
                <a:gd name="connsiteX154" fmla="*/ 82558 w 564465"/>
                <a:gd name="connsiteY154" fmla="*/ 464745 h 841973"/>
                <a:gd name="connsiteX155" fmla="*/ 88594 w 564465"/>
                <a:gd name="connsiteY155" fmla="*/ 446638 h 841973"/>
                <a:gd name="connsiteX156" fmla="*/ 85576 w 564465"/>
                <a:gd name="connsiteY156" fmla="*/ 407406 h 841973"/>
                <a:gd name="connsiteX157" fmla="*/ 67469 w 564465"/>
                <a:gd name="connsiteY157" fmla="*/ 413442 h 841973"/>
                <a:gd name="connsiteX158" fmla="*/ 58416 w 564465"/>
                <a:gd name="connsiteY158" fmla="*/ 404388 h 841973"/>
                <a:gd name="connsiteX159" fmla="*/ 64451 w 564465"/>
                <a:gd name="connsiteY159" fmla="*/ 362139 h 841973"/>
                <a:gd name="connsiteX160" fmla="*/ 76523 w 564465"/>
                <a:gd name="connsiteY160" fmla="*/ 344032 h 841973"/>
                <a:gd name="connsiteX161" fmla="*/ 82558 w 564465"/>
                <a:gd name="connsiteY161" fmla="*/ 325925 h 841973"/>
                <a:gd name="connsiteX162" fmla="*/ 52380 w 564465"/>
                <a:gd name="connsiteY162" fmla="*/ 313854 h 841973"/>
                <a:gd name="connsiteX163" fmla="*/ 34273 w 564465"/>
                <a:gd name="connsiteY163" fmla="*/ 307818 h 841973"/>
                <a:gd name="connsiteX164" fmla="*/ 16166 w 564465"/>
                <a:gd name="connsiteY164" fmla="*/ 292729 h 841973"/>
                <a:gd name="connsiteX165" fmla="*/ 10131 w 564465"/>
                <a:gd name="connsiteY165" fmla="*/ 274622 h 841973"/>
                <a:gd name="connsiteX166" fmla="*/ 4095 w 564465"/>
                <a:gd name="connsiteY166" fmla="*/ 265569 h 841973"/>
                <a:gd name="connsiteX167" fmla="*/ 4095 w 564465"/>
                <a:gd name="connsiteY167" fmla="*/ 211248 h 841973"/>
                <a:gd name="connsiteX168" fmla="*/ 13148 w 564465"/>
                <a:gd name="connsiteY168" fmla="*/ 217283 h 841973"/>
                <a:gd name="connsiteX169" fmla="*/ 16166 w 564465"/>
                <a:gd name="connsiteY169" fmla="*/ 232373 h 841973"/>
                <a:gd name="connsiteX170" fmla="*/ 25220 w 564465"/>
                <a:gd name="connsiteY170" fmla="*/ 235390 h 841973"/>
                <a:gd name="connsiteX171" fmla="*/ 34273 w 564465"/>
                <a:gd name="connsiteY171" fmla="*/ 217283 h 841973"/>
                <a:gd name="connsiteX172" fmla="*/ 46344 w 564465"/>
                <a:gd name="connsiteY172" fmla="*/ 220301 h 841973"/>
                <a:gd name="connsiteX173" fmla="*/ 49362 w 564465"/>
                <a:gd name="connsiteY173" fmla="*/ 211248 h 841973"/>
                <a:gd name="connsiteX174" fmla="*/ 58416 w 564465"/>
                <a:gd name="connsiteY174" fmla="*/ 202194 h 841973"/>
                <a:gd name="connsiteX175" fmla="*/ 70487 w 564465"/>
                <a:gd name="connsiteY175" fmla="*/ 199176 h 841973"/>
                <a:gd name="connsiteX176" fmla="*/ 79540 w 564465"/>
                <a:gd name="connsiteY176" fmla="*/ 196159 h 841973"/>
                <a:gd name="connsiteX177" fmla="*/ 100665 w 564465"/>
                <a:gd name="connsiteY177" fmla="*/ 199176 h 841973"/>
                <a:gd name="connsiteX178" fmla="*/ 118772 w 564465"/>
                <a:gd name="connsiteY178" fmla="*/ 205212 h 841973"/>
                <a:gd name="connsiteX179" fmla="*/ 115754 w 564465"/>
                <a:gd name="connsiteY179" fmla="*/ 184087 h 841973"/>
                <a:gd name="connsiteX180" fmla="*/ 106701 w 564465"/>
                <a:gd name="connsiteY180" fmla="*/ 178052 h 841973"/>
                <a:gd name="connsiteX181" fmla="*/ 97647 w 564465"/>
                <a:gd name="connsiteY181" fmla="*/ 168998 h 841973"/>
                <a:gd name="connsiteX182" fmla="*/ 91612 w 564465"/>
                <a:gd name="connsiteY182" fmla="*/ 159945 h 841973"/>
                <a:gd name="connsiteX183" fmla="*/ 73505 w 564465"/>
                <a:gd name="connsiteY183" fmla="*/ 144856 h 841973"/>
                <a:gd name="connsiteX184" fmla="*/ 64451 w 564465"/>
                <a:gd name="connsiteY184" fmla="*/ 141838 h 841973"/>
                <a:gd name="connsiteX185" fmla="*/ 55398 w 564465"/>
                <a:gd name="connsiteY185" fmla="*/ 135802 h 841973"/>
                <a:gd name="connsiteX186" fmla="*/ 46344 w 564465"/>
                <a:gd name="connsiteY186" fmla="*/ 132784 h 841973"/>
                <a:gd name="connsiteX187" fmla="*/ 37291 w 564465"/>
                <a:gd name="connsiteY187" fmla="*/ 123731 h 841973"/>
                <a:gd name="connsiteX188" fmla="*/ 10131 w 564465"/>
                <a:gd name="connsiteY188" fmla="*/ 102606 h 841973"/>
                <a:gd name="connsiteX189" fmla="*/ 4095 w 564465"/>
                <a:gd name="connsiteY189" fmla="*/ 93553 h 841973"/>
                <a:gd name="connsiteX190" fmla="*/ 7113 w 564465"/>
                <a:gd name="connsiteY190" fmla="*/ 72428 h 841973"/>
                <a:gd name="connsiteX191" fmla="*/ 16166 w 564465"/>
                <a:gd name="connsiteY191" fmla="*/ 75446 h 841973"/>
                <a:gd name="connsiteX0" fmla="*/ 16166 w 561366"/>
                <a:gd name="connsiteY0" fmla="*/ 75446 h 860820"/>
                <a:gd name="connsiteX1" fmla="*/ 31255 w 561366"/>
                <a:gd name="connsiteY1" fmla="*/ 69410 h 860820"/>
                <a:gd name="connsiteX2" fmla="*/ 40309 w 561366"/>
                <a:gd name="connsiteY2" fmla="*/ 66392 h 860820"/>
                <a:gd name="connsiteX3" fmla="*/ 37291 w 561366"/>
                <a:gd name="connsiteY3" fmla="*/ 57339 h 860820"/>
                <a:gd name="connsiteX4" fmla="*/ 40309 w 561366"/>
                <a:gd name="connsiteY4" fmla="*/ 48285 h 860820"/>
                <a:gd name="connsiteX5" fmla="*/ 49362 w 561366"/>
                <a:gd name="connsiteY5" fmla="*/ 39232 h 860820"/>
                <a:gd name="connsiteX6" fmla="*/ 31255 w 561366"/>
                <a:gd name="connsiteY6" fmla="*/ 27161 h 860820"/>
                <a:gd name="connsiteX7" fmla="*/ 31255 w 561366"/>
                <a:gd name="connsiteY7" fmla="*/ 9054 h 860820"/>
                <a:gd name="connsiteX8" fmla="*/ 40309 w 561366"/>
                <a:gd name="connsiteY8" fmla="*/ 6036 h 860820"/>
                <a:gd name="connsiteX9" fmla="*/ 49362 w 561366"/>
                <a:gd name="connsiteY9" fmla="*/ 0 h 860820"/>
                <a:gd name="connsiteX10" fmla="*/ 58416 w 561366"/>
                <a:gd name="connsiteY10" fmla="*/ 6036 h 860820"/>
                <a:gd name="connsiteX11" fmla="*/ 70487 w 561366"/>
                <a:gd name="connsiteY11" fmla="*/ 15089 h 860820"/>
                <a:gd name="connsiteX12" fmla="*/ 79540 w 561366"/>
                <a:gd name="connsiteY12" fmla="*/ 21125 h 860820"/>
                <a:gd name="connsiteX13" fmla="*/ 88594 w 561366"/>
                <a:gd name="connsiteY13" fmla="*/ 30178 h 860820"/>
                <a:gd name="connsiteX14" fmla="*/ 94630 w 561366"/>
                <a:gd name="connsiteY14" fmla="*/ 39232 h 860820"/>
                <a:gd name="connsiteX15" fmla="*/ 106701 w 561366"/>
                <a:gd name="connsiteY15" fmla="*/ 45268 h 860820"/>
                <a:gd name="connsiteX16" fmla="*/ 115754 w 561366"/>
                <a:gd name="connsiteY16" fmla="*/ 51303 h 860820"/>
                <a:gd name="connsiteX17" fmla="*/ 103683 w 561366"/>
                <a:gd name="connsiteY17" fmla="*/ 54321 h 860820"/>
                <a:gd name="connsiteX18" fmla="*/ 100665 w 561366"/>
                <a:gd name="connsiteY18" fmla="*/ 45268 h 860820"/>
                <a:gd name="connsiteX19" fmla="*/ 115754 w 561366"/>
                <a:gd name="connsiteY19" fmla="*/ 30178 h 860820"/>
                <a:gd name="connsiteX20" fmla="*/ 124808 w 561366"/>
                <a:gd name="connsiteY20" fmla="*/ 42250 h 860820"/>
                <a:gd name="connsiteX21" fmla="*/ 142915 w 561366"/>
                <a:gd name="connsiteY21" fmla="*/ 54321 h 860820"/>
                <a:gd name="connsiteX22" fmla="*/ 154986 w 561366"/>
                <a:gd name="connsiteY22" fmla="*/ 63374 h 860820"/>
                <a:gd name="connsiteX23" fmla="*/ 161022 w 561366"/>
                <a:gd name="connsiteY23" fmla="*/ 72428 h 860820"/>
                <a:gd name="connsiteX24" fmla="*/ 179129 w 561366"/>
                <a:gd name="connsiteY24" fmla="*/ 81481 h 860820"/>
                <a:gd name="connsiteX25" fmla="*/ 188182 w 561366"/>
                <a:gd name="connsiteY25" fmla="*/ 78464 h 860820"/>
                <a:gd name="connsiteX26" fmla="*/ 203271 w 561366"/>
                <a:gd name="connsiteY26" fmla="*/ 69410 h 860820"/>
                <a:gd name="connsiteX27" fmla="*/ 206289 w 561366"/>
                <a:gd name="connsiteY27" fmla="*/ 78464 h 860820"/>
                <a:gd name="connsiteX28" fmla="*/ 218360 w 561366"/>
                <a:gd name="connsiteY28" fmla="*/ 99588 h 860820"/>
                <a:gd name="connsiteX29" fmla="*/ 221378 w 561366"/>
                <a:gd name="connsiteY29" fmla="*/ 120713 h 860820"/>
                <a:gd name="connsiteX30" fmla="*/ 224396 w 561366"/>
                <a:gd name="connsiteY30" fmla="*/ 129767 h 860820"/>
                <a:gd name="connsiteX31" fmla="*/ 230432 w 561366"/>
                <a:gd name="connsiteY31" fmla="*/ 178052 h 860820"/>
                <a:gd name="connsiteX32" fmla="*/ 251556 w 561366"/>
                <a:gd name="connsiteY32" fmla="*/ 181070 h 860820"/>
                <a:gd name="connsiteX33" fmla="*/ 269663 w 561366"/>
                <a:gd name="connsiteY33" fmla="*/ 187105 h 860820"/>
                <a:gd name="connsiteX34" fmla="*/ 278717 w 561366"/>
                <a:gd name="connsiteY34" fmla="*/ 190123 h 860820"/>
                <a:gd name="connsiteX35" fmla="*/ 323984 w 561366"/>
                <a:gd name="connsiteY35" fmla="*/ 199176 h 860820"/>
                <a:gd name="connsiteX36" fmla="*/ 333037 w 561366"/>
                <a:gd name="connsiteY36" fmla="*/ 202194 h 860820"/>
                <a:gd name="connsiteX37" fmla="*/ 354162 w 561366"/>
                <a:gd name="connsiteY37" fmla="*/ 208230 h 860820"/>
                <a:gd name="connsiteX38" fmla="*/ 408483 w 561366"/>
                <a:gd name="connsiteY38" fmla="*/ 205212 h 860820"/>
                <a:gd name="connsiteX39" fmla="*/ 429608 w 561366"/>
                <a:gd name="connsiteY39" fmla="*/ 202194 h 860820"/>
                <a:gd name="connsiteX40" fmla="*/ 486946 w 561366"/>
                <a:gd name="connsiteY40" fmla="*/ 205212 h 860820"/>
                <a:gd name="connsiteX41" fmla="*/ 502035 w 561366"/>
                <a:gd name="connsiteY41" fmla="*/ 217283 h 860820"/>
                <a:gd name="connsiteX42" fmla="*/ 523160 w 561366"/>
                <a:gd name="connsiteY42" fmla="*/ 223319 h 860820"/>
                <a:gd name="connsiteX43" fmla="*/ 523160 w 561366"/>
                <a:gd name="connsiteY43" fmla="*/ 244444 h 860820"/>
                <a:gd name="connsiteX44" fmla="*/ 514107 w 561366"/>
                <a:gd name="connsiteY44" fmla="*/ 241426 h 860820"/>
                <a:gd name="connsiteX45" fmla="*/ 511089 w 561366"/>
                <a:gd name="connsiteY45" fmla="*/ 232373 h 860820"/>
                <a:gd name="connsiteX46" fmla="*/ 505053 w 561366"/>
                <a:gd name="connsiteY46" fmla="*/ 250479 h 860820"/>
                <a:gd name="connsiteX47" fmla="*/ 502035 w 561366"/>
                <a:gd name="connsiteY47" fmla="*/ 262551 h 860820"/>
                <a:gd name="connsiteX48" fmla="*/ 499018 w 561366"/>
                <a:gd name="connsiteY48" fmla="*/ 277640 h 860820"/>
                <a:gd name="connsiteX49" fmla="*/ 483929 w 561366"/>
                <a:gd name="connsiteY49" fmla="*/ 295747 h 860820"/>
                <a:gd name="connsiteX50" fmla="*/ 468839 w 561366"/>
                <a:gd name="connsiteY50" fmla="*/ 322907 h 860820"/>
                <a:gd name="connsiteX51" fmla="*/ 462804 w 561366"/>
                <a:gd name="connsiteY51" fmla="*/ 331961 h 860820"/>
                <a:gd name="connsiteX52" fmla="*/ 453750 w 561366"/>
                <a:gd name="connsiteY52" fmla="*/ 328943 h 860820"/>
                <a:gd name="connsiteX53" fmla="*/ 429608 w 561366"/>
                <a:gd name="connsiteY53" fmla="*/ 331961 h 860820"/>
                <a:gd name="connsiteX54" fmla="*/ 402447 w 561366"/>
                <a:gd name="connsiteY54" fmla="*/ 356103 h 860820"/>
                <a:gd name="connsiteX55" fmla="*/ 393394 w 561366"/>
                <a:gd name="connsiteY55" fmla="*/ 359121 h 860820"/>
                <a:gd name="connsiteX56" fmla="*/ 381323 w 561366"/>
                <a:gd name="connsiteY56" fmla="*/ 386281 h 860820"/>
                <a:gd name="connsiteX57" fmla="*/ 378305 w 561366"/>
                <a:gd name="connsiteY57" fmla="*/ 395335 h 860820"/>
                <a:gd name="connsiteX58" fmla="*/ 384340 w 561366"/>
                <a:gd name="connsiteY58" fmla="*/ 422495 h 860820"/>
                <a:gd name="connsiteX59" fmla="*/ 393394 w 561366"/>
                <a:gd name="connsiteY59" fmla="*/ 428531 h 860820"/>
                <a:gd name="connsiteX60" fmla="*/ 402447 w 561366"/>
                <a:gd name="connsiteY60" fmla="*/ 437584 h 860820"/>
                <a:gd name="connsiteX61" fmla="*/ 405465 w 561366"/>
                <a:gd name="connsiteY61" fmla="*/ 449656 h 860820"/>
                <a:gd name="connsiteX62" fmla="*/ 420554 w 561366"/>
                <a:gd name="connsiteY62" fmla="*/ 467763 h 860820"/>
                <a:gd name="connsiteX63" fmla="*/ 423572 w 561366"/>
                <a:gd name="connsiteY63" fmla="*/ 476816 h 860820"/>
                <a:gd name="connsiteX64" fmla="*/ 441679 w 561366"/>
                <a:gd name="connsiteY64" fmla="*/ 482852 h 860820"/>
                <a:gd name="connsiteX65" fmla="*/ 453750 w 561366"/>
                <a:gd name="connsiteY65" fmla="*/ 479834 h 860820"/>
                <a:gd name="connsiteX66" fmla="*/ 447715 w 561366"/>
                <a:gd name="connsiteY66" fmla="*/ 461727 h 860820"/>
                <a:gd name="connsiteX67" fmla="*/ 450733 w 561366"/>
                <a:gd name="connsiteY67" fmla="*/ 443620 h 860820"/>
                <a:gd name="connsiteX68" fmla="*/ 459786 w 561366"/>
                <a:gd name="connsiteY68" fmla="*/ 440602 h 860820"/>
                <a:gd name="connsiteX69" fmla="*/ 450733 w 561366"/>
                <a:gd name="connsiteY69" fmla="*/ 386281 h 860820"/>
                <a:gd name="connsiteX70" fmla="*/ 453750 w 561366"/>
                <a:gd name="connsiteY70" fmla="*/ 377228 h 860820"/>
                <a:gd name="connsiteX71" fmla="*/ 468839 w 561366"/>
                <a:gd name="connsiteY71" fmla="*/ 389299 h 860820"/>
                <a:gd name="connsiteX72" fmla="*/ 499018 w 561366"/>
                <a:gd name="connsiteY72" fmla="*/ 386281 h 860820"/>
                <a:gd name="connsiteX73" fmla="*/ 508071 w 561366"/>
                <a:gd name="connsiteY73" fmla="*/ 419477 h 860820"/>
                <a:gd name="connsiteX74" fmla="*/ 514107 w 561366"/>
                <a:gd name="connsiteY74" fmla="*/ 428531 h 860820"/>
                <a:gd name="connsiteX75" fmla="*/ 517125 w 561366"/>
                <a:gd name="connsiteY75" fmla="*/ 437584 h 860820"/>
                <a:gd name="connsiteX76" fmla="*/ 520142 w 561366"/>
                <a:gd name="connsiteY76" fmla="*/ 500959 h 860820"/>
                <a:gd name="connsiteX77" fmla="*/ 529196 w 561366"/>
                <a:gd name="connsiteY77" fmla="*/ 513030 h 860820"/>
                <a:gd name="connsiteX78" fmla="*/ 532214 w 561366"/>
                <a:gd name="connsiteY78" fmla="*/ 522083 h 860820"/>
                <a:gd name="connsiteX79" fmla="*/ 532214 w 561366"/>
                <a:gd name="connsiteY79" fmla="*/ 579422 h 860820"/>
                <a:gd name="connsiteX80" fmla="*/ 538249 w 561366"/>
                <a:gd name="connsiteY80" fmla="*/ 718242 h 860820"/>
                <a:gd name="connsiteX81" fmla="*/ 541267 w 561366"/>
                <a:gd name="connsiteY81" fmla="*/ 706171 h 860820"/>
                <a:gd name="connsiteX82" fmla="*/ 532214 w 561366"/>
                <a:gd name="connsiteY82" fmla="*/ 703153 h 860820"/>
                <a:gd name="connsiteX83" fmla="*/ 505053 w 561366"/>
                <a:gd name="connsiteY83" fmla="*/ 706171 h 860820"/>
                <a:gd name="connsiteX84" fmla="*/ 502035 w 561366"/>
                <a:gd name="connsiteY84" fmla="*/ 721260 h 860820"/>
                <a:gd name="connsiteX85" fmla="*/ 499018 w 561366"/>
                <a:gd name="connsiteY85" fmla="*/ 733331 h 860820"/>
                <a:gd name="connsiteX86" fmla="*/ 511170 w 561366"/>
                <a:gd name="connsiteY86" fmla="*/ 757538 h 860820"/>
                <a:gd name="connsiteX87" fmla="*/ 526178 w 561366"/>
                <a:gd name="connsiteY87" fmla="*/ 799723 h 860820"/>
                <a:gd name="connsiteX88" fmla="*/ 553338 w 561366"/>
                <a:gd name="connsiteY88" fmla="*/ 820848 h 860820"/>
                <a:gd name="connsiteX89" fmla="*/ 559374 w 561366"/>
                <a:gd name="connsiteY89" fmla="*/ 838955 h 860820"/>
                <a:gd name="connsiteX90" fmla="*/ 559317 w 561366"/>
                <a:gd name="connsiteY90" fmla="*/ 860820 h 860820"/>
                <a:gd name="connsiteX91" fmla="*/ 538249 w 561366"/>
                <a:gd name="connsiteY91" fmla="*/ 835937 h 860820"/>
                <a:gd name="connsiteX92" fmla="*/ 520142 w 561366"/>
                <a:gd name="connsiteY92" fmla="*/ 817830 h 860820"/>
                <a:gd name="connsiteX93" fmla="*/ 511089 w 561366"/>
                <a:gd name="connsiteY93" fmla="*/ 814812 h 860820"/>
                <a:gd name="connsiteX94" fmla="*/ 468839 w 561366"/>
                <a:gd name="connsiteY94" fmla="*/ 727295 h 860820"/>
                <a:gd name="connsiteX95" fmla="*/ 465822 w 561366"/>
                <a:gd name="connsiteY95" fmla="*/ 715224 h 860820"/>
                <a:gd name="connsiteX96" fmla="*/ 459786 w 561366"/>
                <a:gd name="connsiteY96" fmla="*/ 697117 h 860820"/>
                <a:gd name="connsiteX97" fmla="*/ 456768 w 561366"/>
                <a:gd name="connsiteY97" fmla="*/ 679010 h 860820"/>
                <a:gd name="connsiteX98" fmla="*/ 447715 w 561366"/>
                <a:gd name="connsiteY98" fmla="*/ 675992 h 860820"/>
                <a:gd name="connsiteX99" fmla="*/ 441679 w 561366"/>
                <a:gd name="connsiteY99" fmla="*/ 666939 h 860820"/>
                <a:gd name="connsiteX100" fmla="*/ 444697 w 561366"/>
                <a:gd name="connsiteY100" fmla="*/ 606582 h 860820"/>
                <a:gd name="connsiteX101" fmla="*/ 441679 w 561366"/>
                <a:gd name="connsiteY101" fmla="*/ 585458 h 860820"/>
                <a:gd name="connsiteX102" fmla="*/ 432626 w 561366"/>
                <a:gd name="connsiteY102" fmla="*/ 582440 h 860820"/>
                <a:gd name="connsiteX103" fmla="*/ 411501 w 561366"/>
                <a:gd name="connsiteY103" fmla="*/ 570369 h 860820"/>
                <a:gd name="connsiteX104" fmla="*/ 402447 w 561366"/>
                <a:gd name="connsiteY104" fmla="*/ 567351 h 860820"/>
                <a:gd name="connsiteX105" fmla="*/ 393394 w 561366"/>
                <a:gd name="connsiteY105" fmla="*/ 561315 h 860820"/>
                <a:gd name="connsiteX106" fmla="*/ 390376 w 561366"/>
                <a:gd name="connsiteY106" fmla="*/ 552262 h 860820"/>
                <a:gd name="connsiteX107" fmla="*/ 387358 w 561366"/>
                <a:gd name="connsiteY107" fmla="*/ 528119 h 860820"/>
                <a:gd name="connsiteX108" fmla="*/ 369251 w 561366"/>
                <a:gd name="connsiteY108" fmla="*/ 540190 h 860820"/>
                <a:gd name="connsiteX109" fmla="*/ 363216 w 561366"/>
                <a:gd name="connsiteY109" fmla="*/ 549244 h 860820"/>
                <a:gd name="connsiteX110" fmla="*/ 372269 w 561366"/>
                <a:gd name="connsiteY110" fmla="*/ 555279 h 860820"/>
                <a:gd name="connsiteX111" fmla="*/ 363216 w 561366"/>
                <a:gd name="connsiteY111" fmla="*/ 597529 h 860820"/>
                <a:gd name="connsiteX112" fmla="*/ 360198 w 561366"/>
                <a:gd name="connsiteY112" fmla="*/ 606582 h 860820"/>
                <a:gd name="connsiteX113" fmla="*/ 351144 w 561366"/>
                <a:gd name="connsiteY113" fmla="*/ 612618 h 860820"/>
                <a:gd name="connsiteX114" fmla="*/ 348127 w 561366"/>
                <a:gd name="connsiteY114" fmla="*/ 546226 h 860820"/>
                <a:gd name="connsiteX115" fmla="*/ 339073 w 561366"/>
                <a:gd name="connsiteY115" fmla="*/ 543208 h 860820"/>
                <a:gd name="connsiteX116" fmla="*/ 336055 w 561366"/>
                <a:gd name="connsiteY116" fmla="*/ 567351 h 860820"/>
                <a:gd name="connsiteX117" fmla="*/ 327002 w 561366"/>
                <a:gd name="connsiteY117" fmla="*/ 603565 h 860820"/>
                <a:gd name="connsiteX118" fmla="*/ 314931 w 561366"/>
                <a:gd name="connsiteY118" fmla="*/ 621672 h 860820"/>
                <a:gd name="connsiteX119" fmla="*/ 305877 w 561366"/>
                <a:gd name="connsiteY119" fmla="*/ 624689 h 860820"/>
                <a:gd name="connsiteX120" fmla="*/ 314931 w 561366"/>
                <a:gd name="connsiteY120" fmla="*/ 573386 h 860820"/>
                <a:gd name="connsiteX121" fmla="*/ 320966 w 561366"/>
                <a:gd name="connsiteY121" fmla="*/ 555279 h 860820"/>
                <a:gd name="connsiteX122" fmla="*/ 317948 w 561366"/>
                <a:gd name="connsiteY122" fmla="*/ 540190 h 860820"/>
                <a:gd name="connsiteX123" fmla="*/ 299841 w 561366"/>
                <a:gd name="connsiteY123" fmla="*/ 531137 h 860820"/>
                <a:gd name="connsiteX124" fmla="*/ 290788 w 561366"/>
                <a:gd name="connsiteY124" fmla="*/ 537173 h 860820"/>
                <a:gd name="connsiteX125" fmla="*/ 284752 w 561366"/>
                <a:gd name="connsiteY125" fmla="*/ 549244 h 860820"/>
                <a:gd name="connsiteX126" fmla="*/ 278717 w 561366"/>
                <a:gd name="connsiteY126" fmla="*/ 558297 h 860820"/>
                <a:gd name="connsiteX127" fmla="*/ 272681 w 561366"/>
                <a:gd name="connsiteY127" fmla="*/ 615636 h 860820"/>
                <a:gd name="connsiteX128" fmla="*/ 266645 w 561366"/>
                <a:gd name="connsiteY128" fmla="*/ 624689 h 860820"/>
                <a:gd name="connsiteX129" fmla="*/ 251556 w 561366"/>
                <a:gd name="connsiteY129" fmla="*/ 648832 h 860820"/>
                <a:gd name="connsiteX130" fmla="*/ 233449 w 561366"/>
                <a:gd name="connsiteY130" fmla="*/ 645814 h 860820"/>
                <a:gd name="connsiteX131" fmla="*/ 227414 w 561366"/>
                <a:gd name="connsiteY131" fmla="*/ 636761 h 860820"/>
                <a:gd name="connsiteX132" fmla="*/ 218360 w 561366"/>
                <a:gd name="connsiteY132" fmla="*/ 627707 h 860820"/>
                <a:gd name="connsiteX133" fmla="*/ 200253 w 561366"/>
                <a:gd name="connsiteY133" fmla="*/ 654868 h 860820"/>
                <a:gd name="connsiteX134" fmla="*/ 185164 w 561366"/>
                <a:gd name="connsiteY134" fmla="*/ 651850 h 860820"/>
                <a:gd name="connsiteX135" fmla="*/ 167057 w 561366"/>
                <a:gd name="connsiteY135" fmla="*/ 642796 h 860820"/>
                <a:gd name="connsiteX136" fmla="*/ 161022 w 561366"/>
                <a:gd name="connsiteY136" fmla="*/ 660903 h 860820"/>
                <a:gd name="connsiteX137" fmla="*/ 158004 w 561366"/>
                <a:gd name="connsiteY137" fmla="*/ 669957 h 860820"/>
                <a:gd name="connsiteX138" fmla="*/ 148950 w 561366"/>
                <a:gd name="connsiteY138" fmla="*/ 672974 h 860820"/>
                <a:gd name="connsiteX139" fmla="*/ 127826 w 561366"/>
                <a:gd name="connsiteY139" fmla="*/ 669957 h 860820"/>
                <a:gd name="connsiteX140" fmla="*/ 130843 w 561366"/>
                <a:gd name="connsiteY140" fmla="*/ 648832 h 860820"/>
                <a:gd name="connsiteX141" fmla="*/ 112736 w 561366"/>
                <a:gd name="connsiteY141" fmla="*/ 651850 h 860820"/>
                <a:gd name="connsiteX142" fmla="*/ 91612 w 561366"/>
                <a:gd name="connsiteY142" fmla="*/ 654868 h 860820"/>
                <a:gd name="connsiteX143" fmla="*/ 91612 w 561366"/>
                <a:gd name="connsiteY143" fmla="*/ 633743 h 860820"/>
                <a:gd name="connsiteX144" fmla="*/ 106701 w 561366"/>
                <a:gd name="connsiteY144" fmla="*/ 630725 h 860820"/>
                <a:gd name="connsiteX145" fmla="*/ 112736 w 561366"/>
                <a:gd name="connsiteY145" fmla="*/ 603565 h 860820"/>
                <a:gd name="connsiteX146" fmla="*/ 115754 w 561366"/>
                <a:gd name="connsiteY146" fmla="*/ 594511 h 860820"/>
                <a:gd name="connsiteX147" fmla="*/ 124808 w 561366"/>
                <a:gd name="connsiteY147" fmla="*/ 588475 h 860820"/>
                <a:gd name="connsiteX148" fmla="*/ 121790 w 561366"/>
                <a:gd name="connsiteY148" fmla="*/ 576404 h 860820"/>
                <a:gd name="connsiteX149" fmla="*/ 115754 w 561366"/>
                <a:gd name="connsiteY149" fmla="*/ 567351 h 860820"/>
                <a:gd name="connsiteX150" fmla="*/ 112736 w 561366"/>
                <a:gd name="connsiteY150" fmla="*/ 558297 h 860820"/>
                <a:gd name="connsiteX151" fmla="*/ 109719 w 561366"/>
                <a:gd name="connsiteY151" fmla="*/ 522083 h 860820"/>
                <a:gd name="connsiteX152" fmla="*/ 106701 w 561366"/>
                <a:gd name="connsiteY152" fmla="*/ 464745 h 860820"/>
                <a:gd name="connsiteX153" fmla="*/ 97647 w 561366"/>
                <a:gd name="connsiteY153" fmla="*/ 461727 h 860820"/>
                <a:gd name="connsiteX154" fmla="*/ 82558 w 561366"/>
                <a:gd name="connsiteY154" fmla="*/ 464745 h 860820"/>
                <a:gd name="connsiteX155" fmla="*/ 88594 w 561366"/>
                <a:gd name="connsiteY155" fmla="*/ 446638 h 860820"/>
                <a:gd name="connsiteX156" fmla="*/ 85576 w 561366"/>
                <a:gd name="connsiteY156" fmla="*/ 407406 h 860820"/>
                <a:gd name="connsiteX157" fmla="*/ 67469 w 561366"/>
                <a:gd name="connsiteY157" fmla="*/ 413442 h 860820"/>
                <a:gd name="connsiteX158" fmla="*/ 58416 w 561366"/>
                <a:gd name="connsiteY158" fmla="*/ 404388 h 860820"/>
                <a:gd name="connsiteX159" fmla="*/ 64451 w 561366"/>
                <a:gd name="connsiteY159" fmla="*/ 362139 h 860820"/>
                <a:gd name="connsiteX160" fmla="*/ 76523 w 561366"/>
                <a:gd name="connsiteY160" fmla="*/ 344032 h 860820"/>
                <a:gd name="connsiteX161" fmla="*/ 82558 w 561366"/>
                <a:gd name="connsiteY161" fmla="*/ 325925 h 860820"/>
                <a:gd name="connsiteX162" fmla="*/ 52380 w 561366"/>
                <a:gd name="connsiteY162" fmla="*/ 313854 h 860820"/>
                <a:gd name="connsiteX163" fmla="*/ 34273 w 561366"/>
                <a:gd name="connsiteY163" fmla="*/ 307818 h 860820"/>
                <a:gd name="connsiteX164" fmla="*/ 16166 w 561366"/>
                <a:gd name="connsiteY164" fmla="*/ 292729 h 860820"/>
                <a:gd name="connsiteX165" fmla="*/ 10131 w 561366"/>
                <a:gd name="connsiteY165" fmla="*/ 274622 h 860820"/>
                <a:gd name="connsiteX166" fmla="*/ 4095 w 561366"/>
                <a:gd name="connsiteY166" fmla="*/ 265569 h 860820"/>
                <a:gd name="connsiteX167" fmla="*/ 4095 w 561366"/>
                <a:gd name="connsiteY167" fmla="*/ 211248 h 860820"/>
                <a:gd name="connsiteX168" fmla="*/ 13148 w 561366"/>
                <a:gd name="connsiteY168" fmla="*/ 217283 h 860820"/>
                <a:gd name="connsiteX169" fmla="*/ 16166 w 561366"/>
                <a:gd name="connsiteY169" fmla="*/ 232373 h 860820"/>
                <a:gd name="connsiteX170" fmla="*/ 25220 w 561366"/>
                <a:gd name="connsiteY170" fmla="*/ 235390 h 860820"/>
                <a:gd name="connsiteX171" fmla="*/ 34273 w 561366"/>
                <a:gd name="connsiteY171" fmla="*/ 217283 h 860820"/>
                <a:gd name="connsiteX172" fmla="*/ 46344 w 561366"/>
                <a:gd name="connsiteY172" fmla="*/ 220301 h 860820"/>
                <a:gd name="connsiteX173" fmla="*/ 49362 w 561366"/>
                <a:gd name="connsiteY173" fmla="*/ 211248 h 860820"/>
                <a:gd name="connsiteX174" fmla="*/ 58416 w 561366"/>
                <a:gd name="connsiteY174" fmla="*/ 202194 h 860820"/>
                <a:gd name="connsiteX175" fmla="*/ 70487 w 561366"/>
                <a:gd name="connsiteY175" fmla="*/ 199176 h 860820"/>
                <a:gd name="connsiteX176" fmla="*/ 79540 w 561366"/>
                <a:gd name="connsiteY176" fmla="*/ 196159 h 860820"/>
                <a:gd name="connsiteX177" fmla="*/ 100665 w 561366"/>
                <a:gd name="connsiteY177" fmla="*/ 199176 h 860820"/>
                <a:gd name="connsiteX178" fmla="*/ 118772 w 561366"/>
                <a:gd name="connsiteY178" fmla="*/ 205212 h 860820"/>
                <a:gd name="connsiteX179" fmla="*/ 115754 w 561366"/>
                <a:gd name="connsiteY179" fmla="*/ 184087 h 860820"/>
                <a:gd name="connsiteX180" fmla="*/ 106701 w 561366"/>
                <a:gd name="connsiteY180" fmla="*/ 178052 h 860820"/>
                <a:gd name="connsiteX181" fmla="*/ 97647 w 561366"/>
                <a:gd name="connsiteY181" fmla="*/ 168998 h 860820"/>
                <a:gd name="connsiteX182" fmla="*/ 91612 w 561366"/>
                <a:gd name="connsiteY182" fmla="*/ 159945 h 860820"/>
                <a:gd name="connsiteX183" fmla="*/ 73505 w 561366"/>
                <a:gd name="connsiteY183" fmla="*/ 144856 h 860820"/>
                <a:gd name="connsiteX184" fmla="*/ 64451 w 561366"/>
                <a:gd name="connsiteY184" fmla="*/ 141838 h 860820"/>
                <a:gd name="connsiteX185" fmla="*/ 55398 w 561366"/>
                <a:gd name="connsiteY185" fmla="*/ 135802 h 860820"/>
                <a:gd name="connsiteX186" fmla="*/ 46344 w 561366"/>
                <a:gd name="connsiteY186" fmla="*/ 132784 h 860820"/>
                <a:gd name="connsiteX187" fmla="*/ 37291 w 561366"/>
                <a:gd name="connsiteY187" fmla="*/ 123731 h 860820"/>
                <a:gd name="connsiteX188" fmla="*/ 10131 w 561366"/>
                <a:gd name="connsiteY188" fmla="*/ 102606 h 860820"/>
                <a:gd name="connsiteX189" fmla="*/ 4095 w 561366"/>
                <a:gd name="connsiteY189" fmla="*/ 93553 h 860820"/>
                <a:gd name="connsiteX190" fmla="*/ 7113 w 561366"/>
                <a:gd name="connsiteY190" fmla="*/ 72428 h 860820"/>
                <a:gd name="connsiteX191" fmla="*/ 16166 w 561366"/>
                <a:gd name="connsiteY191" fmla="*/ 75446 h 860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</a:cxnLst>
              <a:rect l="l" t="t" r="r" b="b"/>
              <a:pathLst>
                <a:path w="561366" h="860820">
                  <a:moveTo>
                    <a:pt x="16166" y="75446"/>
                  </a:moveTo>
                  <a:cubicBezTo>
                    <a:pt x="20190" y="74943"/>
                    <a:pt x="26183" y="71312"/>
                    <a:pt x="31255" y="69410"/>
                  </a:cubicBezTo>
                  <a:cubicBezTo>
                    <a:pt x="34234" y="68293"/>
                    <a:pt x="38886" y="69237"/>
                    <a:pt x="40309" y="66392"/>
                  </a:cubicBezTo>
                  <a:cubicBezTo>
                    <a:pt x="41732" y="63547"/>
                    <a:pt x="38297" y="60357"/>
                    <a:pt x="37291" y="57339"/>
                  </a:cubicBezTo>
                  <a:cubicBezTo>
                    <a:pt x="38297" y="54321"/>
                    <a:pt x="38544" y="50932"/>
                    <a:pt x="40309" y="48285"/>
                  </a:cubicBezTo>
                  <a:cubicBezTo>
                    <a:pt x="42676" y="44734"/>
                    <a:pt x="51043" y="43155"/>
                    <a:pt x="49362" y="39232"/>
                  </a:cubicBezTo>
                  <a:cubicBezTo>
                    <a:pt x="46504" y="32565"/>
                    <a:pt x="31255" y="27161"/>
                    <a:pt x="31255" y="27161"/>
                  </a:cubicBezTo>
                  <a:cubicBezTo>
                    <a:pt x="29243" y="21125"/>
                    <a:pt x="25219" y="15089"/>
                    <a:pt x="31255" y="9054"/>
                  </a:cubicBezTo>
                  <a:cubicBezTo>
                    <a:pt x="33505" y="6805"/>
                    <a:pt x="37291" y="7042"/>
                    <a:pt x="40309" y="6036"/>
                  </a:cubicBezTo>
                  <a:cubicBezTo>
                    <a:pt x="43327" y="4024"/>
                    <a:pt x="45735" y="0"/>
                    <a:pt x="49362" y="0"/>
                  </a:cubicBezTo>
                  <a:cubicBezTo>
                    <a:pt x="52989" y="0"/>
                    <a:pt x="55464" y="3928"/>
                    <a:pt x="58416" y="6036"/>
                  </a:cubicBezTo>
                  <a:cubicBezTo>
                    <a:pt x="62509" y="8959"/>
                    <a:pt x="66394" y="12166"/>
                    <a:pt x="70487" y="15089"/>
                  </a:cubicBezTo>
                  <a:cubicBezTo>
                    <a:pt x="73438" y="17197"/>
                    <a:pt x="76754" y="18803"/>
                    <a:pt x="79540" y="21125"/>
                  </a:cubicBezTo>
                  <a:cubicBezTo>
                    <a:pt x="82819" y="23857"/>
                    <a:pt x="85862" y="26899"/>
                    <a:pt x="88594" y="30178"/>
                  </a:cubicBezTo>
                  <a:cubicBezTo>
                    <a:pt x="90916" y="32964"/>
                    <a:pt x="91844" y="36910"/>
                    <a:pt x="94630" y="39232"/>
                  </a:cubicBezTo>
                  <a:cubicBezTo>
                    <a:pt x="98086" y="42112"/>
                    <a:pt x="102795" y="43036"/>
                    <a:pt x="106701" y="45268"/>
                  </a:cubicBezTo>
                  <a:cubicBezTo>
                    <a:pt x="109850" y="47067"/>
                    <a:pt x="112736" y="49291"/>
                    <a:pt x="115754" y="51303"/>
                  </a:cubicBezTo>
                  <a:cubicBezTo>
                    <a:pt x="111730" y="52309"/>
                    <a:pt x="107534" y="55861"/>
                    <a:pt x="103683" y="54321"/>
                  </a:cubicBezTo>
                  <a:cubicBezTo>
                    <a:pt x="100730" y="53140"/>
                    <a:pt x="100142" y="48406"/>
                    <a:pt x="100665" y="45268"/>
                  </a:cubicBezTo>
                  <a:cubicBezTo>
                    <a:pt x="101922" y="37724"/>
                    <a:pt x="110473" y="33699"/>
                    <a:pt x="115754" y="30178"/>
                  </a:cubicBezTo>
                  <a:cubicBezTo>
                    <a:pt x="118772" y="34202"/>
                    <a:pt x="121049" y="38908"/>
                    <a:pt x="124808" y="42250"/>
                  </a:cubicBezTo>
                  <a:cubicBezTo>
                    <a:pt x="130230" y="47069"/>
                    <a:pt x="137112" y="49969"/>
                    <a:pt x="142915" y="54321"/>
                  </a:cubicBezTo>
                  <a:lnTo>
                    <a:pt x="154986" y="63374"/>
                  </a:lnTo>
                  <a:cubicBezTo>
                    <a:pt x="156998" y="66392"/>
                    <a:pt x="158457" y="69863"/>
                    <a:pt x="161022" y="72428"/>
                  </a:cubicBezTo>
                  <a:cubicBezTo>
                    <a:pt x="166874" y="78280"/>
                    <a:pt x="171764" y="79027"/>
                    <a:pt x="179129" y="81481"/>
                  </a:cubicBezTo>
                  <a:cubicBezTo>
                    <a:pt x="182147" y="80475"/>
                    <a:pt x="186418" y="81111"/>
                    <a:pt x="188182" y="78464"/>
                  </a:cubicBezTo>
                  <a:cubicBezTo>
                    <a:pt x="198907" y="62376"/>
                    <a:pt x="180626" y="58087"/>
                    <a:pt x="203271" y="69410"/>
                  </a:cubicBezTo>
                  <a:cubicBezTo>
                    <a:pt x="204277" y="72428"/>
                    <a:pt x="205036" y="75540"/>
                    <a:pt x="206289" y="78464"/>
                  </a:cubicBezTo>
                  <a:cubicBezTo>
                    <a:pt x="210883" y="89182"/>
                    <a:pt x="212300" y="90498"/>
                    <a:pt x="218360" y="99588"/>
                  </a:cubicBezTo>
                  <a:cubicBezTo>
                    <a:pt x="219366" y="106630"/>
                    <a:pt x="219983" y="113738"/>
                    <a:pt x="221378" y="120713"/>
                  </a:cubicBezTo>
                  <a:cubicBezTo>
                    <a:pt x="222002" y="123832"/>
                    <a:pt x="223900" y="126625"/>
                    <a:pt x="224396" y="129767"/>
                  </a:cubicBezTo>
                  <a:cubicBezTo>
                    <a:pt x="226926" y="145789"/>
                    <a:pt x="222843" y="163717"/>
                    <a:pt x="230432" y="178052"/>
                  </a:cubicBezTo>
                  <a:cubicBezTo>
                    <a:pt x="233760" y="184338"/>
                    <a:pt x="244515" y="180064"/>
                    <a:pt x="251556" y="181070"/>
                  </a:cubicBezTo>
                  <a:lnTo>
                    <a:pt x="269663" y="187105"/>
                  </a:lnTo>
                  <a:lnTo>
                    <a:pt x="278717" y="190123"/>
                  </a:lnTo>
                  <a:cubicBezTo>
                    <a:pt x="298966" y="203624"/>
                    <a:pt x="280422" y="193368"/>
                    <a:pt x="323984" y="199176"/>
                  </a:cubicBezTo>
                  <a:cubicBezTo>
                    <a:pt x="327137" y="199596"/>
                    <a:pt x="329978" y="201320"/>
                    <a:pt x="333037" y="202194"/>
                  </a:cubicBezTo>
                  <a:cubicBezTo>
                    <a:pt x="359562" y="209773"/>
                    <a:pt x="332457" y="200994"/>
                    <a:pt x="354162" y="208230"/>
                  </a:cubicBezTo>
                  <a:cubicBezTo>
                    <a:pt x="372269" y="207224"/>
                    <a:pt x="390406" y="206658"/>
                    <a:pt x="408483" y="205212"/>
                  </a:cubicBezTo>
                  <a:cubicBezTo>
                    <a:pt x="415574" y="204645"/>
                    <a:pt x="422495" y="202194"/>
                    <a:pt x="429608" y="202194"/>
                  </a:cubicBezTo>
                  <a:cubicBezTo>
                    <a:pt x="448747" y="202194"/>
                    <a:pt x="467833" y="204206"/>
                    <a:pt x="486946" y="205212"/>
                  </a:cubicBezTo>
                  <a:cubicBezTo>
                    <a:pt x="509705" y="212798"/>
                    <a:pt x="482534" y="201683"/>
                    <a:pt x="502035" y="217283"/>
                  </a:cubicBezTo>
                  <a:cubicBezTo>
                    <a:pt x="504003" y="218857"/>
                    <a:pt x="522371" y="223122"/>
                    <a:pt x="523160" y="223319"/>
                  </a:cubicBezTo>
                  <a:cubicBezTo>
                    <a:pt x="524971" y="228751"/>
                    <a:pt x="530234" y="239139"/>
                    <a:pt x="523160" y="244444"/>
                  </a:cubicBezTo>
                  <a:cubicBezTo>
                    <a:pt x="520615" y="246353"/>
                    <a:pt x="517125" y="242432"/>
                    <a:pt x="514107" y="241426"/>
                  </a:cubicBezTo>
                  <a:cubicBezTo>
                    <a:pt x="513101" y="238408"/>
                    <a:pt x="513338" y="230124"/>
                    <a:pt x="511089" y="232373"/>
                  </a:cubicBezTo>
                  <a:cubicBezTo>
                    <a:pt x="506590" y="236871"/>
                    <a:pt x="506596" y="244307"/>
                    <a:pt x="505053" y="250479"/>
                  </a:cubicBezTo>
                  <a:cubicBezTo>
                    <a:pt x="504047" y="254503"/>
                    <a:pt x="502935" y="258502"/>
                    <a:pt x="502035" y="262551"/>
                  </a:cubicBezTo>
                  <a:cubicBezTo>
                    <a:pt x="500922" y="267558"/>
                    <a:pt x="500819" y="272837"/>
                    <a:pt x="499018" y="277640"/>
                  </a:cubicBezTo>
                  <a:cubicBezTo>
                    <a:pt x="496498" y="284359"/>
                    <a:pt x="488623" y="291053"/>
                    <a:pt x="483929" y="295747"/>
                  </a:cubicBezTo>
                  <a:cubicBezTo>
                    <a:pt x="478616" y="311683"/>
                    <a:pt x="482677" y="302150"/>
                    <a:pt x="468839" y="322907"/>
                  </a:cubicBezTo>
                  <a:lnTo>
                    <a:pt x="462804" y="331961"/>
                  </a:lnTo>
                  <a:cubicBezTo>
                    <a:pt x="459786" y="330955"/>
                    <a:pt x="456931" y="328943"/>
                    <a:pt x="453750" y="328943"/>
                  </a:cubicBezTo>
                  <a:cubicBezTo>
                    <a:pt x="445640" y="328943"/>
                    <a:pt x="437432" y="329827"/>
                    <a:pt x="429608" y="331961"/>
                  </a:cubicBezTo>
                  <a:cubicBezTo>
                    <a:pt x="421819" y="334085"/>
                    <a:pt x="403426" y="355777"/>
                    <a:pt x="402447" y="356103"/>
                  </a:cubicBezTo>
                  <a:lnTo>
                    <a:pt x="393394" y="359121"/>
                  </a:lnTo>
                  <a:cubicBezTo>
                    <a:pt x="383828" y="373468"/>
                    <a:pt x="388505" y="364732"/>
                    <a:pt x="381323" y="386281"/>
                  </a:cubicBezTo>
                  <a:lnTo>
                    <a:pt x="378305" y="395335"/>
                  </a:lnTo>
                  <a:cubicBezTo>
                    <a:pt x="378335" y="395515"/>
                    <a:pt x="381213" y="418587"/>
                    <a:pt x="384340" y="422495"/>
                  </a:cubicBezTo>
                  <a:cubicBezTo>
                    <a:pt x="386606" y="425327"/>
                    <a:pt x="390608" y="426209"/>
                    <a:pt x="393394" y="428531"/>
                  </a:cubicBezTo>
                  <a:cubicBezTo>
                    <a:pt x="396672" y="431263"/>
                    <a:pt x="399429" y="434566"/>
                    <a:pt x="402447" y="437584"/>
                  </a:cubicBezTo>
                  <a:cubicBezTo>
                    <a:pt x="403453" y="441608"/>
                    <a:pt x="403831" y="445844"/>
                    <a:pt x="405465" y="449656"/>
                  </a:cubicBezTo>
                  <a:cubicBezTo>
                    <a:pt x="408615" y="457006"/>
                    <a:pt x="415118" y="462327"/>
                    <a:pt x="420554" y="467763"/>
                  </a:cubicBezTo>
                  <a:cubicBezTo>
                    <a:pt x="421560" y="470781"/>
                    <a:pt x="420984" y="474967"/>
                    <a:pt x="423572" y="476816"/>
                  </a:cubicBezTo>
                  <a:cubicBezTo>
                    <a:pt x="428749" y="480514"/>
                    <a:pt x="441679" y="482852"/>
                    <a:pt x="441679" y="482852"/>
                  </a:cubicBezTo>
                  <a:cubicBezTo>
                    <a:pt x="445703" y="481846"/>
                    <a:pt x="452611" y="483822"/>
                    <a:pt x="453750" y="479834"/>
                  </a:cubicBezTo>
                  <a:cubicBezTo>
                    <a:pt x="455498" y="473717"/>
                    <a:pt x="447715" y="461727"/>
                    <a:pt x="447715" y="461727"/>
                  </a:cubicBezTo>
                  <a:cubicBezTo>
                    <a:pt x="448721" y="455691"/>
                    <a:pt x="447697" y="448933"/>
                    <a:pt x="450733" y="443620"/>
                  </a:cubicBezTo>
                  <a:cubicBezTo>
                    <a:pt x="452311" y="440858"/>
                    <a:pt x="459391" y="443758"/>
                    <a:pt x="459786" y="440602"/>
                  </a:cubicBezTo>
                  <a:cubicBezTo>
                    <a:pt x="464417" y="403553"/>
                    <a:pt x="463263" y="405079"/>
                    <a:pt x="450733" y="386281"/>
                  </a:cubicBezTo>
                  <a:cubicBezTo>
                    <a:pt x="451739" y="383263"/>
                    <a:pt x="450905" y="378650"/>
                    <a:pt x="453750" y="377228"/>
                  </a:cubicBezTo>
                  <a:cubicBezTo>
                    <a:pt x="461039" y="373584"/>
                    <a:pt x="466974" y="386502"/>
                    <a:pt x="468839" y="389299"/>
                  </a:cubicBezTo>
                  <a:cubicBezTo>
                    <a:pt x="490881" y="381952"/>
                    <a:pt x="480774" y="381721"/>
                    <a:pt x="499018" y="386281"/>
                  </a:cubicBezTo>
                  <a:cubicBezTo>
                    <a:pt x="512653" y="406737"/>
                    <a:pt x="497666" y="381329"/>
                    <a:pt x="508071" y="419477"/>
                  </a:cubicBezTo>
                  <a:cubicBezTo>
                    <a:pt x="509025" y="422976"/>
                    <a:pt x="512485" y="425287"/>
                    <a:pt x="514107" y="428531"/>
                  </a:cubicBezTo>
                  <a:cubicBezTo>
                    <a:pt x="515530" y="431376"/>
                    <a:pt x="516119" y="434566"/>
                    <a:pt x="517125" y="437584"/>
                  </a:cubicBezTo>
                  <a:cubicBezTo>
                    <a:pt x="518131" y="458709"/>
                    <a:pt x="516801" y="480076"/>
                    <a:pt x="520142" y="500959"/>
                  </a:cubicBezTo>
                  <a:cubicBezTo>
                    <a:pt x="520937" y="505926"/>
                    <a:pt x="526700" y="508663"/>
                    <a:pt x="529196" y="513030"/>
                  </a:cubicBezTo>
                  <a:cubicBezTo>
                    <a:pt x="530774" y="515792"/>
                    <a:pt x="531208" y="519065"/>
                    <a:pt x="532214" y="522083"/>
                  </a:cubicBezTo>
                  <a:cubicBezTo>
                    <a:pt x="539064" y="570033"/>
                    <a:pt x="532214" y="510859"/>
                    <a:pt x="532214" y="579422"/>
                  </a:cubicBezTo>
                  <a:cubicBezTo>
                    <a:pt x="532214" y="703089"/>
                    <a:pt x="521781" y="668822"/>
                    <a:pt x="538249" y="718242"/>
                  </a:cubicBezTo>
                  <a:cubicBezTo>
                    <a:pt x="539255" y="714218"/>
                    <a:pt x="542807" y="710022"/>
                    <a:pt x="541267" y="706171"/>
                  </a:cubicBezTo>
                  <a:cubicBezTo>
                    <a:pt x="540086" y="703218"/>
                    <a:pt x="535395" y="703153"/>
                    <a:pt x="532214" y="703153"/>
                  </a:cubicBezTo>
                  <a:cubicBezTo>
                    <a:pt x="523105" y="703153"/>
                    <a:pt x="514107" y="705165"/>
                    <a:pt x="505053" y="706171"/>
                  </a:cubicBezTo>
                  <a:cubicBezTo>
                    <a:pt x="504047" y="711201"/>
                    <a:pt x="503148" y="716253"/>
                    <a:pt x="502035" y="721260"/>
                  </a:cubicBezTo>
                  <a:cubicBezTo>
                    <a:pt x="501135" y="725309"/>
                    <a:pt x="497496" y="727285"/>
                    <a:pt x="499018" y="733331"/>
                  </a:cubicBezTo>
                  <a:cubicBezTo>
                    <a:pt x="500541" y="739377"/>
                    <a:pt x="506643" y="746473"/>
                    <a:pt x="511170" y="757538"/>
                  </a:cubicBezTo>
                  <a:cubicBezTo>
                    <a:pt x="515697" y="768603"/>
                    <a:pt x="519150" y="789171"/>
                    <a:pt x="526178" y="799723"/>
                  </a:cubicBezTo>
                  <a:cubicBezTo>
                    <a:pt x="533206" y="810275"/>
                    <a:pt x="547805" y="814309"/>
                    <a:pt x="553338" y="820848"/>
                  </a:cubicBezTo>
                  <a:cubicBezTo>
                    <a:pt x="558871" y="827387"/>
                    <a:pt x="558378" y="832293"/>
                    <a:pt x="559374" y="838955"/>
                  </a:cubicBezTo>
                  <a:cubicBezTo>
                    <a:pt x="560370" y="845617"/>
                    <a:pt x="563341" y="859814"/>
                    <a:pt x="559317" y="860820"/>
                  </a:cubicBezTo>
                  <a:cubicBezTo>
                    <a:pt x="556299" y="858808"/>
                    <a:pt x="544778" y="843102"/>
                    <a:pt x="538249" y="835937"/>
                  </a:cubicBezTo>
                  <a:cubicBezTo>
                    <a:pt x="531720" y="828772"/>
                    <a:pt x="528240" y="820530"/>
                    <a:pt x="520142" y="817830"/>
                  </a:cubicBezTo>
                  <a:lnTo>
                    <a:pt x="511089" y="814812"/>
                  </a:lnTo>
                  <a:cubicBezTo>
                    <a:pt x="502539" y="799723"/>
                    <a:pt x="476383" y="743893"/>
                    <a:pt x="468839" y="727295"/>
                  </a:cubicBezTo>
                  <a:cubicBezTo>
                    <a:pt x="467833" y="723271"/>
                    <a:pt x="467014" y="719197"/>
                    <a:pt x="465822" y="715224"/>
                  </a:cubicBezTo>
                  <a:cubicBezTo>
                    <a:pt x="463994" y="709130"/>
                    <a:pt x="460832" y="703393"/>
                    <a:pt x="459786" y="697117"/>
                  </a:cubicBezTo>
                  <a:cubicBezTo>
                    <a:pt x="458780" y="691081"/>
                    <a:pt x="459804" y="684323"/>
                    <a:pt x="456768" y="679010"/>
                  </a:cubicBezTo>
                  <a:cubicBezTo>
                    <a:pt x="455190" y="676248"/>
                    <a:pt x="450733" y="676998"/>
                    <a:pt x="447715" y="675992"/>
                  </a:cubicBezTo>
                  <a:cubicBezTo>
                    <a:pt x="445703" y="672974"/>
                    <a:pt x="441837" y="670562"/>
                    <a:pt x="441679" y="666939"/>
                  </a:cubicBezTo>
                  <a:cubicBezTo>
                    <a:pt x="440804" y="646814"/>
                    <a:pt x="444697" y="626726"/>
                    <a:pt x="444697" y="606582"/>
                  </a:cubicBezTo>
                  <a:cubicBezTo>
                    <a:pt x="444697" y="599469"/>
                    <a:pt x="444860" y="591820"/>
                    <a:pt x="441679" y="585458"/>
                  </a:cubicBezTo>
                  <a:cubicBezTo>
                    <a:pt x="440256" y="582613"/>
                    <a:pt x="435550" y="583693"/>
                    <a:pt x="432626" y="582440"/>
                  </a:cubicBezTo>
                  <a:cubicBezTo>
                    <a:pt x="395570" y="566558"/>
                    <a:pt x="441823" y="585529"/>
                    <a:pt x="411501" y="570369"/>
                  </a:cubicBezTo>
                  <a:cubicBezTo>
                    <a:pt x="408656" y="568946"/>
                    <a:pt x="405465" y="568357"/>
                    <a:pt x="402447" y="567351"/>
                  </a:cubicBezTo>
                  <a:cubicBezTo>
                    <a:pt x="399429" y="565339"/>
                    <a:pt x="395660" y="564147"/>
                    <a:pt x="393394" y="561315"/>
                  </a:cubicBezTo>
                  <a:cubicBezTo>
                    <a:pt x="391407" y="558831"/>
                    <a:pt x="390945" y="555392"/>
                    <a:pt x="390376" y="552262"/>
                  </a:cubicBezTo>
                  <a:cubicBezTo>
                    <a:pt x="388925" y="544283"/>
                    <a:pt x="388364" y="536167"/>
                    <a:pt x="387358" y="528119"/>
                  </a:cubicBezTo>
                  <a:cubicBezTo>
                    <a:pt x="372207" y="550849"/>
                    <a:pt x="392636" y="524601"/>
                    <a:pt x="369251" y="540190"/>
                  </a:cubicBezTo>
                  <a:cubicBezTo>
                    <a:pt x="366233" y="542202"/>
                    <a:pt x="365228" y="546226"/>
                    <a:pt x="363216" y="549244"/>
                  </a:cubicBezTo>
                  <a:cubicBezTo>
                    <a:pt x="366234" y="551256"/>
                    <a:pt x="371718" y="551694"/>
                    <a:pt x="372269" y="555279"/>
                  </a:cubicBezTo>
                  <a:cubicBezTo>
                    <a:pt x="378009" y="592591"/>
                    <a:pt x="372447" y="579065"/>
                    <a:pt x="363216" y="597529"/>
                  </a:cubicBezTo>
                  <a:cubicBezTo>
                    <a:pt x="361794" y="600374"/>
                    <a:pt x="362185" y="604098"/>
                    <a:pt x="360198" y="606582"/>
                  </a:cubicBezTo>
                  <a:cubicBezTo>
                    <a:pt x="357932" y="609414"/>
                    <a:pt x="354162" y="610606"/>
                    <a:pt x="351144" y="612618"/>
                  </a:cubicBezTo>
                  <a:cubicBezTo>
                    <a:pt x="350138" y="590487"/>
                    <a:pt x="351923" y="568052"/>
                    <a:pt x="348127" y="546226"/>
                  </a:cubicBezTo>
                  <a:cubicBezTo>
                    <a:pt x="347582" y="543092"/>
                    <a:pt x="340651" y="540446"/>
                    <a:pt x="339073" y="543208"/>
                  </a:cubicBezTo>
                  <a:cubicBezTo>
                    <a:pt x="335049" y="550250"/>
                    <a:pt x="337202" y="559322"/>
                    <a:pt x="336055" y="567351"/>
                  </a:cubicBezTo>
                  <a:cubicBezTo>
                    <a:pt x="333008" y="588682"/>
                    <a:pt x="333915" y="582826"/>
                    <a:pt x="327002" y="603565"/>
                  </a:cubicBezTo>
                  <a:cubicBezTo>
                    <a:pt x="323839" y="613055"/>
                    <a:pt x="324617" y="615215"/>
                    <a:pt x="314931" y="621672"/>
                  </a:cubicBezTo>
                  <a:cubicBezTo>
                    <a:pt x="312284" y="623437"/>
                    <a:pt x="308895" y="623683"/>
                    <a:pt x="305877" y="624689"/>
                  </a:cubicBezTo>
                  <a:cubicBezTo>
                    <a:pt x="308895" y="607588"/>
                    <a:pt x="309440" y="589860"/>
                    <a:pt x="314931" y="573386"/>
                  </a:cubicBezTo>
                  <a:lnTo>
                    <a:pt x="320966" y="555279"/>
                  </a:lnTo>
                  <a:cubicBezTo>
                    <a:pt x="319960" y="550249"/>
                    <a:pt x="320493" y="544643"/>
                    <a:pt x="317948" y="540190"/>
                  </a:cubicBezTo>
                  <a:cubicBezTo>
                    <a:pt x="315195" y="535373"/>
                    <a:pt x="304487" y="532686"/>
                    <a:pt x="299841" y="531137"/>
                  </a:cubicBezTo>
                  <a:cubicBezTo>
                    <a:pt x="296823" y="533149"/>
                    <a:pt x="293110" y="534387"/>
                    <a:pt x="290788" y="537173"/>
                  </a:cubicBezTo>
                  <a:cubicBezTo>
                    <a:pt x="287908" y="540629"/>
                    <a:pt x="286984" y="545338"/>
                    <a:pt x="284752" y="549244"/>
                  </a:cubicBezTo>
                  <a:cubicBezTo>
                    <a:pt x="282953" y="552393"/>
                    <a:pt x="280729" y="555279"/>
                    <a:pt x="278717" y="558297"/>
                  </a:cubicBezTo>
                  <a:cubicBezTo>
                    <a:pt x="278440" y="562723"/>
                    <a:pt x="280219" y="600561"/>
                    <a:pt x="272681" y="615636"/>
                  </a:cubicBezTo>
                  <a:cubicBezTo>
                    <a:pt x="271059" y="618880"/>
                    <a:pt x="268657" y="621671"/>
                    <a:pt x="266645" y="624689"/>
                  </a:cubicBezTo>
                  <a:cubicBezTo>
                    <a:pt x="259463" y="646237"/>
                    <a:pt x="265904" y="639267"/>
                    <a:pt x="251556" y="648832"/>
                  </a:cubicBezTo>
                  <a:cubicBezTo>
                    <a:pt x="245520" y="647826"/>
                    <a:pt x="238922" y="648550"/>
                    <a:pt x="233449" y="645814"/>
                  </a:cubicBezTo>
                  <a:cubicBezTo>
                    <a:pt x="230205" y="644192"/>
                    <a:pt x="229736" y="639547"/>
                    <a:pt x="227414" y="636761"/>
                  </a:cubicBezTo>
                  <a:cubicBezTo>
                    <a:pt x="224682" y="633482"/>
                    <a:pt x="221378" y="630725"/>
                    <a:pt x="218360" y="627707"/>
                  </a:cubicBezTo>
                  <a:cubicBezTo>
                    <a:pt x="178982" y="635583"/>
                    <a:pt x="229738" y="620469"/>
                    <a:pt x="200253" y="654868"/>
                  </a:cubicBezTo>
                  <a:cubicBezTo>
                    <a:pt x="196915" y="658762"/>
                    <a:pt x="190140" y="653094"/>
                    <a:pt x="185164" y="651850"/>
                  </a:cubicBezTo>
                  <a:cubicBezTo>
                    <a:pt x="175169" y="649351"/>
                    <a:pt x="175908" y="648696"/>
                    <a:pt x="167057" y="642796"/>
                  </a:cubicBezTo>
                  <a:lnTo>
                    <a:pt x="161022" y="660903"/>
                  </a:lnTo>
                  <a:cubicBezTo>
                    <a:pt x="160016" y="663921"/>
                    <a:pt x="161022" y="668951"/>
                    <a:pt x="158004" y="669957"/>
                  </a:cubicBezTo>
                  <a:lnTo>
                    <a:pt x="148950" y="672974"/>
                  </a:lnTo>
                  <a:cubicBezTo>
                    <a:pt x="141909" y="671968"/>
                    <a:pt x="132094" y="675647"/>
                    <a:pt x="127826" y="669957"/>
                  </a:cubicBezTo>
                  <a:cubicBezTo>
                    <a:pt x="123558" y="664267"/>
                    <a:pt x="135397" y="654296"/>
                    <a:pt x="130843" y="648832"/>
                  </a:cubicBezTo>
                  <a:cubicBezTo>
                    <a:pt x="126926" y="644131"/>
                    <a:pt x="118784" y="650920"/>
                    <a:pt x="112736" y="651850"/>
                  </a:cubicBezTo>
                  <a:cubicBezTo>
                    <a:pt x="105706" y="652932"/>
                    <a:pt x="98653" y="653862"/>
                    <a:pt x="91612" y="654868"/>
                  </a:cubicBezTo>
                  <a:cubicBezTo>
                    <a:pt x="89683" y="649082"/>
                    <a:pt x="84692" y="639510"/>
                    <a:pt x="91612" y="633743"/>
                  </a:cubicBezTo>
                  <a:cubicBezTo>
                    <a:pt x="95552" y="630459"/>
                    <a:pt x="101671" y="631731"/>
                    <a:pt x="106701" y="630725"/>
                  </a:cubicBezTo>
                  <a:cubicBezTo>
                    <a:pt x="108713" y="621672"/>
                    <a:pt x="110487" y="612562"/>
                    <a:pt x="112736" y="603565"/>
                  </a:cubicBezTo>
                  <a:cubicBezTo>
                    <a:pt x="113508" y="600479"/>
                    <a:pt x="113767" y="596995"/>
                    <a:pt x="115754" y="594511"/>
                  </a:cubicBezTo>
                  <a:cubicBezTo>
                    <a:pt x="118020" y="591679"/>
                    <a:pt x="121790" y="590487"/>
                    <a:pt x="124808" y="588475"/>
                  </a:cubicBezTo>
                  <a:cubicBezTo>
                    <a:pt x="123802" y="584451"/>
                    <a:pt x="123424" y="580216"/>
                    <a:pt x="121790" y="576404"/>
                  </a:cubicBezTo>
                  <a:cubicBezTo>
                    <a:pt x="120361" y="573070"/>
                    <a:pt x="117376" y="570595"/>
                    <a:pt x="115754" y="567351"/>
                  </a:cubicBezTo>
                  <a:cubicBezTo>
                    <a:pt x="114331" y="564506"/>
                    <a:pt x="113742" y="561315"/>
                    <a:pt x="112736" y="558297"/>
                  </a:cubicBezTo>
                  <a:cubicBezTo>
                    <a:pt x="111730" y="546226"/>
                    <a:pt x="110499" y="534171"/>
                    <a:pt x="109719" y="522083"/>
                  </a:cubicBezTo>
                  <a:cubicBezTo>
                    <a:pt x="108487" y="502984"/>
                    <a:pt x="110455" y="483512"/>
                    <a:pt x="106701" y="464745"/>
                  </a:cubicBezTo>
                  <a:cubicBezTo>
                    <a:pt x="106077" y="461626"/>
                    <a:pt x="100665" y="462733"/>
                    <a:pt x="97647" y="461727"/>
                  </a:cubicBezTo>
                  <a:cubicBezTo>
                    <a:pt x="92617" y="462733"/>
                    <a:pt x="85197" y="469143"/>
                    <a:pt x="82558" y="464745"/>
                  </a:cubicBezTo>
                  <a:cubicBezTo>
                    <a:pt x="79285" y="459289"/>
                    <a:pt x="88594" y="446638"/>
                    <a:pt x="88594" y="446638"/>
                  </a:cubicBezTo>
                  <a:cubicBezTo>
                    <a:pt x="87588" y="433561"/>
                    <a:pt x="92618" y="418471"/>
                    <a:pt x="85576" y="407406"/>
                  </a:cubicBezTo>
                  <a:cubicBezTo>
                    <a:pt x="82160" y="402038"/>
                    <a:pt x="67469" y="413442"/>
                    <a:pt x="67469" y="413442"/>
                  </a:cubicBezTo>
                  <a:cubicBezTo>
                    <a:pt x="64451" y="410424"/>
                    <a:pt x="59118" y="408598"/>
                    <a:pt x="58416" y="404388"/>
                  </a:cubicBezTo>
                  <a:cubicBezTo>
                    <a:pt x="58358" y="404038"/>
                    <a:pt x="61699" y="368193"/>
                    <a:pt x="64451" y="362139"/>
                  </a:cubicBezTo>
                  <a:cubicBezTo>
                    <a:pt x="67453" y="355535"/>
                    <a:pt x="76523" y="344032"/>
                    <a:pt x="76523" y="344032"/>
                  </a:cubicBezTo>
                  <a:cubicBezTo>
                    <a:pt x="78535" y="337996"/>
                    <a:pt x="87851" y="329454"/>
                    <a:pt x="82558" y="325925"/>
                  </a:cubicBezTo>
                  <a:cubicBezTo>
                    <a:pt x="66665" y="315328"/>
                    <a:pt x="78501" y="321891"/>
                    <a:pt x="52380" y="313854"/>
                  </a:cubicBezTo>
                  <a:cubicBezTo>
                    <a:pt x="46299" y="311983"/>
                    <a:pt x="34273" y="307818"/>
                    <a:pt x="34273" y="307818"/>
                  </a:cubicBezTo>
                  <a:cubicBezTo>
                    <a:pt x="28640" y="304062"/>
                    <a:pt x="19582" y="298877"/>
                    <a:pt x="16166" y="292729"/>
                  </a:cubicBezTo>
                  <a:cubicBezTo>
                    <a:pt x="13076" y="287168"/>
                    <a:pt x="12143" y="280658"/>
                    <a:pt x="10131" y="274622"/>
                  </a:cubicBezTo>
                  <a:cubicBezTo>
                    <a:pt x="8984" y="271181"/>
                    <a:pt x="6107" y="268587"/>
                    <a:pt x="4095" y="265569"/>
                  </a:cubicBezTo>
                  <a:cubicBezTo>
                    <a:pt x="1076" y="247457"/>
                    <a:pt x="-3372" y="229916"/>
                    <a:pt x="4095" y="211248"/>
                  </a:cubicBezTo>
                  <a:cubicBezTo>
                    <a:pt x="5442" y="207881"/>
                    <a:pt x="10130" y="215271"/>
                    <a:pt x="13148" y="217283"/>
                  </a:cubicBezTo>
                  <a:cubicBezTo>
                    <a:pt x="14154" y="222313"/>
                    <a:pt x="13320" y="228105"/>
                    <a:pt x="16166" y="232373"/>
                  </a:cubicBezTo>
                  <a:cubicBezTo>
                    <a:pt x="17931" y="235020"/>
                    <a:pt x="22266" y="236572"/>
                    <a:pt x="25220" y="235390"/>
                  </a:cubicBezTo>
                  <a:cubicBezTo>
                    <a:pt x="29720" y="233590"/>
                    <a:pt x="33003" y="221094"/>
                    <a:pt x="34273" y="217283"/>
                  </a:cubicBezTo>
                  <a:cubicBezTo>
                    <a:pt x="38297" y="218289"/>
                    <a:pt x="42493" y="221841"/>
                    <a:pt x="46344" y="220301"/>
                  </a:cubicBezTo>
                  <a:cubicBezTo>
                    <a:pt x="49297" y="219120"/>
                    <a:pt x="47597" y="213895"/>
                    <a:pt x="49362" y="211248"/>
                  </a:cubicBezTo>
                  <a:cubicBezTo>
                    <a:pt x="51730" y="207697"/>
                    <a:pt x="54710" y="204312"/>
                    <a:pt x="58416" y="202194"/>
                  </a:cubicBezTo>
                  <a:cubicBezTo>
                    <a:pt x="62017" y="200136"/>
                    <a:pt x="66499" y="200315"/>
                    <a:pt x="70487" y="199176"/>
                  </a:cubicBezTo>
                  <a:cubicBezTo>
                    <a:pt x="73545" y="198302"/>
                    <a:pt x="76522" y="197165"/>
                    <a:pt x="79540" y="196159"/>
                  </a:cubicBezTo>
                  <a:cubicBezTo>
                    <a:pt x="86582" y="197165"/>
                    <a:pt x="93734" y="197577"/>
                    <a:pt x="100665" y="199176"/>
                  </a:cubicBezTo>
                  <a:cubicBezTo>
                    <a:pt x="106864" y="200607"/>
                    <a:pt x="118772" y="205212"/>
                    <a:pt x="118772" y="205212"/>
                  </a:cubicBezTo>
                  <a:cubicBezTo>
                    <a:pt x="117766" y="198170"/>
                    <a:pt x="118643" y="190587"/>
                    <a:pt x="115754" y="184087"/>
                  </a:cubicBezTo>
                  <a:cubicBezTo>
                    <a:pt x="114281" y="180773"/>
                    <a:pt x="109487" y="180374"/>
                    <a:pt x="106701" y="178052"/>
                  </a:cubicBezTo>
                  <a:cubicBezTo>
                    <a:pt x="103422" y="175320"/>
                    <a:pt x="100379" y="172277"/>
                    <a:pt x="97647" y="168998"/>
                  </a:cubicBezTo>
                  <a:cubicBezTo>
                    <a:pt x="95325" y="166212"/>
                    <a:pt x="93934" y="162731"/>
                    <a:pt x="91612" y="159945"/>
                  </a:cubicBezTo>
                  <a:cubicBezTo>
                    <a:pt x="86844" y="154224"/>
                    <a:pt x="80288" y="148247"/>
                    <a:pt x="73505" y="144856"/>
                  </a:cubicBezTo>
                  <a:cubicBezTo>
                    <a:pt x="70660" y="143433"/>
                    <a:pt x="67469" y="142844"/>
                    <a:pt x="64451" y="141838"/>
                  </a:cubicBezTo>
                  <a:cubicBezTo>
                    <a:pt x="61433" y="139826"/>
                    <a:pt x="58642" y="137424"/>
                    <a:pt x="55398" y="135802"/>
                  </a:cubicBezTo>
                  <a:cubicBezTo>
                    <a:pt x="52553" y="134379"/>
                    <a:pt x="48991" y="134549"/>
                    <a:pt x="46344" y="132784"/>
                  </a:cubicBezTo>
                  <a:cubicBezTo>
                    <a:pt x="42793" y="130417"/>
                    <a:pt x="40660" y="126351"/>
                    <a:pt x="37291" y="123731"/>
                  </a:cubicBezTo>
                  <a:cubicBezTo>
                    <a:pt x="21345" y="111329"/>
                    <a:pt x="20952" y="115591"/>
                    <a:pt x="10131" y="102606"/>
                  </a:cubicBezTo>
                  <a:cubicBezTo>
                    <a:pt x="7809" y="99820"/>
                    <a:pt x="6107" y="96571"/>
                    <a:pt x="4095" y="93553"/>
                  </a:cubicBezTo>
                  <a:cubicBezTo>
                    <a:pt x="5101" y="86511"/>
                    <a:pt x="3932" y="78790"/>
                    <a:pt x="7113" y="72428"/>
                  </a:cubicBezTo>
                  <a:cubicBezTo>
                    <a:pt x="8536" y="69583"/>
                    <a:pt x="12142" y="75949"/>
                    <a:pt x="16166" y="75446"/>
                  </a:cubicBezTo>
                  <a:close/>
                </a:path>
              </a:pathLst>
            </a:custGeom>
            <a:ln>
              <a:noFill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2EB5C8F-E53A-4A86-9CAF-89BD24953017}"/>
                </a:ext>
              </a:extLst>
            </p:cNvPr>
            <p:cNvSpPr/>
            <p:nvPr/>
          </p:nvSpPr>
          <p:spPr>
            <a:xfrm rot="17948701">
              <a:off x="3803503" y="1145725"/>
              <a:ext cx="2037737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পশ্চিমপাকিস্তান</a:t>
              </a:r>
              <a:endPara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B391FED-55C8-44BF-ABAF-9A17D1D19E30}"/>
                </a:ext>
              </a:extLst>
            </p:cNvPr>
            <p:cNvSpPr/>
            <p:nvPr/>
          </p:nvSpPr>
          <p:spPr>
            <a:xfrm rot="17948701">
              <a:off x="6682983" y="2190927"/>
              <a:ext cx="774571" cy="2616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11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পূর্বপাকিস্তান</a:t>
              </a:r>
              <a:endPara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F2917E98-9A65-4612-857C-7BC58EF23B99}"/>
              </a:ext>
            </a:extLst>
          </p:cNvPr>
          <p:cNvGrpSpPr/>
          <p:nvPr/>
        </p:nvGrpSpPr>
        <p:grpSpPr>
          <a:xfrm>
            <a:off x="7375469" y="1625353"/>
            <a:ext cx="2465215" cy="1030761"/>
            <a:chOff x="2952750" y="2082800"/>
            <a:chExt cx="2292350" cy="863600"/>
          </a:xfrm>
        </p:grpSpPr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D5490250-1C68-4CCF-A15C-50AA80D75AEA}"/>
                </a:ext>
              </a:extLst>
            </p:cNvPr>
            <p:cNvCxnSpPr>
              <a:cxnSpLocks/>
            </p:cNvCxnSpPr>
            <p:nvPr/>
          </p:nvCxnSpPr>
          <p:spPr>
            <a:xfrm>
              <a:off x="2952750" y="2082800"/>
              <a:ext cx="2292350" cy="8636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A4B3B4-2B6E-40CF-8823-D3A37E5B3E2B}"/>
                </a:ext>
              </a:extLst>
            </p:cNvPr>
            <p:cNvSpPr txBox="1"/>
            <p:nvPr/>
          </p:nvSpPr>
          <p:spPr>
            <a:xfrm rot="1274560">
              <a:off x="3228975" y="2457451"/>
              <a:ext cx="1587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প্রায়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 ১২০০ </a:t>
              </a:r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মাইল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939DEDB-EEAA-4068-99F1-BFF8E2972567}"/>
              </a:ext>
            </a:extLst>
          </p:cNvPr>
          <p:cNvSpPr txBox="1"/>
          <p:nvPr/>
        </p:nvSpPr>
        <p:spPr>
          <a:xfrm>
            <a:off x="653143" y="1465956"/>
            <a:ext cx="483325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as-IN" sz="3200" b="0" i="0" u="sng" dirty="0">
                <a:solidFill>
                  <a:srgbClr val="8E0E25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  <a:hlinkClick r:id="rId4" tooltip="১৯৪৭ (page does not exist)"/>
              </a:rPr>
              <a:t>১৯৪৭</a:t>
            </a:r>
            <a:r>
              <a:rPr lang="as-IN" sz="32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খ্রিস্টাব্দে ভারতীয় উপমহাদেশ ভেঙ্গে পাকিস্তান ও ভারত </a:t>
            </a:r>
            <a:r>
              <a:rPr lang="en-US" sz="3200" b="0" i="0" dirty="0" err="1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32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i="0" dirty="0" err="1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পৃথক</a:t>
            </a:r>
            <a:r>
              <a:rPr lang="en-US" sz="32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i="0" dirty="0" err="1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জাতি</a:t>
            </a:r>
            <a:r>
              <a:rPr lang="en-US" sz="32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i="0" dirty="0" err="1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রাষ্ট্রের</a:t>
            </a:r>
            <a:r>
              <a:rPr lang="en-US" sz="32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as-IN" sz="32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সৃষ্টি</a:t>
            </a:r>
            <a:r>
              <a:rPr lang="en-US" sz="32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0" i="0" dirty="0" err="1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2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r>
              <a:rPr lang="as-IN" sz="32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ভৌগলিক</a:t>
            </a:r>
            <a:r>
              <a:rPr lang="en-US" sz="3200" dirty="0">
                <a:solidFill>
                  <a:srgbClr val="3A3A3A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ভাবে</a:t>
            </a:r>
            <a:r>
              <a:rPr lang="en-US" sz="3200" dirty="0">
                <a:solidFill>
                  <a:srgbClr val="3A3A3A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দূরবর্তী</a:t>
            </a:r>
            <a:r>
              <a:rPr lang="en-US" sz="3200" dirty="0">
                <a:solidFill>
                  <a:srgbClr val="3A3A3A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solidFill>
                  <a:srgbClr val="3A3A3A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ফলে</a:t>
            </a:r>
            <a:r>
              <a:rPr lang="en-US" sz="3200" dirty="0">
                <a:solidFill>
                  <a:srgbClr val="3A3A3A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মুক্তিযুদ্ধের</a:t>
            </a:r>
            <a:r>
              <a:rPr lang="en-US" sz="32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32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সৃষ্টি হওয়া শুরু </a:t>
            </a:r>
            <a:r>
              <a:rPr lang="en-US" sz="3200" b="0" i="0" dirty="0" err="1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as-IN" sz="32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200" b="1" i="0" dirty="0">
              <a:solidFill>
                <a:srgbClr val="3A3A3A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5" name="Picture 14" descr="আন্দোলন থেকে অর্থনীতি সব ক্ষেত্রেই নারী">
            <a:extLst>
              <a:ext uri="{FF2B5EF4-FFF2-40B4-BE49-F238E27FC236}">
                <a16:creationId xmlns:a16="http://schemas.microsoft.com/office/drawing/2014/main" id="{F980D2C3-6E7F-4E98-943A-A7F46CDF5C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5623" y="2283358"/>
            <a:ext cx="3278663" cy="218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ভাষা আন্দোলন ও আমাদের বঙ্গবন্ধু - banglanews24.com">
            <a:extLst>
              <a:ext uri="{FF2B5EF4-FFF2-40B4-BE49-F238E27FC236}">
                <a16:creationId xmlns:a16="http://schemas.microsoft.com/office/drawing/2014/main" id="{665A889A-4032-4F81-AB8D-DD399338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4363" y="2235201"/>
            <a:ext cx="3328951" cy="2220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EDE6A35-8FC6-49C6-B8FB-F95D364F89C3}"/>
              </a:ext>
            </a:extLst>
          </p:cNvPr>
          <p:cNvSpPr/>
          <p:nvPr/>
        </p:nvSpPr>
        <p:spPr>
          <a:xfrm>
            <a:off x="711200" y="1320800"/>
            <a:ext cx="4122057" cy="4368800"/>
          </a:xfrm>
          <a:custGeom>
            <a:avLst/>
            <a:gdLst>
              <a:gd name="connsiteX0" fmla="*/ 0 w 3599543"/>
              <a:gd name="connsiteY0" fmla="*/ 0 h 4383314"/>
              <a:gd name="connsiteX1" fmla="*/ 986971 w 3599543"/>
              <a:gd name="connsiteY1" fmla="*/ 0 h 4383314"/>
              <a:gd name="connsiteX2" fmla="*/ 986971 w 3599543"/>
              <a:gd name="connsiteY2" fmla="*/ 743383 h 4383314"/>
              <a:gd name="connsiteX3" fmla="*/ 3599543 w 3599543"/>
              <a:gd name="connsiteY3" fmla="*/ 2061028 h 4383314"/>
              <a:gd name="connsiteX4" fmla="*/ 986971 w 3599543"/>
              <a:gd name="connsiteY4" fmla="*/ 3378673 h 4383314"/>
              <a:gd name="connsiteX5" fmla="*/ 986971 w 3599543"/>
              <a:gd name="connsiteY5" fmla="*/ 4383314 h 4383314"/>
              <a:gd name="connsiteX6" fmla="*/ 0 w 3599543"/>
              <a:gd name="connsiteY6" fmla="*/ 4383314 h 43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9543" h="4383314">
                <a:moveTo>
                  <a:pt x="0" y="0"/>
                </a:moveTo>
                <a:lnTo>
                  <a:pt x="986971" y="0"/>
                </a:lnTo>
                <a:lnTo>
                  <a:pt x="986971" y="743383"/>
                </a:lnTo>
                <a:lnTo>
                  <a:pt x="3599543" y="2061028"/>
                </a:lnTo>
                <a:lnTo>
                  <a:pt x="986971" y="3378673"/>
                </a:lnTo>
                <a:lnTo>
                  <a:pt x="986971" y="4383314"/>
                </a:lnTo>
                <a:lnTo>
                  <a:pt x="0" y="4383314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সাংস্কৃতি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আগ্রাসন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C91B7D-24AA-48FD-8C2C-52C37BF48EA5}"/>
              </a:ext>
            </a:extLst>
          </p:cNvPr>
          <p:cNvSpPr txBox="1"/>
          <p:nvPr/>
        </p:nvSpPr>
        <p:spPr>
          <a:xfrm>
            <a:off x="7199087" y="3410857"/>
            <a:ext cx="40485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মাতৃভাষার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আক্রমন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88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1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"/>
                            </p:stCondLst>
                            <p:childTnLst>
                              <p:par>
                                <p:cTn id="4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0.29518 0.3081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53" y="15394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48148E-6 L 0.2819 -0.23588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89" y="-1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2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4" grpId="0"/>
      <p:bldP spid="14" grpId="1"/>
      <p:bldP spid="17" grpId="0" animBg="1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: Shape 3">
            <a:extLst>
              <a:ext uri="{FF2B5EF4-FFF2-40B4-BE49-F238E27FC236}">
                <a16:creationId xmlns:a16="http://schemas.microsoft.com/office/drawing/2014/main" id="{9BCBF0CB-FACC-4DAC-9818-A2D6DC4E4DD6}"/>
              </a:ext>
            </a:extLst>
          </p:cNvPr>
          <p:cNvSpPr/>
          <p:nvPr/>
        </p:nvSpPr>
        <p:spPr>
          <a:xfrm>
            <a:off x="711200" y="1320800"/>
            <a:ext cx="4122057" cy="4368800"/>
          </a:xfrm>
          <a:custGeom>
            <a:avLst/>
            <a:gdLst>
              <a:gd name="connsiteX0" fmla="*/ 0 w 3599543"/>
              <a:gd name="connsiteY0" fmla="*/ 0 h 4383314"/>
              <a:gd name="connsiteX1" fmla="*/ 986971 w 3599543"/>
              <a:gd name="connsiteY1" fmla="*/ 0 h 4383314"/>
              <a:gd name="connsiteX2" fmla="*/ 986971 w 3599543"/>
              <a:gd name="connsiteY2" fmla="*/ 743383 h 4383314"/>
              <a:gd name="connsiteX3" fmla="*/ 3599543 w 3599543"/>
              <a:gd name="connsiteY3" fmla="*/ 2061028 h 4383314"/>
              <a:gd name="connsiteX4" fmla="*/ 986971 w 3599543"/>
              <a:gd name="connsiteY4" fmla="*/ 3378673 h 4383314"/>
              <a:gd name="connsiteX5" fmla="*/ 986971 w 3599543"/>
              <a:gd name="connsiteY5" fmla="*/ 4383314 h 4383314"/>
              <a:gd name="connsiteX6" fmla="*/ 0 w 3599543"/>
              <a:gd name="connsiteY6" fmla="*/ 4383314 h 43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9543" h="4383314">
                <a:moveTo>
                  <a:pt x="0" y="0"/>
                </a:moveTo>
                <a:lnTo>
                  <a:pt x="986971" y="0"/>
                </a:lnTo>
                <a:lnTo>
                  <a:pt x="986971" y="743383"/>
                </a:lnTo>
                <a:lnTo>
                  <a:pt x="3599543" y="2061028"/>
                </a:lnTo>
                <a:lnTo>
                  <a:pt x="986971" y="3378673"/>
                </a:lnTo>
                <a:lnTo>
                  <a:pt x="986971" y="4383314"/>
                </a:lnTo>
                <a:lnTo>
                  <a:pt x="0" y="4383314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রাজনৈতিক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শোষণ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9B11A-5F62-4A9F-85E4-6F6EB635FB21}"/>
              </a:ext>
            </a:extLst>
          </p:cNvPr>
          <p:cNvSpPr txBox="1"/>
          <p:nvPr/>
        </p:nvSpPr>
        <p:spPr>
          <a:xfrm>
            <a:off x="6952343" y="3281661"/>
            <a:ext cx="4426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১৯৫৪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প্রাদেশিক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পরিষদ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নির্বাচন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50" name="Picture 2" descr="১৯৫৪ সালের পূর্ব বাংলার প্রাদেশিক নির্বাচন ও তার ফলাফল">
            <a:extLst>
              <a:ext uri="{FF2B5EF4-FFF2-40B4-BE49-F238E27FC236}">
                <a16:creationId xmlns:a16="http://schemas.microsoft.com/office/drawing/2014/main" id="{9217C1DA-1201-4E06-9C52-725D891C8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456" y="2148096"/>
            <a:ext cx="3749040" cy="272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বঙ্গবন্ধুর ছবি তোলা এবং আমি লুৎফর রহমান। – নিউজক্যাম্প২৪">
            <a:extLst>
              <a:ext uri="{FF2B5EF4-FFF2-40B4-BE49-F238E27FC236}">
                <a16:creationId xmlns:a16="http://schemas.microsoft.com/office/drawing/2014/main" id="{EDE470FB-0107-4D24-8469-3A230281BC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675" y="2162609"/>
            <a:ext cx="3749040" cy="2678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D2EF728-9CFE-4734-8785-63E940FE67AF}"/>
              </a:ext>
            </a:extLst>
          </p:cNvPr>
          <p:cNvGrpSpPr/>
          <p:nvPr/>
        </p:nvGrpSpPr>
        <p:grpSpPr>
          <a:xfrm>
            <a:off x="1466850" y="405567"/>
            <a:ext cx="10725150" cy="5958947"/>
            <a:chOff x="1204686" y="272534"/>
            <a:chExt cx="10203543" cy="58903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9808A1-C0DD-4570-B2E0-5A714D66D20F}"/>
                </a:ext>
              </a:extLst>
            </p:cNvPr>
            <p:cNvSpPr txBox="1"/>
            <p:nvPr/>
          </p:nvSpPr>
          <p:spPr>
            <a:xfrm>
              <a:off x="1204686" y="4962550"/>
              <a:ext cx="9492343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যখনই পূর্ব পাকিস্তানের কোন নেতা, যেমন </a:t>
              </a:r>
              <a:r>
                <a:rPr lang="as-IN" sz="2400" dirty="0">
                  <a:latin typeface="Kalpurush" panose="02000600000000000000" pitchFamily="2" charset="0"/>
                  <a:cs typeface="Kalpurush" panose="02000600000000000000" pitchFamily="2" charset="0"/>
                  <a:hlinkClick r:id="rId4" tooltip="খাজা নাজিমুদ্দিন"/>
                </a:rPr>
                <a:t>খাজা নাজিমুদ্দিন</a:t>
              </a:r>
              <a:r>
                <a:rPr lang="as-IN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, </a:t>
              </a:r>
              <a:r>
                <a:rPr lang="as-IN" sz="2400" dirty="0">
                  <a:latin typeface="Kalpurush" panose="02000600000000000000" pitchFamily="2" charset="0"/>
                  <a:cs typeface="Kalpurush" panose="02000600000000000000" pitchFamily="2" charset="0"/>
                  <a:hlinkClick r:id="rId5" tooltip="মোহাম্মদ আলী বগুড়া"/>
                </a:rPr>
                <a:t>মোহাম্মদ আলী বগুড়া</a:t>
              </a:r>
              <a:r>
                <a:rPr lang="as-IN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, অথবা </a:t>
              </a:r>
              <a:r>
                <a:rPr lang="as-IN" sz="2400" dirty="0">
                  <a:latin typeface="Kalpurush" panose="02000600000000000000" pitchFamily="2" charset="0"/>
                  <a:cs typeface="Kalpurush" panose="02000600000000000000" pitchFamily="2" charset="0"/>
                  <a:hlinkClick r:id="rId6" tooltip="হোসেন শহীদ সোহরাওয়ার্দী"/>
                </a:rPr>
                <a:t>হোসেন শহীদ সোহরাওয়ার্দী</a:t>
              </a:r>
              <a:r>
                <a:rPr lang="as-IN" sz="2400" dirty="0">
                  <a:latin typeface="Kalpurush" panose="02000600000000000000" pitchFamily="2" charset="0"/>
                  <a:cs typeface="Kalpurush" panose="02000600000000000000" pitchFamily="2" charset="0"/>
                </a:rPr>
                <a:t> পাকিস্তানের প্রধানমন্ত্রী নির্বাচিত হতেন, তখনই পশ্চিম পাকিস্তানীরা কোন না কোন অজুহাতে তাদের পদচ্যুত করত</a:t>
              </a:r>
              <a:endParaRPr lang="en-US" sz="36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6F80836B-676C-436F-92A7-2B33B536026F}"/>
                </a:ext>
              </a:extLst>
            </p:cNvPr>
            <p:cNvGrpSpPr/>
            <p:nvPr/>
          </p:nvGrpSpPr>
          <p:grpSpPr>
            <a:xfrm>
              <a:off x="1436914" y="1001806"/>
              <a:ext cx="2952165" cy="3857948"/>
              <a:chOff x="1291771" y="261577"/>
              <a:chExt cx="2952165" cy="3857948"/>
            </a:xfrm>
          </p:grpSpPr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9FA0BBD-8D4D-43D3-B711-A3F731BCB77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91771" y="261577"/>
                <a:ext cx="2952165" cy="3450974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C3F75DA-1DAC-4151-9BE7-070AEB5B8AEC}"/>
                  </a:ext>
                </a:extLst>
              </p:cNvPr>
              <p:cNvSpPr txBox="1"/>
              <p:nvPr/>
            </p:nvSpPr>
            <p:spPr>
              <a:xfrm>
                <a:off x="1494970" y="3596305"/>
                <a:ext cx="259805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as-IN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খাজা নাজিমুদ্দিন</a:t>
                </a:r>
                <a:endParaRPr lang="en-US" sz="2800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12C7F89-1775-4D0F-8D1B-6DED12192317}"/>
                </a:ext>
              </a:extLst>
            </p:cNvPr>
            <p:cNvGrpSpPr/>
            <p:nvPr/>
          </p:nvGrpSpPr>
          <p:grpSpPr>
            <a:xfrm>
              <a:off x="4775200" y="998763"/>
              <a:ext cx="2888342" cy="4020648"/>
              <a:chOff x="4775200" y="403677"/>
              <a:chExt cx="2888342" cy="4020648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62601DB1-8A0E-4DFA-81B9-B46C671ADA9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775200" y="403677"/>
                <a:ext cx="2743200" cy="3583305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9E26D6A-CB2E-4E12-A0D2-75ED1AEB5F5F}"/>
                  </a:ext>
                </a:extLst>
              </p:cNvPr>
              <p:cNvSpPr txBox="1"/>
              <p:nvPr/>
            </p:nvSpPr>
            <p:spPr>
              <a:xfrm>
                <a:off x="5138056" y="3901105"/>
                <a:ext cx="2525486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as-IN" sz="28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মোহাম্মদ আলী</a:t>
                </a:r>
                <a:endParaRPr lang="en-US" sz="2800" dirty="0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9EA7B99-444B-4C41-A78F-E37F606CEF77}"/>
                </a:ext>
              </a:extLst>
            </p:cNvPr>
            <p:cNvGrpSpPr/>
            <p:nvPr/>
          </p:nvGrpSpPr>
          <p:grpSpPr>
            <a:xfrm>
              <a:off x="7910287" y="986972"/>
              <a:ext cx="3497942" cy="3862026"/>
              <a:chOff x="7910287" y="391886"/>
              <a:chExt cx="3497942" cy="3862026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6F29175C-509B-44E8-A62C-2E54CB33B83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953829" y="391886"/>
                <a:ext cx="3162163" cy="3468914"/>
              </a:xfrm>
              <a:prstGeom prst="rect">
                <a:avLst/>
              </a:prstGeom>
            </p:spPr>
          </p:pic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53B368-4DEE-4F3F-B15A-6ADF9F1B6F69}"/>
                  </a:ext>
                </a:extLst>
              </p:cNvPr>
              <p:cNvSpPr txBox="1"/>
              <p:nvPr/>
            </p:nvSpPr>
            <p:spPr>
              <a:xfrm>
                <a:off x="7910287" y="3792247"/>
                <a:ext cx="349794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as-IN" sz="2400" dirty="0">
                    <a:latin typeface="Kalpurush" panose="02000600000000000000" pitchFamily="2" charset="0"/>
                    <a:cs typeface="Kalpurush" panose="02000600000000000000" pitchFamily="2" charset="0"/>
                    <a:hlinkClick r:id="rId6" tooltip="হোসেন শহীদ সোহরাওয়ার্দী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হোসেন শহীদ সোহরাওয়ার্দী</a:t>
                </a:r>
                <a:r>
                  <a:rPr lang="as-IN" sz="2400" dirty="0">
                    <a:latin typeface="Kalpurush" panose="02000600000000000000" pitchFamily="2" charset="0"/>
                    <a:cs typeface="Kalpurush" panose="02000600000000000000" pitchFamily="2" charset="0"/>
                  </a:rPr>
                  <a:t> </a:t>
                </a:r>
                <a:endParaRPr lang="en-US" sz="2400" dirty="0"/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FC3452E-D9E3-45BA-A6C7-25173EC9F294}"/>
                </a:ext>
              </a:extLst>
            </p:cNvPr>
            <p:cNvSpPr txBox="1"/>
            <p:nvPr/>
          </p:nvSpPr>
          <p:spPr>
            <a:xfrm>
              <a:off x="3149599" y="272534"/>
              <a:ext cx="3164115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রাজনৈতিক</a:t>
              </a:r>
              <a:r>
                <a:rPr lang="en-US" sz="32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200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শোষণ</a:t>
              </a:r>
              <a:endParaRPr lang="en-US" sz="32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21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"/>
                            </p:stCondLst>
                            <p:childTnLst>
                              <p:par>
                                <p:cTn id="17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0.25 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125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-0.00209 L 0.25 -0.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56" y="-1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2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9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32D6F7-8CEB-4FC2-A25A-03DCD5C04283}"/>
              </a:ext>
            </a:extLst>
          </p:cNvPr>
          <p:cNvSpPr txBox="1"/>
          <p:nvPr/>
        </p:nvSpPr>
        <p:spPr>
          <a:xfrm>
            <a:off x="696685" y="649905"/>
            <a:ext cx="486228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as-IN" sz="3200" b="1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স্বায়ত্তশাসন লাভের প্রচেষ্টা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CE6E32-FF60-4692-BF30-A55E95538A29}"/>
              </a:ext>
            </a:extLst>
          </p:cNvPr>
          <p:cNvSpPr txBox="1"/>
          <p:nvPr/>
        </p:nvSpPr>
        <p:spPr>
          <a:xfrm>
            <a:off x="595086" y="1291494"/>
            <a:ext cx="5573486" cy="5262979"/>
          </a:xfrm>
          <a:prstGeom prst="rect">
            <a:avLst/>
          </a:prstGeom>
          <a:ln w="38100">
            <a:solidFill>
              <a:srgbClr val="37933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as-IN" sz="28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পূর্ণ </a:t>
            </a:r>
            <a:r>
              <a:rPr lang="as-IN" sz="2800" b="0" i="0" u="none" strike="noStrike" dirty="0">
                <a:solidFill>
                  <a:srgbClr val="E81A3F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স্বায়ত্তশাসনের</a:t>
            </a:r>
            <a:r>
              <a:rPr lang="as-IN" sz="28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পক্ষে পূর্ব পাকিস্তানের জনগণের প্রথম সুস্পষ্ট মত প্রকাশিত হয় </a:t>
            </a:r>
            <a:r>
              <a:rPr lang="as-IN" sz="2800" b="0" i="0" u="none" strike="noStrike" dirty="0">
                <a:solidFill>
                  <a:srgbClr val="E81A3F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১৯৫৪</a:t>
            </a:r>
            <a:r>
              <a:rPr lang="as-IN" sz="28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খ্রিস্টাব্দে সংঘটিত </a:t>
            </a:r>
            <a:r>
              <a:rPr lang="as-IN" sz="2800" b="0" i="0" u="none" strike="noStrike" dirty="0">
                <a:solidFill>
                  <a:srgbClr val="E81A3F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প্রাদেশিক সাধারণ নির্বাচনের মাধ্যমে</a:t>
            </a:r>
            <a:r>
              <a:rPr lang="as-IN" sz="28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। এই নির্বাচনে বিরোধীদলীয় </a:t>
            </a:r>
            <a:r>
              <a:rPr lang="as-IN" sz="2800" b="0" i="0" u="none" strike="noStrike" dirty="0">
                <a:solidFill>
                  <a:srgbClr val="E81A3F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যুক্তফ্রন্ট</a:t>
            </a:r>
            <a:r>
              <a:rPr lang="as-IN" sz="28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</a:t>
            </a:r>
            <a:r>
              <a:rPr lang="as-IN" sz="2800" b="0" i="0" u="none" strike="noStrike" dirty="0">
                <a:solidFill>
                  <a:srgbClr val="E81A3F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একুশ দফা</a:t>
            </a:r>
            <a:r>
              <a:rPr lang="as-IN" sz="2800" b="0" i="0" dirty="0">
                <a:solidFill>
                  <a:srgbClr val="3A3A3A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দাবী পেশ করে যাতে স্পষ্ট বলা ছিল যে, দেশরক্ষা, পররাষ্ট্র ও মুদ্রা ব্যতীত সকল বিষয় প্রাদেশিক সরকারের হাতে ন্যাস্ত করতে হবে। যুক্তফ্রন্ট বিপুল ভোটে বিজয়ী হলেও পাকিস্তান সরকার তা ভেঙ্গে দেয়। এর পর শুরু হয় স্বায়ত্তশাসনকামী দলগুলোর মধ্যে বিভেদের ইতিহাস।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যুক্তফ্রন্টে বঙ্গবন্ধু | প্রথম আলো">
            <a:extLst>
              <a:ext uri="{FF2B5EF4-FFF2-40B4-BE49-F238E27FC236}">
                <a16:creationId xmlns:a16="http://schemas.microsoft.com/office/drawing/2014/main" id="{ACED073D-6BFD-4D1B-83B0-CC53F457916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6678" y="5145680"/>
            <a:ext cx="3539270" cy="145659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যুক্তফ্রন্টের পতন ও কিছু অমীমাংসিত প্রশ্ন – Imran Choudhury">
            <a:extLst>
              <a:ext uri="{FF2B5EF4-FFF2-40B4-BE49-F238E27FC236}">
                <a16:creationId xmlns:a16="http://schemas.microsoft.com/office/drawing/2014/main" id="{250EE590-C64B-4F3F-ACD5-AD52D0D5AAF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05" y="3510410"/>
            <a:ext cx="3723281" cy="16815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শেরে বাংলা ছিলেন জাতির আলোকবর্তিকা">
            <a:extLst>
              <a:ext uri="{FF2B5EF4-FFF2-40B4-BE49-F238E27FC236}">
                <a16:creationId xmlns:a16="http://schemas.microsoft.com/office/drawing/2014/main" id="{72D2F047-4411-4DAB-AF74-34915B188FAC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1695" y="1973938"/>
            <a:ext cx="3601263" cy="160617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আলাপন ব্লগ | ১৯৫৪ সালের নির্বাচন ও যুক্তফ্রন্ট সরকারের নাটকীয়তা">
            <a:extLst>
              <a:ext uri="{FF2B5EF4-FFF2-40B4-BE49-F238E27FC236}">
                <a16:creationId xmlns:a16="http://schemas.microsoft.com/office/drawing/2014/main" id="{CA8A984B-B79B-4E10-AC49-89B495A6A640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" b="5318"/>
          <a:stretch/>
        </p:blipFill>
        <p:spPr bwMode="auto">
          <a:xfrm>
            <a:off x="7423688" y="435424"/>
            <a:ext cx="3539270" cy="15173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334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BEB7343-B7DD-4099-AFCC-BCC56CD92390}"/>
              </a:ext>
            </a:extLst>
          </p:cNvPr>
          <p:cNvGrpSpPr/>
          <p:nvPr/>
        </p:nvGrpSpPr>
        <p:grpSpPr>
          <a:xfrm>
            <a:off x="3784600" y="1558357"/>
            <a:ext cx="3022600" cy="3422710"/>
            <a:chOff x="8458200" y="203199"/>
            <a:chExt cx="3022600" cy="3422710"/>
          </a:xfrm>
        </p:grpSpPr>
        <p:pic>
          <p:nvPicPr>
            <p:cNvPr id="4100" name="Picture 4">
              <a:extLst>
                <a:ext uri="{FF2B5EF4-FFF2-40B4-BE49-F238E27FC236}">
                  <a16:creationId xmlns:a16="http://schemas.microsoft.com/office/drawing/2014/main" id="{FC963A54-3CF8-4638-B712-55C213462C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58200" y="203199"/>
              <a:ext cx="2819400" cy="2949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055C837-1DFA-4D9F-AE55-3F68AF2FDE2B}"/>
                </a:ext>
              </a:extLst>
            </p:cNvPr>
            <p:cNvSpPr txBox="1"/>
            <p:nvPr/>
          </p:nvSpPr>
          <p:spPr>
            <a:xfrm>
              <a:off x="8470900" y="3041134"/>
              <a:ext cx="300990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b="0" i="0" dirty="0" err="1">
                  <a:solidFill>
                    <a:srgbClr val="202122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জেনারেল</a:t>
              </a:r>
              <a:r>
                <a:rPr lang="en-US" sz="3200" b="0" i="0" dirty="0">
                  <a:solidFill>
                    <a:srgbClr val="202122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as-IN" sz="3200" b="0" i="0" dirty="0">
                  <a:solidFill>
                    <a:srgbClr val="202122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ইয়াহিয়া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1F772DD-5DB1-42B0-8404-B89B3FB2315E}"/>
              </a:ext>
            </a:extLst>
          </p:cNvPr>
          <p:cNvSpPr/>
          <p:nvPr/>
        </p:nvSpPr>
        <p:spPr>
          <a:xfrm>
            <a:off x="711200" y="1320800"/>
            <a:ext cx="4122057" cy="4368800"/>
          </a:xfrm>
          <a:custGeom>
            <a:avLst/>
            <a:gdLst>
              <a:gd name="connsiteX0" fmla="*/ 0 w 3599543"/>
              <a:gd name="connsiteY0" fmla="*/ 0 h 4383314"/>
              <a:gd name="connsiteX1" fmla="*/ 986971 w 3599543"/>
              <a:gd name="connsiteY1" fmla="*/ 0 h 4383314"/>
              <a:gd name="connsiteX2" fmla="*/ 986971 w 3599543"/>
              <a:gd name="connsiteY2" fmla="*/ 743383 h 4383314"/>
              <a:gd name="connsiteX3" fmla="*/ 3599543 w 3599543"/>
              <a:gd name="connsiteY3" fmla="*/ 2061028 h 4383314"/>
              <a:gd name="connsiteX4" fmla="*/ 986971 w 3599543"/>
              <a:gd name="connsiteY4" fmla="*/ 3378673 h 4383314"/>
              <a:gd name="connsiteX5" fmla="*/ 986971 w 3599543"/>
              <a:gd name="connsiteY5" fmla="*/ 4383314 h 4383314"/>
              <a:gd name="connsiteX6" fmla="*/ 0 w 3599543"/>
              <a:gd name="connsiteY6" fmla="*/ 4383314 h 438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99543" h="4383314">
                <a:moveTo>
                  <a:pt x="0" y="0"/>
                </a:moveTo>
                <a:lnTo>
                  <a:pt x="986971" y="0"/>
                </a:lnTo>
                <a:lnTo>
                  <a:pt x="986971" y="743383"/>
                </a:lnTo>
                <a:lnTo>
                  <a:pt x="3599543" y="2061028"/>
                </a:lnTo>
                <a:lnTo>
                  <a:pt x="986971" y="3378673"/>
                </a:lnTo>
                <a:lnTo>
                  <a:pt x="986971" y="4383314"/>
                </a:lnTo>
                <a:lnTo>
                  <a:pt x="0" y="4383314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সামরিক</a:t>
            </a:r>
            <a:r>
              <a:rPr lang="en-US" sz="36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শাসন</a:t>
            </a:r>
            <a:endParaRPr lang="en-US" sz="36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F5E08F-A87A-4D5C-8950-236C7A54B4EA}"/>
              </a:ext>
            </a:extLst>
          </p:cNvPr>
          <p:cNvSpPr txBox="1"/>
          <p:nvPr/>
        </p:nvSpPr>
        <p:spPr>
          <a:xfrm>
            <a:off x="3730172" y="2484664"/>
            <a:ext cx="4630963" cy="1815882"/>
          </a:xfrm>
          <a:prstGeom prst="rect">
            <a:avLst/>
          </a:prstGeom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s-IN" sz="2800" dirty="0">
                <a:latin typeface="Kalpurush" panose="02000600000000000000" pitchFamily="2" charset="0"/>
                <a:cs typeface="Kalpurush" panose="02000600000000000000" pitchFamily="2" charset="0"/>
              </a:rPr>
              <a:t>পশ্চিম পাকিস্তানের সামরিক শাসকদের এই অনৈতিক ক্ষমতা দখল পূর্ব ও পশ্চিম পাকিস্তানের মধ্যে দূরত্ব বাড়িয়েই চলে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2F377C4-F3AF-40C8-81F4-417802BE5C7D}"/>
              </a:ext>
            </a:extLst>
          </p:cNvPr>
          <p:cNvGrpSpPr/>
          <p:nvPr/>
        </p:nvGrpSpPr>
        <p:grpSpPr>
          <a:xfrm>
            <a:off x="3701143" y="1554244"/>
            <a:ext cx="2931885" cy="3380613"/>
            <a:chOff x="3803650" y="242888"/>
            <a:chExt cx="2787650" cy="3440687"/>
          </a:xfrm>
        </p:grpSpPr>
        <p:pic>
          <p:nvPicPr>
            <p:cNvPr id="4098" name="Picture 2">
              <a:extLst>
                <a:ext uri="{FF2B5EF4-FFF2-40B4-BE49-F238E27FC236}">
                  <a16:creationId xmlns:a16="http://schemas.microsoft.com/office/drawing/2014/main" id="{FDD4151F-62AD-42F1-B6DC-37453A7866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3650" y="242888"/>
              <a:ext cx="2787650" cy="286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8C516E-0B84-4ED5-96FD-8ADAD4044CD7}"/>
                </a:ext>
              </a:extLst>
            </p:cNvPr>
            <p:cNvSpPr txBox="1"/>
            <p:nvPr/>
          </p:nvSpPr>
          <p:spPr>
            <a:xfrm>
              <a:off x="3848100" y="3098800"/>
              <a:ext cx="27432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as-IN" sz="3200" b="0" i="0" dirty="0">
                  <a:solidFill>
                    <a:srgbClr val="202122"/>
                  </a:solidFill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 </a:t>
              </a:r>
              <a:r>
                <a:rPr lang="as-IN" sz="3200" u="sng" dirty="0">
                  <a:solidFill>
                    <a:srgbClr val="0B0080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আইয়ুব খান</a:t>
              </a:r>
              <a:endParaRPr lang="en-US" sz="32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B81E0054-478D-48CB-8732-6DD2ACAD156A}"/>
              </a:ext>
            </a:extLst>
          </p:cNvPr>
          <p:cNvSpPr/>
          <p:nvPr/>
        </p:nvSpPr>
        <p:spPr>
          <a:xfrm>
            <a:off x="2583543" y="5297715"/>
            <a:ext cx="5689600" cy="9869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১৯৬৯ </a:t>
            </a:r>
            <a:r>
              <a:rPr lang="en-US" sz="28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ডিসেম্বর১৯৭১</a:t>
            </a:r>
            <a:endParaRPr lang="en-US" sz="28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128D0E46-5089-422E-9056-A18A8CC7D441}"/>
              </a:ext>
            </a:extLst>
          </p:cNvPr>
          <p:cNvSpPr/>
          <p:nvPr/>
        </p:nvSpPr>
        <p:spPr>
          <a:xfrm>
            <a:off x="2598058" y="333829"/>
            <a:ext cx="5689600" cy="98697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১৯৫৮ </a:t>
            </a:r>
            <a:r>
              <a:rPr lang="en-US" sz="2800" b="0" i="0" u="none" strike="noStrike" dirty="0" err="1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১৯৬৯</a:t>
            </a:r>
            <a:endParaRPr lang="en-US" sz="2800" dirty="0">
              <a:solidFill>
                <a:schemeClr val="bg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449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00"/>
                            </p:stCondLst>
                            <p:childTnLst>
                              <p:par>
                                <p:cTn id="1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85185E-6 L 0.43463 -0.19167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2" y="-9583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85185E-6 L 0.43112 0.2787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549" y="13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7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00"/>
                            </p:stCondLst>
                            <p:childTnLst>
                              <p:par>
                                <p:cTn id="26" presetID="22" presetClass="entr" presetSubtype="8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4" grpId="0" animBg="1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20E4B96-917B-4D3E-BFF8-86F91B7F2F84}"/>
              </a:ext>
            </a:extLst>
          </p:cNvPr>
          <p:cNvGrpSpPr/>
          <p:nvPr/>
        </p:nvGrpSpPr>
        <p:grpSpPr>
          <a:xfrm>
            <a:off x="413077" y="1576461"/>
            <a:ext cx="3535469" cy="3009059"/>
            <a:chOff x="523913" y="1604170"/>
            <a:chExt cx="4297467" cy="3657600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0DB766D5-EBFC-45F4-9342-9FBA3BB93474}"/>
                </a:ext>
              </a:extLst>
            </p:cNvPr>
            <p:cNvSpPr/>
            <p:nvPr/>
          </p:nvSpPr>
          <p:spPr>
            <a:xfrm rot="3179581">
              <a:off x="922572" y="1604170"/>
              <a:ext cx="3657600" cy="36576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14D4865A-B05D-4E1B-9668-94CA6508246E}"/>
                </a:ext>
              </a:extLst>
            </p:cNvPr>
            <p:cNvSpPr/>
            <p:nvPr/>
          </p:nvSpPr>
          <p:spPr>
            <a:xfrm>
              <a:off x="523913" y="3075057"/>
              <a:ext cx="4297467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40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নির্বিচারে</a:t>
              </a:r>
              <a:r>
                <a:rPr lang="en-US" sz="4000" b="1" cap="none" spc="0" dirty="0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40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হত্যাকান্ড</a:t>
              </a:r>
              <a:endParaRPr lang="en-US" sz="40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1026" name="Picture 2" descr="আমাদের ভাষা শহীদ আসলে কত জন? | প্রথম আলো">
            <a:extLst>
              <a:ext uri="{FF2B5EF4-FFF2-40B4-BE49-F238E27FC236}">
                <a16:creationId xmlns:a16="http://schemas.microsoft.com/office/drawing/2014/main" id="{94D8C6B0-8D2F-4257-ABFA-025BB93EB8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564" y="2361444"/>
            <a:ext cx="3049166" cy="206984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১৯৬৯-এর গণঅভ্যুত্থান: ৫০ বছর আগে সেই দিনটিতে কী ঘটেছিল? - BBC News বাংলা">
            <a:extLst>
              <a:ext uri="{FF2B5EF4-FFF2-40B4-BE49-F238E27FC236}">
                <a16:creationId xmlns:a16="http://schemas.microsoft.com/office/drawing/2014/main" id="{9F0AF53E-EA77-47E6-87DD-4C3BEF2E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520" y="2382512"/>
            <a:ext cx="3066645" cy="207818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D50B1E0-A14C-48A0-8D26-5E962782CCD3}"/>
              </a:ext>
            </a:extLst>
          </p:cNvPr>
          <p:cNvSpPr txBox="1"/>
          <p:nvPr/>
        </p:nvSpPr>
        <p:spPr>
          <a:xfrm>
            <a:off x="7268706" y="3161654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১৯৫২ </a:t>
            </a:r>
            <a:r>
              <a:rPr lang="en-US" sz="24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ভাষা</a:t>
            </a:r>
            <a:r>
              <a:rPr lang="en-US" sz="2400" dirty="0">
                <a:latin typeface="Kalpurush" panose="02000600000000000000" pitchFamily="2" charset="0"/>
                <a:cs typeface="Kalpurush" panose="02000600000000000000" pitchFamily="2" charset="0"/>
              </a:rPr>
              <a:t> আন্দোলন,১৯৬৯</a:t>
            </a:r>
            <a:r>
              <a:rPr lang="as-IN" sz="2400" b="1" i="1" u="none" strike="noStrike" dirty="0">
                <a:solidFill>
                  <a:srgbClr val="1A0DAB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গণঅভ্যুত্থান</a:t>
            </a:r>
            <a:endParaRPr lang="en-US" sz="24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3B0D667-6E55-4683-AFD1-FA4AE3B0865F}"/>
              </a:ext>
            </a:extLst>
          </p:cNvPr>
          <p:cNvGrpSpPr/>
          <p:nvPr/>
        </p:nvGrpSpPr>
        <p:grpSpPr>
          <a:xfrm>
            <a:off x="7921470" y="3704094"/>
            <a:ext cx="3748754" cy="2557220"/>
            <a:chOff x="5193768" y="898901"/>
            <a:chExt cx="3748754" cy="2557220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A2AAD76D-A7B4-45F8-8E63-0D4F6F9CF610}"/>
                </a:ext>
              </a:extLst>
            </p:cNvPr>
            <p:cNvGrpSpPr/>
            <p:nvPr/>
          </p:nvGrpSpPr>
          <p:grpSpPr>
            <a:xfrm>
              <a:off x="5269424" y="898901"/>
              <a:ext cx="3554040" cy="1830512"/>
              <a:chOff x="106881" y="1536674"/>
              <a:chExt cx="11571414" cy="3613112"/>
            </a:xfrm>
            <a:noFill/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BBDA1EB6-631E-4A9F-A093-0390B8DE47E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6868"/>
              <a:stretch/>
            </p:blipFill>
            <p:spPr>
              <a:xfrm>
                <a:off x="106881" y="1536674"/>
                <a:ext cx="2953704" cy="3613112"/>
              </a:xfrm>
              <a:prstGeom prst="ellipse">
                <a:avLst/>
              </a:prstGeom>
              <a:ln w="63500" cap="rnd">
                <a:solidFill>
                  <a:schemeClr val="accent6">
                    <a:lumMod val="75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983D3C2D-688D-497A-B8E8-E998F318429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110028" y="1536674"/>
                <a:ext cx="2765561" cy="3613112"/>
              </a:xfrm>
              <a:prstGeom prst="ellipse">
                <a:avLst/>
              </a:prstGeom>
              <a:ln w="63500" cap="rnd">
                <a:solidFill>
                  <a:schemeClr val="accent6">
                    <a:lumMod val="75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pic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8795307D-1DA2-41FE-885D-B6D77D1C122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25032" y="1536674"/>
                <a:ext cx="2964135" cy="3613112"/>
              </a:xfrm>
              <a:prstGeom prst="ellipse">
                <a:avLst/>
              </a:prstGeom>
              <a:ln w="63500" cap="rnd">
                <a:solidFill>
                  <a:schemeClr val="accent6">
                    <a:lumMod val="75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C49CF527-B174-4E4F-93E0-B944EF1E7B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14754" y="1536674"/>
                <a:ext cx="2663541" cy="3613112"/>
              </a:xfrm>
              <a:prstGeom prst="ellipse">
                <a:avLst/>
              </a:prstGeom>
              <a:ln w="63500" cap="rnd">
                <a:solidFill>
                  <a:schemeClr val="accent6">
                    <a:lumMod val="75000"/>
                  </a:schemeClr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</p:pic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320AA8-6313-4559-9DA2-31334C7CEF82}"/>
                </a:ext>
              </a:extLst>
            </p:cNvPr>
            <p:cNvSpPr/>
            <p:nvPr/>
          </p:nvSpPr>
          <p:spPr>
            <a:xfrm>
              <a:off x="5193768" y="2772808"/>
              <a:ext cx="3748754" cy="683313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000" b="1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শহিদ হন - শহিদ আসাদ, শহিদ সার্জেন্ট জহুরুল হক, শহিদ শামসুজ্জোহা , শহিদ মতিউর।  </a:t>
              </a:r>
              <a:endPara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0703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59259E-6 L 0.33854 0.2900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1449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1.11111E-6 L 0.3444 -0.273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14" y="-1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16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5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5D02F57-816B-4784-B5D5-1394987E6CEA}"/>
              </a:ext>
            </a:extLst>
          </p:cNvPr>
          <p:cNvGrpSpPr/>
          <p:nvPr/>
        </p:nvGrpSpPr>
        <p:grpSpPr>
          <a:xfrm rot="4864025">
            <a:off x="4891514" y="1610326"/>
            <a:ext cx="1781734" cy="3696119"/>
            <a:chOff x="998620" y="1368992"/>
            <a:chExt cx="1781474" cy="353546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CDB6F83-FDA5-4C4B-BF94-A6ABB3EF1394}"/>
                </a:ext>
              </a:extLst>
            </p:cNvPr>
            <p:cNvSpPr/>
            <p:nvPr/>
          </p:nvSpPr>
          <p:spPr>
            <a:xfrm rot="3137357">
              <a:off x="1014886" y="2082042"/>
              <a:ext cx="1748942" cy="1781474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2689A49-9EB3-4F92-A290-6C43C2BB04FC}"/>
                </a:ext>
              </a:extLst>
            </p:cNvPr>
            <p:cNvSpPr/>
            <p:nvPr/>
          </p:nvSpPr>
          <p:spPr>
            <a:xfrm rot="16674638">
              <a:off x="384561" y="2867535"/>
              <a:ext cx="3535469" cy="538384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2800" b="1" cap="none" spc="0" dirty="0" err="1">
                  <a:ln/>
                  <a:effectLst/>
                  <a:latin typeface="Kalpurush" panose="02000600000000000000" pitchFamily="2" charset="0"/>
                  <a:cs typeface="Kalpurush" panose="02000600000000000000" pitchFamily="2" charset="0"/>
                </a:rPr>
                <a:t>সাম্পদায়িকতা</a:t>
              </a:r>
              <a:endParaRPr lang="en-US" sz="28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2050" name="Picture 2" descr="সাম্প্রদায়িকতা Archives - Sufi Faruq (সুফি ফারুক)">
            <a:extLst>
              <a:ext uri="{FF2B5EF4-FFF2-40B4-BE49-F238E27FC236}">
                <a16:creationId xmlns:a16="http://schemas.microsoft.com/office/drawing/2014/main" id="{D30E53CC-B2D4-437E-8BFF-D74CD91DCC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38663">
            <a:off x="4365676" y="2563349"/>
            <a:ext cx="3530965" cy="211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সাম্প্রদায়িকতা ও গণতন্ত্রহীনতা | উপ-সম্পাদকীয় | The Daily Ittefaq">
            <a:extLst>
              <a:ext uri="{FF2B5EF4-FFF2-40B4-BE49-F238E27FC236}">
                <a16:creationId xmlns:a16="http://schemas.microsoft.com/office/drawing/2014/main" id="{3AEE914B-FDA7-4CCE-B258-82C369998F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38663">
            <a:off x="4284264" y="2500643"/>
            <a:ext cx="3523277" cy="2179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গুজরাটের মুসলিম বিরোধী দাঙ্গার ঘটনায় ২৪জন দোষী সাব্যস্ত">
            <a:extLst>
              <a:ext uri="{FF2B5EF4-FFF2-40B4-BE49-F238E27FC236}">
                <a16:creationId xmlns:a16="http://schemas.microsoft.com/office/drawing/2014/main" id="{1D6E391E-A554-4109-B851-3E90E1E2DB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538663">
            <a:off x="4261874" y="2576581"/>
            <a:ext cx="3698138" cy="2149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AF0495F8-7555-46AF-B0BB-19CBD5A2519F}"/>
              </a:ext>
            </a:extLst>
          </p:cNvPr>
          <p:cNvSpPr/>
          <p:nvPr/>
        </p:nvSpPr>
        <p:spPr>
          <a:xfrm>
            <a:off x="-2473639" y="5080601"/>
            <a:ext cx="9336862" cy="107721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সকল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ধর্মের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লোক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তাদের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মতামত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প্রকাশের</a:t>
            </a:r>
            <a:r>
              <a:rPr lang="en-US" sz="3200" b="1" cap="none" spc="0" dirty="0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cap="none" spc="0" dirty="0" err="1">
                <a:ln/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বাধা</a:t>
            </a:r>
            <a:endParaRPr lang="en-US" sz="32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056" name="Picture 8" descr="সাম্প্রদায়িক দাঙ্গার চিত্র: 'তোমারই তরে মা' | বিশ্ব | DW | 06.10.2013">
            <a:extLst>
              <a:ext uri="{FF2B5EF4-FFF2-40B4-BE49-F238E27FC236}">
                <a16:creationId xmlns:a16="http://schemas.microsoft.com/office/drawing/2014/main" id="{6A796C9E-800E-41E9-9FF8-DAD1F4E60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189" y="2562183"/>
            <a:ext cx="3730165" cy="210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9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-0.3289 0.00787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45" y="394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7 L -3.33333E-6 0.2923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60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00463 L 0.32331 -0.015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77" y="-532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1.85185E-6 L 0.00508 -0.3449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-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6AE45B-4C43-460B-BAB8-D13ADFA3E17F}"/>
              </a:ext>
            </a:extLst>
          </p:cNvPr>
          <p:cNvSpPr txBox="1"/>
          <p:nvPr/>
        </p:nvSpPr>
        <p:spPr>
          <a:xfrm>
            <a:off x="429492" y="5451219"/>
            <a:ext cx="115546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s-IN" sz="2800" b="0" i="0" u="none" strike="noStrike" dirty="0">
                <a:solidFill>
                  <a:srgbClr val="0B008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  <a:hlinkClick r:id="rId2" tooltip="বাঙালি জাতি"/>
              </a:rPr>
              <a:t>বাঙালি জাতি</a:t>
            </a:r>
            <a:r>
              <a:rPr lang="as-IN" sz="28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, তথা </a:t>
            </a:r>
            <a:r>
              <a:rPr lang="as-IN" sz="2800" b="0" i="0" u="none" strike="noStrike" dirty="0">
                <a:solidFill>
                  <a:srgbClr val="0B008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  <a:hlinkClick r:id="rId3" tooltip="বঙ্গ"/>
              </a:rPr>
              <a:t>বাংলা</a:t>
            </a:r>
            <a:r>
              <a:rPr lang="as-IN" sz="2800" b="0" i="0" dirty="0">
                <a:solidFill>
                  <a:srgbClr val="202122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 ভাষাগত অঞ্চলের অধিবাসীদের বুঝানো হয়ে থাকে। বাঙালি জাতি একটি অন্যতম জাতীয়তাবাদী চেতনায় প্রভাবিত এক প্রভাবশালী জাতি।</a:t>
            </a:r>
            <a:r>
              <a:rPr lang="en-US" sz="2800" b="1" i="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আমরা</a:t>
            </a:r>
            <a:r>
              <a:rPr lang="en-US" sz="2800" b="1" i="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i="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বাঙ্গালী</a:t>
            </a:r>
            <a:r>
              <a:rPr lang="en-US" sz="2800" b="1" i="0" u="sng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i="0" u="sng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জাতি</a:t>
            </a:r>
            <a:endParaRPr lang="en-US" sz="2800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074" name="Picture 2" descr="এলো ভাষার মাস">
            <a:extLst>
              <a:ext uri="{FF2B5EF4-FFF2-40B4-BE49-F238E27FC236}">
                <a16:creationId xmlns:a16="http://schemas.microsoft.com/office/drawing/2014/main" id="{F15B284A-E5BD-4551-90DA-50E237EFFA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097" y="0"/>
            <a:ext cx="4944969" cy="276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ভাষা আন্দোলন-ছয় দফা অতঃপর বাংলাদেশ">
            <a:extLst>
              <a:ext uri="{FF2B5EF4-FFF2-40B4-BE49-F238E27FC236}">
                <a16:creationId xmlns:a16="http://schemas.microsoft.com/office/drawing/2014/main" id="{88C749A3-DE0D-41A0-B0DA-F54F21AB73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2590799"/>
            <a:ext cx="4412675" cy="2341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বাঙালি জাতীয়তাবাদের ভিত্তি ভাষা আন্দোলন">
            <a:extLst>
              <a:ext uri="{FF2B5EF4-FFF2-40B4-BE49-F238E27FC236}">
                <a16:creationId xmlns:a16="http://schemas.microsoft.com/office/drawing/2014/main" id="{3C9BD577-EB94-4E5F-BB29-130063565B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521527" cy="252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বাঙালি জাতীয়তাবাদের ভিত্তি ভাষা আন্দোলন">
            <a:extLst>
              <a:ext uri="{FF2B5EF4-FFF2-40B4-BE49-F238E27FC236}">
                <a16:creationId xmlns:a16="http://schemas.microsoft.com/office/drawing/2014/main" id="{AB6821D7-74CF-498E-810E-3D8F92DA6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782" y="2854036"/>
            <a:ext cx="5136989" cy="259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5540C5-AC16-463D-BE05-81D009024893}"/>
              </a:ext>
            </a:extLst>
          </p:cNvPr>
          <p:cNvSpPr txBox="1"/>
          <p:nvPr/>
        </p:nvSpPr>
        <p:spPr>
          <a:xfrm>
            <a:off x="791002" y="692728"/>
            <a:ext cx="60985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0" i="0" u="none" strike="noStrike" dirty="0" err="1">
                <a:solidFill>
                  <a:srgbClr val="0B008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বাঙ্গালী</a:t>
            </a:r>
            <a:r>
              <a:rPr lang="en-US" sz="3600" b="0" i="0" u="none" strike="noStrike" dirty="0">
                <a:solidFill>
                  <a:srgbClr val="0B008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0" i="0" u="none" strike="noStrike" dirty="0" err="1">
                <a:solidFill>
                  <a:srgbClr val="0B008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জাতীয়তাবোধ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4024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FB3440C-FB52-4A9E-81F2-C7097FA02143}"/>
              </a:ext>
            </a:extLst>
          </p:cNvPr>
          <p:cNvSpPr/>
          <p:nvPr/>
        </p:nvSpPr>
        <p:spPr>
          <a:xfrm>
            <a:off x="4842309" y="848249"/>
            <a:ext cx="224612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জোড়ায়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CAAD0FE-DEE5-46AA-85C3-3D70F2B5F085}"/>
              </a:ext>
            </a:extLst>
          </p:cNvPr>
          <p:cNvSpPr/>
          <p:nvPr/>
        </p:nvSpPr>
        <p:spPr>
          <a:xfrm>
            <a:off x="2028896" y="2459336"/>
            <a:ext cx="75536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মুক্তিযুদ্ধের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কারন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“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সাংস্কৃতিক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আগ্রাসন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 </a:t>
            </a:r>
          </a:p>
          <a:p>
            <a:pPr algn="ctr"/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“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রাজনৈতিক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শোষন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”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সম্পর্কে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</a:t>
            </a:r>
            <a:r>
              <a:rPr lang="en-US" sz="3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4718570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8237FE-F6F0-44C0-91AD-835388EAE77F}"/>
              </a:ext>
            </a:extLst>
          </p:cNvPr>
          <p:cNvSpPr/>
          <p:nvPr/>
        </p:nvSpPr>
        <p:spPr>
          <a:xfrm>
            <a:off x="426720" y="249827"/>
            <a:ext cx="1176528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800" b="1" spc="50" dirty="0" err="1">
                <a:ln w="11430"/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b="1" cap="none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66D7DB-B84C-4FDF-81BE-DBEAEDEDC2A6}"/>
              </a:ext>
            </a:extLst>
          </p:cNvPr>
          <p:cNvSpPr/>
          <p:nvPr/>
        </p:nvSpPr>
        <p:spPr>
          <a:xfrm>
            <a:off x="470606" y="3388910"/>
            <a:ext cx="5501827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bn-IN" sz="32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মাসুদ রানা</a:t>
            </a:r>
          </a:p>
          <a:p>
            <a:pPr algn="ctr"/>
            <a:r>
              <a:rPr lang="bn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 (ইলেক)</a:t>
            </a:r>
          </a:p>
          <a:p>
            <a:pPr algn="ctr"/>
            <a:r>
              <a:rPr lang="bn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কদমতলী হাসান পাবলিক উচ্চ বিদ্যালয়</a:t>
            </a:r>
          </a:p>
          <a:p>
            <a:pPr algn="ctr"/>
            <a:r>
              <a:rPr lang="bn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,ঘাটাইল,টাংগাইল</a:t>
            </a:r>
          </a:p>
          <a:p>
            <a:pPr algn="ctr"/>
            <a:r>
              <a:rPr lang="bn-IN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০১৭১৬৫৭৭৯৪২ </a:t>
            </a:r>
          </a:p>
          <a:p>
            <a:pPr algn="ctr"/>
            <a:r>
              <a:rPr lang="bn-IN" sz="3200" b="1" dirty="0">
                <a:ln/>
                <a:latin typeface="NikoshBAN" panose="02000000000000000000" pitchFamily="2" charset="0"/>
                <a:cs typeface="NikoshBAN" panose="02000000000000000000" pitchFamily="2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ইমেলঃ-</a:t>
            </a:r>
            <a:r>
              <a:rPr lang="en-US" sz="3200" b="1" dirty="0">
                <a:ln/>
                <a:latin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shamul2006@gmail.com</a:t>
            </a:r>
            <a:endParaRPr lang="en-US" sz="3200" b="1" dirty="0">
              <a:ln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3E925F8-1104-4B95-876C-BD0CA8E9E9D4}"/>
              </a:ext>
            </a:extLst>
          </p:cNvPr>
          <p:cNvGrpSpPr/>
          <p:nvPr/>
        </p:nvGrpSpPr>
        <p:grpSpPr>
          <a:xfrm>
            <a:off x="6193472" y="2227422"/>
            <a:ext cx="359728" cy="2897689"/>
            <a:chOff x="6193472" y="2227422"/>
            <a:chExt cx="359728" cy="2897689"/>
          </a:xfrm>
          <a:solidFill>
            <a:srgbClr val="00B0F0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369F4A1-36DC-41D5-8B1E-890F53274727}"/>
                </a:ext>
              </a:extLst>
            </p:cNvPr>
            <p:cNvGrpSpPr/>
            <p:nvPr/>
          </p:nvGrpSpPr>
          <p:grpSpPr>
            <a:xfrm>
              <a:off x="6193472" y="2227422"/>
              <a:ext cx="359728" cy="2694144"/>
              <a:chOff x="6193472" y="2227422"/>
              <a:chExt cx="359728" cy="2694144"/>
            </a:xfrm>
            <a:grpFill/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05681311-DE25-4EF5-BE4B-F4F918C96DFA}"/>
                  </a:ext>
                </a:extLst>
              </p:cNvPr>
              <p:cNvCxnSpPr/>
              <p:nvPr/>
            </p:nvCxnSpPr>
            <p:spPr>
              <a:xfrm>
                <a:off x="6241143" y="2792498"/>
                <a:ext cx="0" cy="2087074"/>
              </a:xfrm>
              <a:prstGeom prst="line">
                <a:avLst/>
              </a:prstGeom>
              <a:grpFill/>
              <a:ln w="381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24F61658-2B19-4D67-A853-B7DC13B0EFFB}"/>
                  </a:ext>
                </a:extLst>
              </p:cNvPr>
              <p:cNvCxnSpPr/>
              <p:nvPr/>
            </p:nvCxnSpPr>
            <p:spPr>
              <a:xfrm>
                <a:off x="6504317" y="2792498"/>
                <a:ext cx="0" cy="2087074"/>
              </a:xfrm>
              <a:prstGeom prst="line">
                <a:avLst/>
              </a:prstGeom>
              <a:grpFill/>
              <a:ln w="38100"/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Oval 8">
                <a:extLst>
                  <a:ext uri="{FF2B5EF4-FFF2-40B4-BE49-F238E27FC236}">
                    <a16:creationId xmlns:a16="http://schemas.microsoft.com/office/drawing/2014/main" id="{698A639E-A123-4172-A118-14BB4C07B830}"/>
                  </a:ext>
                </a:extLst>
              </p:cNvPr>
              <p:cNvSpPr/>
              <p:nvPr/>
            </p:nvSpPr>
            <p:spPr>
              <a:xfrm>
                <a:off x="6323647" y="2227422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F9CEE93E-14CD-417B-B2A7-637C19F9F889}"/>
                  </a:ext>
                </a:extLst>
              </p:cNvPr>
              <p:cNvSpPr/>
              <p:nvPr/>
            </p:nvSpPr>
            <p:spPr>
              <a:xfrm>
                <a:off x="6456998" y="2725102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F6FF2E96-AD9F-4896-A0E4-2FAE29D22FE4}"/>
                  </a:ext>
                </a:extLst>
              </p:cNvPr>
              <p:cNvSpPr/>
              <p:nvPr/>
            </p:nvSpPr>
            <p:spPr>
              <a:xfrm>
                <a:off x="6193472" y="2713989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F4E521E6-82E6-40CB-89E8-AECB60AF5CB0}"/>
                  </a:ext>
                </a:extLst>
              </p:cNvPr>
              <p:cNvSpPr/>
              <p:nvPr/>
            </p:nvSpPr>
            <p:spPr>
              <a:xfrm>
                <a:off x="6195061" y="4830126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32E48D9B-ED28-4DD1-8445-5EEADFF19FB6}"/>
                  </a:ext>
                </a:extLst>
              </p:cNvPr>
              <p:cNvSpPr/>
              <p:nvPr/>
            </p:nvSpPr>
            <p:spPr>
              <a:xfrm>
                <a:off x="6461760" y="4825364"/>
                <a:ext cx="91440" cy="91440"/>
              </a:xfrm>
              <a:prstGeom prst="ellipse">
                <a:avLst/>
              </a:prstGeom>
              <a:grpFill/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CB9AE8C5-B2A2-49C5-967A-79CF1EB8C4D8}"/>
                </a:ext>
              </a:extLst>
            </p:cNvPr>
            <p:cNvCxnSpPr/>
            <p:nvPr/>
          </p:nvCxnSpPr>
          <p:spPr>
            <a:xfrm>
              <a:off x="6370816" y="2301422"/>
              <a:ext cx="0" cy="2823689"/>
            </a:xfrm>
            <a:prstGeom prst="line">
              <a:avLst/>
            </a:prstGeom>
            <a:grpFill/>
            <a:ln w="38100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9D4178-2EDF-4CD0-A6AC-AFEF87226DA1}"/>
              </a:ext>
            </a:extLst>
          </p:cNvPr>
          <p:cNvGrpSpPr/>
          <p:nvPr/>
        </p:nvGrpSpPr>
        <p:grpSpPr>
          <a:xfrm>
            <a:off x="7757391" y="1434490"/>
            <a:ext cx="3498376" cy="4744637"/>
            <a:chOff x="8242300" y="1711581"/>
            <a:chExt cx="1790700" cy="2428619"/>
          </a:xfrm>
        </p:grpSpPr>
        <p:pic>
          <p:nvPicPr>
            <p:cNvPr id="15" name="Picture 2" descr="অষ্টম শ্রেণির বাংলাদেশ ও বিশ্বপরিচয় বই ২০২১ pdf download | ৮ম শ্রেণির  বাংলাদেশ ও বিশ্বপরিচয় বই PDF">
              <a:extLst>
                <a:ext uri="{FF2B5EF4-FFF2-40B4-BE49-F238E27FC236}">
                  <a16:creationId xmlns:a16="http://schemas.microsoft.com/office/drawing/2014/main" id="{47F4E1C6-704B-4150-931E-78B874729D0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20" t="3545" r="6587" b="3269"/>
            <a:stretch/>
          </p:blipFill>
          <p:spPr bwMode="auto">
            <a:xfrm>
              <a:off x="8244349" y="1711581"/>
              <a:ext cx="1777180" cy="24222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E895B4A-CA14-4BF9-9514-5353BB9A2C02}"/>
                </a:ext>
              </a:extLst>
            </p:cNvPr>
            <p:cNvSpPr/>
            <p:nvPr/>
          </p:nvSpPr>
          <p:spPr>
            <a:xfrm>
              <a:off x="8242300" y="1739900"/>
              <a:ext cx="1790700" cy="2400300"/>
            </a:xfrm>
            <a:prstGeom prst="rect">
              <a:avLst/>
            </a:prstGeom>
            <a:noFill/>
            <a:ln w="57150">
              <a:solidFill>
                <a:srgbClr val="00B0F0">
                  <a:alpha val="74000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DB68329-AEAF-4E53-AC18-507E44E4CFFB}"/>
              </a:ext>
            </a:extLst>
          </p:cNvPr>
          <p:cNvGrpSpPr/>
          <p:nvPr/>
        </p:nvGrpSpPr>
        <p:grpSpPr>
          <a:xfrm>
            <a:off x="2009526" y="928913"/>
            <a:ext cx="2305299" cy="2052411"/>
            <a:chOff x="1765300" y="370581"/>
            <a:chExt cx="2819400" cy="3094238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215944F-9C44-47EE-948F-38AEC82047FB}"/>
                </a:ext>
              </a:extLst>
            </p:cNvPr>
            <p:cNvSpPr/>
            <p:nvPr/>
          </p:nvSpPr>
          <p:spPr>
            <a:xfrm rot="2627465">
              <a:off x="1765300" y="393700"/>
              <a:ext cx="2819400" cy="30480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49E159D9-9242-4A34-84D8-DB0DE481BA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203" r="19420" b="24731"/>
            <a:stretch/>
          </p:blipFill>
          <p:spPr>
            <a:xfrm>
              <a:off x="1787013" y="370581"/>
              <a:ext cx="2775974" cy="3094238"/>
            </a:xfrm>
            <a:prstGeom prst="rect">
              <a:avLst/>
            </a:prstGeom>
          </p:spPr>
        </p:pic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C20FC3B-F5E4-4A1F-8CBD-782EDABEFD75}"/>
                </a:ext>
              </a:extLst>
            </p:cNvPr>
            <p:cNvSpPr/>
            <p:nvPr/>
          </p:nvSpPr>
          <p:spPr>
            <a:xfrm>
              <a:off x="1805215" y="393700"/>
              <a:ext cx="2739571" cy="3048000"/>
            </a:xfrm>
            <a:prstGeom prst="rect">
              <a:avLst/>
            </a:prstGeom>
            <a:noFill/>
            <a:ln w="76200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Oval 20">
            <a:extLst>
              <a:ext uri="{FF2B5EF4-FFF2-40B4-BE49-F238E27FC236}">
                <a16:creationId xmlns:a16="http://schemas.microsoft.com/office/drawing/2014/main" id="{A423E661-69DA-48C8-AF6B-C659EFF66A44}"/>
              </a:ext>
            </a:extLst>
          </p:cNvPr>
          <p:cNvSpPr/>
          <p:nvPr/>
        </p:nvSpPr>
        <p:spPr>
          <a:xfrm>
            <a:off x="6323648" y="5077776"/>
            <a:ext cx="91440" cy="91440"/>
          </a:xfrm>
          <a:prstGeom prst="ellipse">
            <a:avLst/>
          </a:prstGeom>
          <a:solidFill>
            <a:srgbClr val="00B0F0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64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জাতির পিতা বঙ্গবন্ধু থেকে বাংলাদেশ">
            <a:extLst>
              <a:ext uri="{FF2B5EF4-FFF2-40B4-BE49-F238E27FC236}">
                <a16:creationId xmlns:a16="http://schemas.microsoft.com/office/drawing/2014/main" id="{B016D4ED-DEF5-4AF4-ABD9-5DC12B3174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84"/>
          <a:stretch/>
        </p:blipFill>
        <p:spPr bwMode="auto">
          <a:xfrm>
            <a:off x="7011797" y="1034986"/>
            <a:ext cx="3752850" cy="463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A2ED27C-B6A1-4C3C-8979-4FC8313A748A}"/>
              </a:ext>
            </a:extLst>
          </p:cNvPr>
          <p:cNvSpPr/>
          <p:nvPr/>
        </p:nvSpPr>
        <p:spPr>
          <a:xfrm>
            <a:off x="362815" y="226389"/>
            <a:ext cx="11534775" cy="830997"/>
          </a:xfrm>
          <a:prstGeom prst="rect">
            <a:avLst/>
          </a:prstGeom>
          <a:noFill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IN" sz="48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  আমরা আরও  ছবি দেখি 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6" name="Picture 2" descr="Bangladesh police suspecting another killer of Sheikh Mujibur Rahman is  hiding in India - Anandabazar">
            <a:extLst>
              <a:ext uri="{FF2B5EF4-FFF2-40B4-BE49-F238E27FC236}">
                <a16:creationId xmlns:a16="http://schemas.microsoft.com/office/drawing/2014/main" id="{DC57EE3F-7B8A-4645-86A0-89042C5BD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082" y="1709006"/>
            <a:ext cx="4660846" cy="3444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89256F2-6FDA-45DA-994B-980A58709B2F}"/>
              </a:ext>
            </a:extLst>
          </p:cNvPr>
          <p:cNvSpPr txBox="1"/>
          <p:nvPr/>
        </p:nvSpPr>
        <p:spPr>
          <a:xfrm>
            <a:off x="706580" y="5541819"/>
            <a:ext cx="105156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১৯৭০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সালের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নির্বাচনে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আওয়ামী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লীগ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জয়লাভ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কিন্তু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ক্ষমতা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হস্তাস্তর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করেনা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নির্বাচিত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সরকারের</a:t>
            </a:r>
            <a:r>
              <a:rPr lang="en-US" sz="28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atin typeface="Kalpurush" panose="02000600000000000000" pitchFamily="2" charset="0"/>
                <a:cs typeface="Kalpurush" panose="02000600000000000000" pitchFamily="2" charset="0"/>
              </a:rPr>
              <a:t>হাতে</a:t>
            </a:r>
            <a:endParaRPr lang="en-US" sz="2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678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8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১৩ মার্চ ১৯৭১: অসহযোগ আন্দোলনে উত্তাল পূর্ব-বাংলা">
            <a:extLst>
              <a:ext uri="{FF2B5EF4-FFF2-40B4-BE49-F238E27FC236}">
                <a16:creationId xmlns:a16="http://schemas.microsoft.com/office/drawing/2014/main" id="{B243AB67-04C0-4604-A953-C00E24AFB8C4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453" y="2449451"/>
            <a:ext cx="3515571" cy="173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১৫ মার্চ ১৯৭১: পাকিস্তানের খেতাব বর্জন করেন বুদ্ধিজীবীরা">
            <a:extLst>
              <a:ext uri="{FF2B5EF4-FFF2-40B4-BE49-F238E27FC236}">
                <a16:creationId xmlns:a16="http://schemas.microsoft.com/office/drawing/2014/main" id="{3CD27DE3-E125-4255-A46B-52522CAFBE7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694" y="2505369"/>
            <a:ext cx="32004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অসহযোগ আন্দোলন ১৯৭১ - বাংলাপিডিয়া">
            <a:extLst>
              <a:ext uri="{FF2B5EF4-FFF2-40B4-BE49-F238E27FC236}">
                <a16:creationId xmlns:a16="http://schemas.microsoft.com/office/drawing/2014/main" id="{D6BB4515-947C-4823-AAAE-5CB821D5B027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385" y="2482855"/>
            <a:ext cx="3278761" cy="175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অসহযোগ আন্দোলন ১৯৭১ | আমাদের কথা বিডি ডটকম">
            <a:extLst>
              <a:ext uri="{FF2B5EF4-FFF2-40B4-BE49-F238E27FC236}">
                <a16:creationId xmlns:a16="http://schemas.microsoft.com/office/drawing/2014/main" id="{AC33B11B-91E8-496C-B7FB-B01114338E7E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818" y="2498441"/>
            <a:ext cx="3485382" cy="169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 descr="যে কারণে আত্মসমর্পণ করেছিল পাকিস্তান | বিশ্ব | DW | 16.12.2016">
            <a:extLst>
              <a:ext uri="{FF2B5EF4-FFF2-40B4-BE49-F238E27FC236}">
                <a16:creationId xmlns:a16="http://schemas.microsoft.com/office/drawing/2014/main" id="{1C38D3B7-32D3-4713-B345-652AB172C70A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557" y="2397610"/>
            <a:ext cx="3480497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0" descr="আজকের এই দিনে একাত্তরে অসহযোগ আন্দোলনে নেমেছিল শিল্পী সমাজ">
            <a:extLst>
              <a:ext uri="{FF2B5EF4-FFF2-40B4-BE49-F238E27FC236}">
                <a16:creationId xmlns:a16="http://schemas.microsoft.com/office/drawing/2014/main" id="{4AC624D5-C1EB-40D5-9FFB-7B16AAE9398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440" y="2334992"/>
            <a:ext cx="3471621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25CDCF58-8A53-407D-8308-3F0E67AD80DD}"/>
              </a:ext>
            </a:extLst>
          </p:cNvPr>
          <p:cNvSpPr/>
          <p:nvPr/>
        </p:nvSpPr>
        <p:spPr>
          <a:xfrm>
            <a:off x="891663" y="2666811"/>
            <a:ext cx="10477500" cy="19088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উত্তাল</a:t>
            </a:r>
            <a:r>
              <a:rPr lang="en-US" sz="3200" dirty="0"/>
              <a:t> </a:t>
            </a:r>
            <a:r>
              <a:rPr lang="as-IN" sz="3200" dirty="0">
                <a:latin typeface="Kalpurush" panose="02000600000000000000" pitchFamily="2" charset="0"/>
                <a:cs typeface="Kalpurush" panose="02000600000000000000" pitchFamily="2" charset="0"/>
              </a:rPr>
              <a:t>পূর্ব পাকিস্তান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অসহযোগ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আন্দোলন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স্থানে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মিছিল-মিটিং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আলোচনার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কালেক্ষণ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মধ্যে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পরিষদের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অধিবেশন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স্থগিত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,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আন্দোলন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তুঙ্গে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বাংলায়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4165733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-0.34127 -0.30023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70" y="-15023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7037E-6 L 0.29544 -0.2877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66" y="-14398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4.44444E-6 L 0.31394 0.3363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90" y="16806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0351 0.3307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16528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8 -0.01805 L -0.00026 -0.3196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3" y="-1509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34011 0.338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05" y="1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৭ই মার্চের ভাষণ: শেখ মুজিব যেভাবে প্রস্তুতি নিয়েছিলেন - BBC News বাংলা">
            <a:extLst>
              <a:ext uri="{FF2B5EF4-FFF2-40B4-BE49-F238E27FC236}">
                <a16:creationId xmlns:a16="http://schemas.microsoft.com/office/drawing/2014/main" id="{F95B98EB-D642-4107-9781-2B96C5345E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686" y="437572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3F0D8E6-349C-4EC8-B92E-5DC0BB4126D2}"/>
              </a:ext>
            </a:extLst>
          </p:cNvPr>
          <p:cNvSpPr/>
          <p:nvPr/>
        </p:nvSpPr>
        <p:spPr>
          <a:xfrm>
            <a:off x="707922" y="4144175"/>
            <a:ext cx="1008789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৭ইমার্চের </a:t>
            </a:r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ভাষনে</a:t>
            </a:r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বঙ্গবন্ধু</a:t>
            </a:r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ঘোষনা</a:t>
            </a:r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b="1" dirty="0" err="1">
                <a:ln/>
                <a:latin typeface="Kalpurush" panose="02000600000000000000" pitchFamily="2" charset="0"/>
                <a:cs typeface="Kalpurush" panose="02000600000000000000" pitchFamily="2" charset="0"/>
              </a:rPr>
              <a:t>দিলেন</a:t>
            </a:r>
            <a:r>
              <a:rPr lang="en-US" sz="4000" b="1" dirty="0">
                <a:ln/>
                <a:latin typeface="Kalpurush" panose="02000600000000000000" pitchFamily="2" charset="0"/>
                <a:cs typeface="Kalpurush" panose="02000600000000000000" pitchFamily="2" charset="0"/>
              </a:rPr>
              <a:t>-</a:t>
            </a:r>
          </a:p>
          <a:p>
            <a:r>
              <a:rPr lang="as-IN" sz="4000" b="0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এবারের সংগ্রাম আমাদের মুক্তির সংগ্রাম, এবারের </a:t>
            </a:r>
            <a:endParaRPr lang="en-US" sz="4000" b="0" i="0" dirty="0"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as-IN" sz="4000" b="0" i="0" dirty="0"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সংগ্রাম স্বাধীনতার সংগ্রাম। জয় বাংলা। জয় বাংলা।</a:t>
            </a:r>
            <a:endParaRPr lang="en-US" sz="4000" b="1" cap="none" spc="0" dirty="0">
              <a:ln/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4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CC48DF4-56B5-48CA-80C1-1FF3A233E3B3}"/>
              </a:ext>
            </a:extLst>
          </p:cNvPr>
          <p:cNvSpPr txBox="1">
            <a:spLocks/>
          </p:cNvSpPr>
          <p:nvPr/>
        </p:nvSpPr>
        <p:spPr>
          <a:xfrm>
            <a:off x="1117600" y="3360671"/>
            <a:ext cx="104067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সশস্ত্রবাহিনীর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সদস্য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32" name="Picture 8" descr="জড়িয়ে পড়ল ভারত সরকার | প্রথম আলো">
            <a:extLst>
              <a:ext uri="{FF2B5EF4-FFF2-40B4-BE49-F238E27FC236}">
                <a16:creationId xmlns:a16="http://schemas.microsoft.com/office/drawing/2014/main" id="{D76DBDFC-BC8E-406A-B77F-B4C34213F387}"/>
              </a:ext>
            </a:extLst>
          </p:cNvPr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829" y="4254583"/>
            <a:ext cx="349959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স্মরণের জানালায় দাঁড়িয়ে | মতামত">
            <a:extLst>
              <a:ext uri="{FF2B5EF4-FFF2-40B4-BE49-F238E27FC236}">
                <a16:creationId xmlns:a16="http://schemas.microsoft.com/office/drawing/2014/main" id="{D7549E26-8792-4AA9-8527-1E66D4AAC981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14" y="4379790"/>
            <a:ext cx="32318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রওশন আরা ব্যাটারি : মুক্তিযুদ্ধের এক অজানা ইতিহাস | Frontline Bangladesh">
            <a:extLst>
              <a:ext uri="{FF2B5EF4-FFF2-40B4-BE49-F238E27FC236}">
                <a16:creationId xmlns:a16="http://schemas.microsoft.com/office/drawing/2014/main" id="{6A4CE6A1-8CAD-49DF-97AA-576257871A49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71" y="493486"/>
            <a:ext cx="3135085" cy="235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Military portal">
            <a:extLst>
              <a:ext uri="{FF2B5EF4-FFF2-40B4-BE49-F238E27FC236}">
                <a16:creationId xmlns:a16="http://schemas.microsoft.com/office/drawing/2014/main" id="{4D82E786-41BB-490D-A3F4-C7A83D499368}"/>
              </a:ext>
            </a:extLst>
          </p:cNvPr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893" y="379433"/>
            <a:ext cx="3657600" cy="2407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মুক্তিযুদ্ধে নিহত ১২ ভারতীয় সেনার পরিবারকে সরকারের পক্ষ থেকে সম্মাননা">
            <a:extLst>
              <a:ext uri="{FF2B5EF4-FFF2-40B4-BE49-F238E27FC236}">
                <a16:creationId xmlns:a16="http://schemas.microsoft.com/office/drawing/2014/main" id="{8895DB0B-9470-4133-9A75-827694B8CE93}"/>
              </a:ext>
            </a:extLst>
          </p:cNvPr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4286" y="4342266"/>
            <a:ext cx="343988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ব্যতিক্রমী সেক্টর কমান্ডার - Newsnviewsbd.Com">
            <a:extLst>
              <a:ext uri="{FF2B5EF4-FFF2-40B4-BE49-F238E27FC236}">
                <a16:creationId xmlns:a16="http://schemas.microsoft.com/office/drawing/2014/main" id="{187754A5-47CB-4DB6-8D8C-1D6BE5664A13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941" y="493487"/>
            <a:ext cx="3127829" cy="224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2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6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9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0" descr="মুক্তিযুদ্ধের বিরল কিছু ছবি|বাস্তব নির্মমতা উপলব্ধি করতে পারবেন|Bangladesh  Liberation War 1971">
            <a:extLst>
              <a:ext uri="{FF2B5EF4-FFF2-40B4-BE49-F238E27FC236}">
                <a16:creationId xmlns:a16="http://schemas.microsoft.com/office/drawing/2014/main" id="{5C5E2A6D-046D-4E65-81D4-FAEC1C18DDB9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63" y="448356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মহান মুক্তিযুদ্ধে শিশু-কিশোরদের অবদান – অন্যধারা">
            <a:extLst>
              <a:ext uri="{FF2B5EF4-FFF2-40B4-BE49-F238E27FC236}">
                <a16:creationId xmlns:a16="http://schemas.microsoft.com/office/drawing/2014/main" id="{A068FC37-E849-4D6A-AA91-758EC23BBA4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43" y="3632876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24335F8-B3BF-4C3A-95E2-914B41455C64}"/>
              </a:ext>
            </a:extLst>
          </p:cNvPr>
          <p:cNvGrpSpPr/>
          <p:nvPr/>
        </p:nvGrpSpPr>
        <p:grpSpPr>
          <a:xfrm>
            <a:off x="4682837" y="1911928"/>
            <a:ext cx="2978730" cy="2396837"/>
            <a:chOff x="4682837" y="1911928"/>
            <a:chExt cx="2978730" cy="2396837"/>
          </a:xfrm>
        </p:grpSpPr>
        <p:sp>
          <p:nvSpPr>
            <p:cNvPr id="2" name="Star: 4 Points 1">
              <a:extLst>
                <a:ext uri="{FF2B5EF4-FFF2-40B4-BE49-F238E27FC236}">
                  <a16:creationId xmlns:a16="http://schemas.microsoft.com/office/drawing/2014/main" id="{3F23F1F3-DD24-486B-A4DE-8C4C8AE9A977}"/>
                </a:ext>
              </a:extLst>
            </p:cNvPr>
            <p:cNvSpPr/>
            <p:nvPr/>
          </p:nvSpPr>
          <p:spPr>
            <a:xfrm rot="2033842">
              <a:off x="5167746" y="1911928"/>
              <a:ext cx="2133600" cy="2396837"/>
            </a:xfrm>
            <a:prstGeom prst="star4">
              <a:avLst>
                <a:gd name="adj" fmla="val 21530"/>
              </a:avLst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3264A3A-CBAA-41FB-94F4-E92FF97BE861}"/>
                </a:ext>
              </a:extLst>
            </p:cNvPr>
            <p:cNvSpPr txBox="1"/>
            <p:nvPr/>
          </p:nvSpPr>
          <p:spPr>
            <a:xfrm>
              <a:off x="4682837" y="2770910"/>
              <a:ext cx="2978730" cy="707886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ছাত্র</a:t>
              </a:r>
              <a:endParaRPr lang="en-US" sz="4000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pic>
        <p:nvPicPr>
          <p:cNvPr id="15" name="Picture 2" descr="মুক্তিযুদ্ধের ছবি - Home | Facebook">
            <a:extLst>
              <a:ext uri="{FF2B5EF4-FFF2-40B4-BE49-F238E27FC236}">
                <a16:creationId xmlns:a16="http://schemas.microsoft.com/office/drawing/2014/main" id="{E50FB496-7EBB-4649-8FCC-00E0CE1A61A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4516" y="3646449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মুক্তিযুদ্ধে নোয়াখালীর অবদান">
            <a:extLst>
              <a:ext uri="{FF2B5EF4-FFF2-40B4-BE49-F238E27FC236}">
                <a16:creationId xmlns:a16="http://schemas.microsoft.com/office/drawing/2014/main" id="{CB6D1789-9A95-46B7-989B-E657CBF5A876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311" y="497826"/>
            <a:ext cx="45720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4966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8" descr="বাংলাদেশের মুক্তিযুদ্ধের ছবিকে-538879 | বিবিধ | কালের কণ্ঠ | kalerkantho">
            <a:extLst>
              <a:ext uri="{FF2B5EF4-FFF2-40B4-BE49-F238E27FC236}">
                <a16:creationId xmlns:a16="http://schemas.microsoft.com/office/drawing/2014/main" id="{CFB49797-F31B-4C5C-ACC5-E93F7F4B39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295" y="473291"/>
            <a:ext cx="3589954" cy="21663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6" descr="মুক্তিযুদ্ধের ছবি নিয়ে যা বলেছিলেন আনোয়ার হোসেন -  BanglareaderBanglareader Bangla Reader | Breaking news, Politics, Travel,  Sports">
            <a:extLst>
              <a:ext uri="{FF2B5EF4-FFF2-40B4-BE49-F238E27FC236}">
                <a16:creationId xmlns:a16="http://schemas.microsoft.com/office/drawing/2014/main" id="{68BE47F6-1CFB-4442-B80A-629F37E68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65" y="4073236"/>
            <a:ext cx="3554517" cy="23691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DA1FF9F-341B-49C4-B8A4-8284E6DB2069}"/>
              </a:ext>
            </a:extLst>
          </p:cNvPr>
          <p:cNvSpPr txBox="1"/>
          <p:nvPr/>
        </p:nvSpPr>
        <p:spPr>
          <a:xfrm>
            <a:off x="332509" y="2926955"/>
            <a:ext cx="114854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atin typeface="Kalpurush" panose="02000600000000000000" pitchFamily="2" charset="0"/>
                <a:cs typeface="Kalpurush" panose="02000600000000000000" pitchFamily="2" charset="0"/>
              </a:rPr>
              <a:t>কৃষক-শ্রমিক</a:t>
            </a:r>
            <a:endParaRPr lang="en-US" sz="48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6" name="Picture 8" descr="১৯৭০ সালের নির্বাচন: যে নির্বাচনকে কেন্দ্র করে বাংলাদেশ স্বাধীন হয়েছিল -  BBC News বাংলা">
            <a:extLst>
              <a:ext uri="{FF2B5EF4-FFF2-40B4-BE49-F238E27FC236}">
                <a16:creationId xmlns:a16="http://schemas.microsoft.com/office/drawing/2014/main" id="{1FDAD5CB-6EF5-490C-944C-C509EF8F29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472" y="498763"/>
            <a:ext cx="3491345" cy="21890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মুক্তিযুদ্ধের প্রশিক্ষণ - Our Sherpur">
            <a:extLst>
              <a:ext uri="{FF2B5EF4-FFF2-40B4-BE49-F238E27FC236}">
                <a16:creationId xmlns:a16="http://schemas.microsoft.com/office/drawing/2014/main" id="{CF8F103A-7293-441D-878F-B4B89BF97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890" y="4087092"/>
            <a:ext cx="3572810" cy="23346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ভারতে প্রশিক্ষণ শেষে শত্রুবধের অভিযান | অভিযাত্রা">
            <a:extLst>
              <a:ext uri="{FF2B5EF4-FFF2-40B4-BE49-F238E27FC236}">
                <a16:creationId xmlns:a16="http://schemas.microsoft.com/office/drawing/2014/main" id="{8DB6CDA2-14F5-4278-9610-69CBDAA0A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981" y="502433"/>
            <a:ext cx="3482709" cy="21992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Gory Images of Liberation War রক্তাক্ত মুক্তিযুদ্ধ : ছবির ভিডিও - YouTube">
            <a:extLst>
              <a:ext uri="{FF2B5EF4-FFF2-40B4-BE49-F238E27FC236}">
                <a16:creationId xmlns:a16="http://schemas.microsoft.com/office/drawing/2014/main" id="{77ADD48E-E51E-43B6-B851-8C24525C7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223" y="4059382"/>
            <a:ext cx="3686849" cy="23777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90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মুক্তিযুদ্ধে নারীর অবদান | মহিলা অঙ্গন | The Daily Ittefaq">
            <a:extLst>
              <a:ext uri="{FF2B5EF4-FFF2-40B4-BE49-F238E27FC236}">
                <a16:creationId xmlns:a16="http://schemas.microsoft.com/office/drawing/2014/main" id="{553C11C3-EBCE-4433-851E-69D04009D2C0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443" y="3868135"/>
            <a:ext cx="34747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4" descr="বাংলাদেশের মুক্তিযুদ্ধের ইতিহাসকে যখন ভাড়াটে মুক্তিযুদ্ধ গবেষক ও  বুদ্ধিজীবীরা কুমিরের শিয়ালের বাচ্চা দেখানোর গল্প বানিয়ে ফেলে ...">
            <a:extLst>
              <a:ext uri="{FF2B5EF4-FFF2-40B4-BE49-F238E27FC236}">
                <a16:creationId xmlns:a16="http://schemas.microsoft.com/office/drawing/2014/main" id="{6FB19610-A54F-45F0-A88B-5E7777984B3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62" y="281049"/>
            <a:ext cx="34747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1717EF9-CB7C-45D2-AC9D-43BDF32D6154}"/>
              </a:ext>
            </a:extLst>
          </p:cNvPr>
          <p:cNvSpPr txBox="1"/>
          <p:nvPr/>
        </p:nvSpPr>
        <p:spPr>
          <a:xfrm>
            <a:off x="3309257" y="3205677"/>
            <a:ext cx="66185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নারী,শিশুরা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</a:p>
        </p:txBody>
      </p:sp>
      <p:pic>
        <p:nvPicPr>
          <p:cNvPr id="2060" name="Picture 12" descr="নারী মুক্তিযোদ্ধা">
            <a:extLst>
              <a:ext uri="{FF2B5EF4-FFF2-40B4-BE49-F238E27FC236}">
                <a16:creationId xmlns:a16="http://schemas.microsoft.com/office/drawing/2014/main" id="{50A5937B-5B2C-4414-AB93-57637546141B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22" y="291683"/>
            <a:ext cx="34747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নারীর মুক্তিযুদ্ধ, মুক্তিযুদ্ধে নারী - একতা">
            <a:extLst>
              <a:ext uri="{FF2B5EF4-FFF2-40B4-BE49-F238E27FC236}">
                <a16:creationId xmlns:a16="http://schemas.microsoft.com/office/drawing/2014/main" id="{8A43E7D4-E6C2-4915-914F-E10AB429433F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862" y="3837050"/>
            <a:ext cx="34747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মহিলা মুক্তিযোদ্ধা | সংগ্রামের নোটবুক">
            <a:extLst>
              <a:ext uri="{FF2B5EF4-FFF2-40B4-BE49-F238E27FC236}">
                <a16:creationId xmlns:a16="http://schemas.microsoft.com/office/drawing/2014/main" id="{FF2E4289-5B63-4588-AA23-E3AE2D849AE4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49"/>
          <a:stretch/>
        </p:blipFill>
        <p:spPr bwMode="auto">
          <a:xfrm>
            <a:off x="4373166" y="3835729"/>
            <a:ext cx="34747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বিজয়ের আলোয় বাংলাদেশের নারী">
            <a:extLst>
              <a:ext uri="{FF2B5EF4-FFF2-40B4-BE49-F238E27FC236}">
                <a16:creationId xmlns:a16="http://schemas.microsoft.com/office/drawing/2014/main" id="{339FC98B-2A95-4074-ABD7-DEEB2B882112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166" y="408692"/>
            <a:ext cx="34747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336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1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বাংলাদেশের মুক্তিযুদ্ধে ভারতের অবদান - Drishtibhongi দৃষ্টিভঙ্গি">
            <a:extLst>
              <a:ext uri="{FF2B5EF4-FFF2-40B4-BE49-F238E27FC236}">
                <a16:creationId xmlns:a16="http://schemas.microsoft.com/office/drawing/2014/main" id="{3E50E795-F5D3-4249-A314-B65ACAD87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257" y="4151085"/>
            <a:ext cx="3302081" cy="226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1971.05.24 | ইন্দিরা গান্ধী | সংগ্রামের নোটবুক">
            <a:extLst>
              <a:ext uri="{FF2B5EF4-FFF2-40B4-BE49-F238E27FC236}">
                <a16:creationId xmlns:a16="http://schemas.microsoft.com/office/drawing/2014/main" id="{AFC6A3D4-CD71-4B83-A51E-AC24BD93FC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16" y="4117567"/>
            <a:ext cx="3702713" cy="236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1971.05.24 | ইন্দিরা গান্ধী | সংগ্রামের নোটবুক">
            <a:extLst>
              <a:ext uri="{FF2B5EF4-FFF2-40B4-BE49-F238E27FC236}">
                <a16:creationId xmlns:a16="http://schemas.microsoft.com/office/drawing/2014/main" id="{08568E56-DE82-45CE-9E20-40D76793A92C}"/>
              </a:ext>
            </a:extLst>
          </p:cNvPr>
          <p:cNvPicPr preferRelativeResize="0">
            <a:picLocks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6" t="1849" r="2581" b="10848"/>
          <a:stretch/>
        </p:blipFill>
        <p:spPr bwMode="auto">
          <a:xfrm>
            <a:off x="8113486" y="359561"/>
            <a:ext cx="3599543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মহান মুক্তিযুদ্ধের দুর্লভ ছবি">
            <a:extLst>
              <a:ext uri="{FF2B5EF4-FFF2-40B4-BE49-F238E27FC236}">
                <a16:creationId xmlns:a16="http://schemas.microsoft.com/office/drawing/2014/main" id="{FACCEDDD-8F42-4848-B324-F43B2FA306F1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87" y="277093"/>
            <a:ext cx="361147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8" name="Picture 22" descr="ফিরে দেখা একাত্তর : একদল চিকিৎসাকর্মী ও একঝাঁক শরণার্থীর কথা">
            <a:extLst>
              <a:ext uri="{FF2B5EF4-FFF2-40B4-BE49-F238E27FC236}">
                <a16:creationId xmlns:a16="http://schemas.microsoft.com/office/drawing/2014/main" id="{B5D8BCDD-9318-46F8-9C81-825AC0575378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34" y="304800"/>
            <a:ext cx="358438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20" name="Picture 24" descr="BDLive24">
            <a:extLst>
              <a:ext uri="{FF2B5EF4-FFF2-40B4-BE49-F238E27FC236}">
                <a16:creationId xmlns:a16="http://schemas.microsoft.com/office/drawing/2014/main" id="{BBE4002E-0DDD-4FA7-A329-62CEC6399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342" y="4078514"/>
            <a:ext cx="3701143" cy="2269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D5F51BC-1AC7-47AF-AB6E-19032BA1119E}"/>
              </a:ext>
            </a:extLst>
          </p:cNvPr>
          <p:cNvSpPr txBox="1"/>
          <p:nvPr/>
        </p:nvSpPr>
        <p:spPr>
          <a:xfrm>
            <a:off x="653143" y="3120571"/>
            <a:ext cx="108157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শরনার্থী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হিসেবে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শহর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গ্রামে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,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ভারতে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যায়গায়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আশ্রয়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06198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আদিবাসীদের মুক্তিযুদ্ধের অবদান">
            <a:extLst>
              <a:ext uri="{FF2B5EF4-FFF2-40B4-BE49-F238E27FC236}">
                <a16:creationId xmlns:a16="http://schemas.microsoft.com/office/drawing/2014/main" id="{C3A47071-C878-4BF6-8D00-29C6D31C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89" y="3633788"/>
            <a:ext cx="5385955" cy="280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কালের সাক্ষ্য হতে: বাংলাদেশের মুক্তিযুদ্ধে আদিবাসীদের অবদান">
            <a:extLst>
              <a:ext uri="{FF2B5EF4-FFF2-40B4-BE49-F238E27FC236}">
                <a16:creationId xmlns:a16="http://schemas.microsoft.com/office/drawing/2014/main" id="{9F9568AE-49C5-4768-8DBD-74EC2E761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110" y="3754581"/>
            <a:ext cx="5306290" cy="288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মুক্তিযুদ্ধে অংশ নেয় জামালপুরের এক স্কুলেরই ৪০ কিশোর - Kishore Bangla">
            <a:extLst>
              <a:ext uri="{FF2B5EF4-FFF2-40B4-BE49-F238E27FC236}">
                <a16:creationId xmlns:a16="http://schemas.microsoft.com/office/drawing/2014/main" id="{9319EE8E-0F93-49D9-AB06-93FCD6F4F0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3" y="443347"/>
            <a:ext cx="5233885" cy="2812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E4046EE-4445-4C70-89FA-6445AAE70592}"/>
              </a:ext>
            </a:extLst>
          </p:cNvPr>
          <p:cNvSpPr txBox="1"/>
          <p:nvPr/>
        </p:nvSpPr>
        <p:spPr>
          <a:xfrm>
            <a:off x="4087091" y="3297382"/>
            <a:ext cx="43816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উপজাতী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2" descr="মুক্তিযুদ্ধে চট্টগ্রাম, গেরিলা পেন্টমস অব চিটাগং( চট্টগ্রামের ভূত): নেপথ্যে  'র' — Shodesh 24">
            <a:extLst>
              <a:ext uri="{FF2B5EF4-FFF2-40B4-BE49-F238E27FC236}">
                <a16:creationId xmlns:a16="http://schemas.microsoft.com/office/drawing/2014/main" id="{8DB345C5-1AB7-4B9B-AA6B-9D386CEA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561" y="384917"/>
            <a:ext cx="5207538" cy="2916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590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15357C-D416-444F-A8E1-61FA540F40C9}"/>
              </a:ext>
            </a:extLst>
          </p:cNvPr>
          <p:cNvSpPr txBox="1"/>
          <p:nvPr/>
        </p:nvSpPr>
        <p:spPr>
          <a:xfrm>
            <a:off x="290286" y="1103086"/>
            <a:ext cx="115678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দলীয়</a:t>
            </a:r>
            <a:r>
              <a:rPr lang="en-US" sz="40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40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5DE085-9BDA-4D07-8B19-4B5D95BCF271}"/>
              </a:ext>
            </a:extLst>
          </p:cNvPr>
          <p:cNvSpPr txBox="1"/>
          <p:nvPr/>
        </p:nvSpPr>
        <p:spPr>
          <a:xfrm>
            <a:off x="493486" y="3033486"/>
            <a:ext cx="11263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পাকিস্থানিদের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ষড়যন্ত্র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রুখতে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বাঙ্গালীদের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অবদান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pPr algn="ctr"/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যুক্তি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সহকারে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বুঝিয়ে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লেখ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93274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nline Media 5" title="BANGLADESH LIBERATION WAR 1971 | DOCUMENTARY | বাংলাদেশের মুক্তিযুদ্ধের ইতিহাস | BD360 TV">
            <a:hlinkClick r:id="" action="ppaction://media"/>
            <a:extLst>
              <a:ext uri="{FF2B5EF4-FFF2-40B4-BE49-F238E27FC236}">
                <a16:creationId xmlns:a16="http://schemas.microsoft.com/office/drawing/2014/main" id="{E789FA71-1F39-452B-9B3F-3E75F376AF0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51709" y="536863"/>
            <a:ext cx="8451273" cy="525433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8C2AC0E-B95A-4844-91F6-735971032712}"/>
              </a:ext>
            </a:extLst>
          </p:cNvPr>
          <p:cNvSpPr/>
          <p:nvPr/>
        </p:nvSpPr>
        <p:spPr>
          <a:xfrm>
            <a:off x="426720" y="0"/>
            <a:ext cx="11765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ভিডিও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দেখি</a:t>
            </a:r>
            <a:endParaRPr lang="en-US" sz="3600" b="1" cap="none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3EF56C2-5454-4F64-82E3-A8F21519E7E4}"/>
              </a:ext>
            </a:extLst>
          </p:cNvPr>
          <p:cNvSpPr/>
          <p:nvPr/>
        </p:nvSpPr>
        <p:spPr>
          <a:xfrm>
            <a:off x="-429491" y="5944045"/>
            <a:ext cx="11765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যাবে</a:t>
            </a:r>
            <a:endParaRPr lang="en-US" sz="2800" b="1" cap="none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32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2400" decel="476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013 -0.01204 L -0.96745 0.01111 " pathEditMode="relative" rAng="0" ptsTypes="AA">
                                      <p:cBhvr>
                                        <p:cTn id="11" dur="7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85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0CD8159-C031-44BD-83C3-160C659247A1}"/>
              </a:ext>
            </a:extLst>
          </p:cNvPr>
          <p:cNvSpPr txBox="1"/>
          <p:nvPr/>
        </p:nvSpPr>
        <p:spPr>
          <a:xfrm>
            <a:off x="1106007" y="-688751"/>
            <a:ext cx="3897085" cy="52322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64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2800" dirty="0">
              <a:solidFill>
                <a:srgbClr val="64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6E5C73-57A8-4284-9F93-2D4B327E4C4B}"/>
              </a:ext>
            </a:extLst>
          </p:cNvPr>
          <p:cNvSpPr/>
          <p:nvPr/>
        </p:nvSpPr>
        <p:spPr>
          <a:xfrm>
            <a:off x="1538487" y="877279"/>
            <a:ext cx="7373284" cy="52322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28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28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তারিখে</a:t>
            </a:r>
            <a:r>
              <a:rPr lang="en-US" sz="28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স্বাধীনতা</a:t>
            </a:r>
            <a:r>
              <a:rPr lang="en-US" sz="28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ঘোষণা</a:t>
            </a:r>
            <a:r>
              <a:rPr lang="en-US" sz="28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দেয়</a:t>
            </a:r>
            <a:r>
              <a:rPr lang="en-US" sz="28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বঙ্গবন্ধ</a:t>
            </a:r>
            <a:r>
              <a:rPr lang="en-US" sz="28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F358225-B2F2-425B-AD71-15AC43C2E128}"/>
              </a:ext>
            </a:extLst>
          </p:cNvPr>
          <p:cNvSpPr/>
          <p:nvPr/>
        </p:nvSpPr>
        <p:spPr>
          <a:xfrm>
            <a:off x="1814260" y="1573964"/>
            <a:ext cx="3897085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ক। ২৫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১৯৭১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6B2914-CE04-4D42-80E6-F415E3919144}"/>
              </a:ext>
            </a:extLst>
          </p:cNvPr>
          <p:cNvSpPr/>
          <p:nvPr/>
        </p:nvSpPr>
        <p:spPr>
          <a:xfrm>
            <a:off x="6183060" y="1486879"/>
            <a:ext cx="3897085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 ২৬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১৯৭১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B378C69-D58C-4CA7-A89F-224D70E0C691}"/>
              </a:ext>
            </a:extLst>
          </p:cNvPr>
          <p:cNvSpPr/>
          <p:nvPr/>
        </p:nvSpPr>
        <p:spPr>
          <a:xfrm>
            <a:off x="1920849" y="2145917"/>
            <a:ext cx="3897085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গ।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Ramdom</a:t>
            </a:r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Acess</a:t>
            </a:r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Memory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D107877-0C3F-4056-96E7-6599DB279BD8}"/>
              </a:ext>
            </a:extLst>
          </p:cNvPr>
          <p:cNvSpPr/>
          <p:nvPr/>
        </p:nvSpPr>
        <p:spPr>
          <a:xfrm>
            <a:off x="6168544" y="2154536"/>
            <a:ext cx="3897085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ঘ। Ready Access Memory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83D35E2-2FD6-462A-A21B-A4C2DF01087D}"/>
              </a:ext>
            </a:extLst>
          </p:cNvPr>
          <p:cNvSpPr/>
          <p:nvPr/>
        </p:nvSpPr>
        <p:spPr>
          <a:xfrm>
            <a:off x="6376736" y="302605"/>
            <a:ext cx="1386793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22E7BC3-913E-47EC-AD06-AF9DE5D17261}"/>
              </a:ext>
            </a:extLst>
          </p:cNvPr>
          <p:cNvSpPr/>
          <p:nvPr/>
        </p:nvSpPr>
        <p:spPr>
          <a:xfrm>
            <a:off x="8059030" y="322561"/>
            <a:ext cx="2295600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20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0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05D3351-D9D2-4BEE-A7A8-5A43F5F6B3B1}"/>
              </a:ext>
            </a:extLst>
          </p:cNvPr>
          <p:cNvSpPr/>
          <p:nvPr/>
        </p:nvSpPr>
        <p:spPr>
          <a:xfrm>
            <a:off x="6376737" y="302606"/>
            <a:ext cx="1282819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52B5F9-C15D-4492-AEAD-66C25D4DA7DC}"/>
              </a:ext>
            </a:extLst>
          </p:cNvPr>
          <p:cNvSpPr/>
          <p:nvPr/>
        </p:nvSpPr>
        <p:spPr>
          <a:xfrm>
            <a:off x="6362223" y="302605"/>
            <a:ext cx="1384868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C06E530-8AB5-40D4-A312-1F9F9800090E}"/>
              </a:ext>
            </a:extLst>
          </p:cNvPr>
          <p:cNvSpPr/>
          <p:nvPr/>
        </p:nvSpPr>
        <p:spPr>
          <a:xfrm>
            <a:off x="6376738" y="302605"/>
            <a:ext cx="1334805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106919-5149-43FA-A8F7-245CD4997E7E}"/>
              </a:ext>
            </a:extLst>
          </p:cNvPr>
          <p:cNvSpPr/>
          <p:nvPr/>
        </p:nvSpPr>
        <p:spPr>
          <a:xfrm>
            <a:off x="1516715" y="2727838"/>
            <a:ext cx="8361576" cy="52322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28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28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তারিখে</a:t>
            </a:r>
            <a:r>
              <a:rPr lang="en-US" sz="28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বঙ্গবন্ধুকে</a:t>
            </a:r>
            <a:r>
              <a:rPr lang="en-US" sz="28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গ্রেফতার</a:t>
            </a:r>
            <a:r>
              <a:rPr lang="en-US" sz="28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8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endParaRPr lang="en-US" sz="28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DE75D77-E214-4154-95D4-52186EB31B24}"/>
              </a:ext>
            </a:extLst>
          </p:cNvPr>
          <p:cNvSpPr/>
          <p:nvPr/>
        </p:nvSpPr>
        <p:spPr>
          <a:xfrm>
            <a:off x="1924477" y="3501629"/>
            <a:ext cx="3897085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ক। ২৬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মার্চে</a:t>
            </a:r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দ্বিপ্রহর</a:t>
            </a:r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রাত্রিতে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A8D4A9C-BEAB-42C2-BA4C-D553006D9BDD}"/>
              </a:ext>
            </a:extLst>
          </p:cNvPr>
          <p:cNvSpPr/>
          <p:nvPr/>
        </p:nvSpPr>
        <p:spPr>
          <a:xfrm>
            <a:off x="6233859" y="3497093"/>
            <a:ext cx="3897085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 ২৬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রাতের</a:t>
            </a:r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শেষ</a:t>
            </a:r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সময়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E874E5A-8018-4C1C-A309-2828ED0F945C}"/>
              </a:ext>
            </a:extLst>
          </p:cNvPr>
          <p:cNvSpPr/>
          <p:nvPr/>
        </p:nvSpPr>
        <p:spPr>
          <a:xfrm>
            <a:off x="1963938" y="4069046"/>
            <a:ext cx="3897085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গ। ২৬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সকালে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9A54B7C-9542-4979-B474-D662FE4A9BE6}"/>
              </a:ext>
            </a:extLst>
          </p:cNvPr>
          <p:cNvSpPr/>
          <p:nvPr/>
        </p:nvSpPr>
        <p:spPr>
          <a:xfrm>
            <a:off x="6219345" y="4063151"/>
            <a:ext cx="3897085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ঘ। ২৬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৯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ঘটিকায়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C8B2B7D-36A5-4112-BDE1-B40578FECF56}"/>
              </a:ext>
            </a:extLst>
          </p:cNvPr>
          <p:cNvSpPr/>
          <p:nvPr/>
        </p:nvSpPr>
        <p:spPr>
          <a:xfrm>
            <a:off x="8026373" y="340703"/>
            <a:ext cx="2304749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20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0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2805286-5845-4089-8E36-2798A0FCB7CA}"/>
              </a:ext>
            </a:extLst>
          </p:cNvPr>
          <p:cNvSpPr/>
          <p:nvPr/>
        </p:nvSpPr>
        <p:spPr>
          <a:xfrm>
            <a:off x="6344079" y="318933"/>
            <a:ext cx="1300147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0DF8FD-E8D9-4639-A9E6-DE48BC7CDF3E}"/>
              </a:ext>
            </a:extLst>
          </p:cNvPr>
          <p:cNvSpPr/>
          <p:nvPr/>
        </p:nvSpPr>
        <p:spPr>
          <a:xfrm>
            <a:off x="1558898" y="4635500"/>
            <a:ext cx="7726780" cy="52322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28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জাতীয়</a:t>
            </a:r>
            <a:r>
              <a:rPr lang="en-US" sz="28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পরিষদের</a:t>
            </a:r>
            <a:r>
              <a:rPr lang="en-US" sz="28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অধিবেশন</a:t>
            </a:r>
            <a:r>
              <a:rPr lang="en-US" sz="28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স্থগিত</a:t>
            </a:r>
            <a:r>
              <a:rPr lang="en-US" sz="28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ঘোষণা</a:t>
            </a:r>
            <a:r>
              <a:rPr lang="en-US" sz="28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1DBCA42-FE6D-4213-AA1D-68A56DEE44A7}"/>
              </a:ext>
            </a:extLst>
          </p:cNvPr>
          <p:cNvSpPr/>
          <p:nvPr/>
        </p:nvSpPr>
        <p:spPr>
          <a:xfrm>
            <a:off x="1876852" y="5405268"/>
            <a:ext cx="3897085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ক। ১লা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১৯৭১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673F15F-C32B-4DEA-B51F-E3C1C58B3E91}"/>
              </a:ext>
            </a:extLst>
          </p:cNvPr>
          <p:cNvSpPr/>
          <p:nvPr/>
        </p:nvSpPr>
        <p:spPr>
          <a:xfrm>
            <a:off x="6261072" y="5384405"/>
            <a:ext cx="3897085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 ২রা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১৯৭১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BE6410-B41F-4162-A652-387B4756B64D}"/>
              </a:ext>
            </a:extLst>
          </p:cNvPr>
          <p:cNvSpPr/>
          <p:nvPr/>
        </p:nvSpPr>
        <p:spPr>
          <a:xfrm>
            <a:off x="1815620" y="6014868"/>
            <a:ext cx="3897085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৩রা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১৯৭১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13611D4-26B4-4D2B-B494-744D38249F5B}"/>
              </a:ext>
            </a:extLst>
          </p:cNvPr>
          <p:cNvSpPr/>
          <p:nvPr/>
        </p:nvSpPr>
        <p:spPr>
          <a:xfrm>
            <a:off x="6282390" y="5997180"/>
            <a:ext cx="3897085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ঘ। ৪ </a:t>
            </a:r>
            <a:r>
              <a:rPr lang="en-US" sz="2000" b="0" cap="none" spc="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মার্চ</a:t>
            </a:r>
            <a:r>
              <a:rPr lang="en-US" sz="2000" b="0" cap="none" spc="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১৯৭১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72835CF-E186-434E-B63D-7CDE1D30E659}"/>
              </a:ext>
            </a:extLst>
          </p:cNvPr>
          <p:cNvSpPr/>
          <p:nvPr/>
        </p:nvSpPr>
        <p:spPr>
          <a:xfrm>
            <a:off x="6425721" y="294440"/>
            <a:ext cx="1300147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30F5F5-BD78-4330-B8E6-9E63146F8340}"/>
              </a:ext>
            </a:extLst>
          </p:cNvPr>
          <p:cNvSpPr/>
          <p:nvPr/>
        </p:nvSpPr>
        <p:spPr>
          <a:xfrm>
            <a:off x="6425721" y="294440"/>
            <a:ext cx="1300147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7AB56F4-2259-485A-9B34-905B2790C69E}"/>
              </a:ext>
            </a:extLst>
          </p:cNvPr>
          <p:cNvSpPr/>
          <p:nvPr/>
        </p:nvSpPr>
        <p:spPr>
          <a:xfrm>
            <a:off x="6425721" y="294440"/>
            <a:ext cx="1300147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DA76A4C-9784-41E7-A7F3-D2431103FA8D}"/>
              </a:ext>
            </a:extLst>
          </p:cNvPr>
          <p:cNvSpPr/>
          <p:nvPr/>
        </p:nvSpPr>
        <p:spPr>
          <a:xfrm>
            <a:off x="8010045" y="340703"/>
            <a:ext cx="2304749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20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0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452E411-16E1-4532-A3FE-EFDFF7CC6D50}"/>
              </a:ext>
            </a:extLst>
          </p:cNvPr>
          <p:cNvSpPr/>
          <p:nvPr/>
        </p:nvSpPr>
        <p:spPr>
          <a:xfrm>
            <a:off x="6390574" y="303435"/>
            <a:ext cx="1300147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rgbClr val="64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rgbClr val="64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1128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750"/>
                            </p:stCondLst>
                            <p:childTnLst>
                              <p:par>
                                <p:cTn id="66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7" dur="2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2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2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25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500"/>
                            </p:stCondLst>
                            <p:childTnLst>
                              <p:par>
                                <p:cTn id="10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7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50"/>
                            </p:stCondLst>
                            <p:childTnLst>
                              <p:par>
                                <p:cTn id="14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2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2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3" presetClass="entr" presetSubtype="16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6" dur="1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9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900"/>
                            </p:stCondLst>
                            <p:childTnLst>
                              <p:par>
                                <p:cTn id="159" presetID="23" presetClass="exit" presetSubtype="32" fill="remove" grpId="2" nodeType="afterEffect">
                                  <p:stCondLst>
                                    <p:cond delay="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32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32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31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9" grpId="0" animBg="1"/>
      <p:bldP spid="19" grpId="1" animBg="1"/>
      <p:bldP spid="20" grpId="0" animBg="1"/>
      <p:bldP spid="20" grpId="1" animBg="1"/>
      <p:bldP spid="26" grpId="0" animBg="1"/>
      <p:bldP spid="26" grpId="1" animBg="1"/>
      <p:bldP spid="27" grpId="0" animBg="1"/>
      <p:bldP spid="28" grpId="0" animBg="1"/>
      <p:bldP spid="28" grpId="1" animBg="1"/>
      <p:bldP spid="29" grpId="0" animBg="1"/>
      <p:bldP spid="29" grpId="1" animBg="1"/>
      <p:bldP spid="31" grpId="0" animBg="1"/>
      <p:bldP spid="31" grpId="1" animBg="1"/>
      <p:bldP spid="31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AEC0E59-E4ED-4278-8C40-6E0CFFD26CF7}"/>
              </a:ext>
            </a:extLst>
          </p:cNvPr>
          <p:cNvSpPr/>
          <p:nvPr/>
        </p:nvSpPr>
        <p:spPr>
          <a:xfrm>
            <a:off x="540328" y="932696"/>
            <a:ext cx="9864435" cy="461665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কত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তারিখে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দেশের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মানচিত্র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খচিত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স্বাধীন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বাংলাদেশের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পতাকা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উত্তোলন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করা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4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2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17C73EE-2096-4138-BC36-5AB84B0E3B2F}"/>
              </a:ext>
            </a:extLst>
          </p:cNvPr>
          <p:cNvSpPr/>
          <p:nvPr/>
        </p:nvSpPr>
        <p:spPr>
          <a:xfrm>
            <a:off x="6325770" y="1646163"/>
            <a:ext cx="3672114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 ৩রা মার্চ-১৯৭১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5A8BB4-D88C-4ECD-A921-84028CE13801}"/>
              </a:ext>
            </a:extLst>
          </p:cNvPr>
          <p:cNvSpPr/>
          <p:nvPr/>
        </p:nvSpPr>
        <p:spPr>
          <a:xfrm>
            <a:off x="1984184" y="1652059"/>
            <a:ext cx="3672114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ক। ২রা মার্চ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-১৯৭১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F078DA-CA41-4371-903D-F67FDF0F8CB6}"/>
              </a:ext>
            </a:extLst>
          </p:cNvPr>
          <p:cNvSpPr/>
          <p:nvPr/>
        </p:nvSpPr>
        <p:spPr>
          <a:xfrm>
            <a:off x="1994164" y="2221293"/>
            <a:ext cx="3672114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গ। ৪ই  মার্চ-১৯৭১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0ACBA6F-9698-4259-AC59-9F8527671956}"/>
              </a:ext>
            </a:extLst>
          </p:cNvPr>
          <p:cNvSpPr/>
          <p:nvPr/>
        </p:nvSpPr>
        <p:spPr>
          <a:xfrm>
            <a:off x="6334388" y="2224468"/>
            <a:ext cx="3672114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ঘ। ৫ই মার্চ-১৯৭১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B51DD83-699A-48A5-A14B-CFDF6766515B}"/>
              </a:ext>
            </a:extLst>
          </p:cNvPr>
          <p:cNvSpPr/>
          <p:nvPr/>
        </p:nvSpPr>
        <p:spPr>
          <a:xfrm>
            <a:off x="5496406" y="371959"/>
            <a:ext cx="1306736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077520A-0F67-447F-8E2E-4251FE987EA5}"/>
              </a:ext>
            </a:extLst>
          </p:cNvPr>
          <p:cNvSpPr/>
          <p:nvPr/>
        </p:nvSpPr>
        <p:spPr>
          <a:xfrm>
            <a:off x="8232583" y="377979"/>
            <a:ext cx="2163080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0A174C-97BD-462E-BF31-7424E8FE0A17}"/>
              </a:ext>
            </a:extLst>
          </p:cNvPr>
          <p:cNvSpPr/>
          <p:nvPr/>
        </p:nvSpPr>
        <p:spPr>
          <a:xfrm>
            <a:off x="5545392" y="371959"/>
            <a:ext cx="1208764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B56F5F6-6AC2-46C2-A3A8-0DFE1617D8AA}"/>
              </a:ext>
            </a:extLst>
          </p:cNvPr>
          <p:cNvSpPr/>
          <p:nvPr/>
        </p:nvSpPr>
        <p:spPr>
          <a:xfrm>
            <a:off x="5497313" y="371959"/>
            <a:ext cx="1304922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57E120-9D73-461C-A677-1FFA38180871}"/>
              </a:ext>
            </a:extLst>
          </p:cNvPr>
          <p:cNvSpPr/>
          <p:nvPr/>
        </p:nvSpPr>
        <p:spPr>
          <a:xfrm>
            <a:off x="5520900" y="371959"/>
            <a:ext cx="1257749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AFCAD2-4052-4BA2-BFA8-45C94F504825}"/>
              </a:ext>
            </a:extLst>
          </p:cNvPr>
          <p:cNvSpPr/>
          <p:nvPr/>
        </p:nvSpPr>
        <p:spPr>
          <a:xfrm>
            <a:off x="1907983" y="2841314"/>
            <a:ext cx="8064500" cy="52322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৫। ১৯৭০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সালের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নির্বাচনে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কোন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দল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জয়লাভ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করে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?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E7737D2-2FB5-4899-A494-27D46A36CF49}"/>
              </a:ext>
            </a:extLst>
          </p:cNvPr>
          <p:cNvSpPr/>
          <p:nvPr/>
        </p:nvSpPr>
        <p:spPr>
          <a:xfrm>
            <a:off x="6505385" y="3581993"/>
            <a:ext cx="3672114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খ।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আওয়ামী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লীগ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A9FE783-49D1-40FB-BADD-26DB810871CF}"/>
              </a:ext>
            </a:extLst>
          </p:cNvPr>
          <p:cNvSpPr/>
          <p:nvPr/>
        </p:nvSpPr>
        <p:spPr>
          <a:xfrm>
            <a:off x="2133864" y="3612837"/>
            <a:ext cx="3672114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ক।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মুসলীম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লীগ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DF1A936-5A09-4993-B7AE-BA3A2E3CC7E9}"/>
              </a:ext>
            </a:extLst>
          </p:cNvPr>
          <p:cNvSpPr/>
          <p:nvPr/>
        </p:nvSpPr>
        <p:spPr>
          <a:xfrm>
            <a:off x="2104835" y="4236497"/>
            <a:ext cx="3672114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গ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ভাসানী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আওয়ামী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লীগ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0564C19-AE43-4172-A698-62B26337C6BA}"/>
              </a:ext>
            </a:extLst>
          </p:cNvPr>
          <p:cNvSpPr/>
          <p:nvPr/>
        </p:nvSpPr>
        <p:spPr>
          <a:xfrm>
            <a:off x="8199927" y="396121"/>
            <a:ext cx="2171700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474753B-F217-4AA8-BC07-7C504B5997BB}"/>
              </a:ext>
            </a:extLst>
          </p:cNvPr>
          <p:cNvSpPr/>
          <p:nvPr/>
        </p:nvSpPr>
        <p:spPr>
          <a:xfrm>
            <a:off x="5537228" y="371959"/>
            <a:ext cx="1225092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8C32CFE-03CF-4EE8-ABC1-9F5B32C871C6}"/>
              </a:ext>
            </a:extLst>
          </p:cNvPr>
          <p:cNvSpPr/>
          <p:nvPr/>
        </p:nvSpPr>
        <p:spPr>
          <a:xfrm>
            <a:off x="1770099" y="4807033"/>
            <a:ext cx="8737600" cy="52322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৬।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পিপলর্স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পার্টির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নেতা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ছিল</a:t>
            </a:r>
            <a:r>
              <a:rPr lang="en-US" sz="28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?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B99B143-7F9A-4D54-8DE1-BEE2F428C756}"/>
              </a:ext>
            </a:extLst>
          </p:cNvPr>
          <p:cNvSpPr/>
          <p:nvPr/>
        </p:nvSpPr>
        <p:spPr>
          <a:xfrm>
            <a:off x="6450955" y="6145008"/>
            <a:ext cx="3672114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১।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জুলফিকার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আলী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ভুট্টু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A5B928-F878-4D77-8941-DF1DB2D429F6}"/>
              </a:ext>
            </a:extLst>
          </p:cNvPr>
          <p:cNvSpPr/>
          <p:nvPr/>
        </p:nvSpPr>
        <p:spPr>
          <a:xfrm>
            <a:off x="6444151" y="5535073"/>
            <a:ext cx="3672114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২।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মোয়েম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খান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4CF570-F8C1-4918-B942-8041FF611961}"/>
              </a:ext>
            </a:extLst>
          </p:cNvPr>
          <p:cNvSpPr/>
          <p:nvPr/>
        </p:nvSpPr>
        <p:spPr>
          <a:xfrm>
            <a:off x="2122978" y="5552307"/>
            <a:ext cx="3672114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৩।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ইয়হিয়া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খান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D77292-823A-4814-A51F-DDC6F9155F49}"/>
              </a:ext>
            </a:extLst>
          </p:cNvPr>
          <p:cNvSpPr/>
          <p:nvPr/>
        </p:nvSpPr>
        <p:spPr>
          <a:xfrm>
            <a:off x="2127511" y="6163723"/>
            <a:ext cx="3672114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৪।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মোহাম্মদ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আলী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জিন্নাহ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20619C-CFE7-4935-BAB0-3E68BC8F584F}"/>
              </a:ext>
            </a:extLst>
          </p:cNvPr>
          <p:cNvSpPr/>
          <p:nvPr/>
        </p:nvSpPr>
        <p:spPr>
          <a:xfrm>
            <a:off x="5537228" y="371959"/>
            <a:ext cx="1225092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7A30A4B-4404-4752-AF70-93BEC9E21C2C}"/>
              </a:ext>
            </a:extLst>
          </p:cNvPr>
          <p:cNvSpPr/>
          <p:nvPr/>
        </p:nvSpPr>
        <p:spPr>
          <a:xfrm>
            <a:off x="5537228" y="371959"/>
            <a:ext cx="1225092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EF981C4-71EE-4CAE-B90C-4E6554F9A996}"/>
              </a:ext>
            </a:extLst>
          </p:cNvPr>
          <p:cNvSpPr/>
          <p:nvPr/>
        </p:nvSpPr>
        <p:spPr>
          <a:xfrm>
            <a:off x="5537228" y="371959"/>
            <a:ext cx="1225092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05BA8B-612C-4B5D-A840-DCCDBB758171}"/>
              </a:ext>
            </a:extLst>
          </p:cNvPr>
          <p:cNvSpPr/>
          <p:nvPr/>
        </p:nvSpPr>
        <p:spPr>
          <a:xfrm>
            <a:off x="8183599" y="396121"/>
            <a:ext cx="2171700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ধন্যবাদ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সঠিক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হয়েছে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EC4551-FCAC-42D5-A30C-1E91BD26E742}"/>
              </a:ext>
            </a:extLst>
          </p:cNvPr>
          <p:cNvSpPr/>
          <p:nvPr/>
        </p:nvSpPr>
        <p:spPr>
          <a:xfrm>
            <a:off x="6520605" y="4187419"/>
            <a:ext cx="3672114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ঘ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।পিপলস</a:t>
            </a:r>
            <a:r>
              <a:rPr lang="en-US" sz="2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পার্টি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A724EA9-3C61-4F28-BBE5-14795C946BF3}"/>
              </a:ext>
            </a:extLst>
          </p:cNvPr>
          <p:cNvSpPr/>
          <p:nvPr/>
        </p:nvSpPr>
        <p:spPr>
          <a:xfrm>
            <a:off x="5537228" y="371959"/>
            <a:ext cx="1225092" cy="400110"/>
          </a:xfrm>
          <a:prstGeom prst="rect">
            <a:avLst/>
          </a:prstGeom>
          <a:solidFill>
            <a:srgbClr val="00D100"/>
          </a:solidFill>
          <a:ln>
            <a:noFill/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ভূল</a:t>
            </a:r>
            <a:r>
              <a:rPr 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উত্তর</a:t>
            </a:r>
            <a:endParaRPr lang="en-US" sz="2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6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2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"/>
                            </p:stCondLst>
                            <p:childTnLst>
                              <p:par>
                                <p:cTn id="6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2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25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"/>
                            </p:stCondLst>
                            <p:childTnLst>
                              <p:par>
                                <p:cTn id="85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750"/>
                            </p:stCondLst>
                            <p:childTnLst>
                              <p:par>
                                <p:cTn id="134" presetID="2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2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225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22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500"/>
                            </p:stCondLst>
                            <p:childTnLst>
                              <p:par>
                                <p:cTn id="146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14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3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7" grpId="0" animBg="1"/>
      <p:bldP spid="17" grpId="1" animBg="1"/>
      <p:bldP spid="18" grpId="0" animBg="1"/>
      <p:bldP spid="18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1" grpId="0" animBg="1"/>
      <p:bldP spid="31" grpId="1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8E9C870-46DF-4FE5-9D11-FC3162F7B099}"/>
              </a:ext>
            </a:extLst>
          </p:cNvPr>
          <p:cNvSpPr txBox="1"/>
          <p:nvPr/>
        </p:nvSpPr>
        <p:spPr>
          <a:xfrm>
            <a:off x="832970" y="2771243"/>
            <a:ext cx="11143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পশ্চিম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পাকিস্তানের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বৈষম্য-শোষণ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পীড়ন-বঞ্চনার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রুপরেখা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তুলে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ধর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as-IN" sz="3200" b="0" i="0" dirty="0">
              <a:solidFill>
                <a:srgbClr val="16387C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915ADD-ED43-43CA-8F22-94C622F29347}"/>
              </a:ext>
            </a:extLst>
          </p:cNvPr>
          <p:cNvSpPr txBox="1"/>
          <p:nvPr/>
        </p:nvSpPr>
        <p:spPr>
          <a:xfrm>
            <a:off x="712921" y="1177870"/>
            <a:ext cx="109573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বাড়ীর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23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bangladesh-flag-waving-animated-gif-7 – Embassy of Bangladesh">
            <a:extLst>
              <a:ext uri="{FF2B5EF4-FFF2-40B4-BE49-F238E27FC236}">
                <a16:creationId xmlns:a16="http://schemas.microsoft.com/office/drawing/2014/main" id="{3B88522A-4B35-4526-BFB7-A0C26F54BF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571" y="464457"/>
            <a:ext cx="8084457" cy="505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AD5F48B-EA37-47C9-AE45-532C1F777493}"/>
              </a:ext>
            </a:extLst>
          </p:cNvPr>
          <p:cNvSpPr/>
          <p:nvPr/>
        </p:nvSpPr>
        <p:spPr>
          <a:xfrm>
            <a:off x="1465942" y="348343"/>
            <a:ext cx="174172" cy="622662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E996E0-599B-476D-8495-F8FD3F3C2967}"/>
              </a:ext>
            </a:extLst>
          </p:cNvPr>
          <p:cNvSpPr/>
          <p:nvPr/>
        </p:nvSpPr>
        <p:spPr>
          <a:xfrm>
            <a:off x="1248402" y="2851220"/>
            <a:ext cx="8142341" cy="923330"/>
          </a:xfrm>
          <a:prstGeom prst="rect">
            <a:avLst/>
          </a:prstGeom>
          <a:noFill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err="1">
                <a:ln/>
                <a:solidFill>
                  <a:srgbClr val="00D1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শুভ</a:t>
            </a:r>
            <a:r>
              <a:rPr lang="en-US" sz="5400" b="1" cap="none" spc="0" dirty="0">
                <a:ln/>
                <a:solidFill>
                  <a:srgbClr val="00D1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5400" b="1" cap="none" spc="0" dirty="0" err="1">
                <a:ln/>
                <a:solidFill>
                  <a:srgbClr val="00D100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বিদায়</a:t>
            </a:r>
            <a:endParaRPr lang="en-US" sz="5400" b="1" cap="none" spc="0" dirty="0">
              <a:ln/>
              <a:solidFill>
                <a:srgbClr val="00D100"/>
              </a:solidFill>
              <a:effectLst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421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9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9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F994DC-F55B-4BBC-92BF-4192E5C3A44E}"/>
              </a:ext>
            </a:extLst>
          </p:cNvPr>
          <p:cNvSpPr/>
          <p:nvPr/>
        </p:nvSpPr>
        <p:spPr>
          <a:xfrm>
            <a:off x="426720" y="360200"/>
            <a:ext cx="1176528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4000" b="1" cap="none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415B3B-F891-4200-9C07-B538B1166275}"/>
              </a:ext>
            </a:extLst>
          </p:cNvPr>
          <p:cNvSpPr/>
          <p:nvPr/>
        </p:nvSpPr>
        <p:spPr>
          <a:xfrm>
            <a:off x="1596450" y="899544"/>
            <a:ext cx="23246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আজকের</a:t>
            </a:r>
            <a:r>
              <a:rPr lang="en-US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b="1" dirty="0" err="1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200" b="1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..</a:t>
            </a:r>
            <a:endParaRPr lang="en-US" sz="3200" b="1" cap="none" spc="0" dirty="0">
              <a:ln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6A96B46-DEA4-4803-BB40-4279F1D5EEE5}"/>
              </a:ext>
            </a:extLst>
          </p:cNvPr>
          <p:cNvGrpSpPr/>
          <p:nvPr/>
        </p:nvGrpSpPr>
        <p:grpSpPr>
          <a:xfrm>
            <a:off x="534147" y="2022762"/>
            <a:ext cx="3514103" cy="2770909"/>
            <a:chOff x="534147" y="2022762"/>
            <a:chExt cx="3514103" cy="2770909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FE0DD3B-E5A4-413B-895C-450EB7D6D7DC}"/>
                </a:ext>
              </a:extLst>
            </p:cNvPr>
            <p:cNvSpPr/>
            <p:nvPr/>
          </p:nvSpPr>
          <p:spPr>
            <a:xfrm rot="2576516">
              <a:off x="858981" y="2022762"/>
              <a:ext cx="2840182" cy="2770909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931DB0F-8EF7-46E9-B193-3EE02D61073D}"/>
                </a:ext>
              </a:extLst>
            </p:cNvPr>
            <p:cNvSpPr/>
            <p:nvPr/>
          </p:nvSpPr>
          <p:spPr>
            <a:xfrm>
              <a:off x="534147" y="3266939"/>
              <a:ext cx="3514103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none" lIns="91440" tIns="45720" rIns="91440" bIns="45720">
              <a:spAutoFit/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600" b="1" dirty="0" err="1">
                  <a:ln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বাংলাদেশের</a:t>
              </a:r>
              <a:r>
                <a:rPr lang="en-US" sz="3600" b="1" dirty="0">
                  <a:ln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n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মুক্তিযুদ্ধ</a:t>
              </a:r>
              <a:endParaRPr lang="en-US" sz="3600" b="1" cap="none" spc="0" dirty="0">
                <a:ln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0351A58-99D1-4660-B106-4CB76B22A589}"/>
              </a:ext>
            </a:extLst>
          </p:cNvPr>
          <p:cNvGrpSpPr/>
          <p:nvPr/>
        </p:nvGrpSpPr>
        <p:grpSpPr>
          <a:xfrm>
            <a:off x="4246536" y="2185262"/>
            <a:ext cx="4990453" cy="2588216"/>
            <a:chOff x="4246536" y="2185262"/>
            <a:chExt cx="4990453" cy="258821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03237BC-E71F-42E2-8E23-3FE89A901C51}"/>
                </a:ext>
              </a:extLst>
            </p:cNvPr>
            <p:cNvGrpSpPr/>
            <p:nvPr/>
          </p:nvGrpSpPr>
          <p:grpSpPr>
            <a:xfrm>
              <a:off x="4277531" y="2185262"/>
              <a:ext cx="4959458" cy="2588216"/>
              <a:chOff x="3890074" y="3688597"/>
              <a:chExt cx="4959458" cy="2588216"/>
            </a:xfrm>
            <a:solidFill>
              <a:srgbClr val="006400"/>
            </a:solidFill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6DA6095F-D38A-4352-B9BB-B9692C71E34B}"/>
                  </a:ext>
                </a:extLst>
              </p:cNvPr>
              <p:cNvSpPr/>
              <p:nvPr/>
            </p:nvSpPr>
            <p:spPr>
              <a:xfrm>
                <a:off x="3890074" y="3688597"/>
                <a:ext cx="4959458" cy="2588216"/>
              </a:xfrm>
              <a:prstGeom prst="rect">
                <a:avLst/>
              </a:prstGeom>
              <a:solidFill>
                <a:srgbClr val="00860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EAA10983-1604-4F8C-B5A8-6E5357EBA33B}"/>
                  </a:ext>
                </a:extLst>
              </p:cNvPr>
              <p:cNvSpPr/>
              <p:nvPr/>
            </p:nvSpPr>
            <p:spPr>
              <a:xfrm>
                <a:off x="4912963" y="3812583"/>
                <a:ext cx="2293749" cy="2386737"/>
              </a:xfrm>
              <a:prstGeom prst="ellipse">
                <a:avLst/>
              </a:prstGeom>
              <a:solidFill>
                <a:srgbClr val="DE00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C961763-BEA8-4CCD-852A-381561E37F52}"/>
                </a:ext>
              </a:extLst>
            </p:cNvPr>
            <p:cNvSpPr/>
            <p:nvPr/>
          </p:nvSpPr>
          <p:spPr>
            <a:xfrm>
              <a:off x="4246536" y="3148325"/>
              <a:ext cx="4990453" cy="646331"/>
            </a:xfrm>
            <a:prstGeom prst="rect">
              <a:avLst/>
            </a:prstGeom>
            <a:noFill/>
            <a:scene3d>
              <a:camera prst="orthographicFront"/>
              <a:lightRig rig="soft" dir="t">
                <a:rot lat="0" lon="0" rev="15600000"/>
              </a:lightRig>
            </a:scene3d>
            <a:sp3d>
              <a:bevelT/>
            </a:sp3d>
          </p:spPr>
          <p:txBody>
            <a:bodyPr wrap="square" lIns="91440" tIns="45720" rIns="91440" bIns="45720">
              <a:spAutoFit/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en-US" sz="3600" b="1" dirty="0" err="1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সশস্ত্র</a:t>
              </a:r>
              <a:r>
                <a:rPr lang="en-US" sz="3600" b="1" dirty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মুক্তিযুদ্ধের</a:t>
              </a:r>
              <a:r>
                <a:rPr lang="en-US" sz="3600" b="1" dirty="0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  <a:r>
                <a:rPr lang="en-US" sz="3600" b="1" dirty="0" err="1">
                  <a:ln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পটভূমি</a:t>
              </a:r>
              <a:endParaRPr lang="en-US" sz="3600" b="1" cap="none" spc="0" dirty="0">
                <a:ln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36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6814BAB-8F93-4FC7-BC8F-D8B47B2E7B1F}"/>
              </a:ext>
            </a:extLst>
          </p:cNvPr>
          <p:cNvSpPr/>
          <p:nvPr/>
        </p:nvSpPr>
        <p:spPr>
          <a:xfrm>
            <a:off x="426720" y="360200"/>
            <a:ext cx="117652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শিখনফল</a:t>
            </a:r>
            <a:endParaRPr lang="en-US" sz="3600" b="1" cap="none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BEEF5A-37E6-4413-93C6-2A6887673DD3}"/>
              </a:ext>
            </a:extLst>
          </p:cNvPr>
          <p:cNvSpPr/>
          <p:nvPr/>
        </p:nvSpPr>
        <p:spPr>
          <a:xfrm>
            <a:off x="393406" y="3089074"/>
            <a:ext cx="100229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কী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বলতে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।</a:t>
            </a:r>
            <a:endParaRPr lang="en-US" sz="3600" b="1" cap="none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026" name="Picture 2" descr="টিক মার্ক png | PNGEgg">
            <a:extLst>
              <a:ext uri="{FF2B5EF4-FFF2-40B4-BE49-F238E27FC236}">
                <a16:creationId xmlns:a16="http://schemas.microsoft.com/office/drawing/2014/main" id="{BA103EC6-59EE-4F56-802E-660072004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4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582" y="3214866"/>
            <a:ext cx="369693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6C2FF02-0AFD-4E27-9758-55424D1BF1BC}"/>
              </a:ext>
            </a:extLst>
          </p:cNvPr>
          <p:cNvSpPr/>
          <p:nvPr/>
        </p:nvSpPr>
        <p:spPr>
          <a:xfrm>
            <a:off x="228306" y="4149524"/>
            <a:ext cx="115152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মুক্তিযুদ্ধের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কারণ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ব্যাখ্যা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করতে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cap="none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6" name="Picture 2" descr="টিক মার্ক png | PNGEgg">
            <a:extLst>
              <a:ext uri="{FF2B5EF4-FFF2-40B4-BE49-F238E27FC236}">
                <a16:creationId xmlns:a16="http://schemas.microsoft.com/office/drawing/2014/main" id="{8D87EB3B-F81D-4B1D-BB94-3997BCD29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4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82" y="4332466"/>
            <a:ext cx="369693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E366FC6-BF2F-4F43-BA4C-53EE64DD32AE}"/>
              </a:ext>
            </a:extLst>
          </p:cNvPr>
          <p:cNvSpPr/>
          <p:nvPr/>
        </p:nvSpPr>
        <p:spPr>
          <a:xfrm>
            <a:off x="171450" y="5351927"/>
            <a:ext cx="1179871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  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মুক্তিযুদ্ধের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লক্ষ্যে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বাঙ্গালির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প্রস্তুতির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তুলে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ধরতে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পারবে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।</a:t>
            </a:r>
            <a:endParaRPr lang="en-US" sz="3600" b="1" cap="none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2" descr="টিক মার্ক png | PNGEgg">
            <a:extLst>
              <a:ext uri="{FF2B5EF4-FFF2-40B4-BE49-F238E27FC236}">
                <a16:creationId xmlns:a16="http://schemas.microsoft.com/office/drawing/2014/main" id="{32A2F904-4A74-48A3-90FE-3DE295979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554" l="0" r="9911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682" y="5488166"/>
            <a:ext cx="369693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9F4392D-79C1-4389-9EFE-51C2E619FE81}"/>
              </a:ext>
            </a:extLst>
          </p:cNvPr>
          <p:cNvSpPr/>
          <p:nvPr/>
        </p:nvSpPr>
        <p:spPr>
          <a:xfrm>
            <a:off x="739403" y="1599545"/>
            <a:ext cx="1145259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এই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পাঠ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শেষে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spc="50" dirty="0" err="1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শিক্ষার্থীরা</a:t>
            </a:r>
            <a:r>
              <a:rPr lang="en-US" sz="3600" b="1" spc="50" dirty="0">
                <a:ln w="11430"/>
                <a:latin typeface="Kalpurush" panose="02000600000000000000" pitchFamily="2" charset="0"/>
                <a:cs typeface="Kalpurush" panose="02000600000000000000" pitchFamily="2" charset="0"/>
              </a:rPr>
              <a:t> …….</a:t>
            </a:r>
            <a:endParaRPr lang="en-US" sz="3600" b="1" cap="none" spc="50" dirty="0">
              <a:ln w="11430"/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3424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7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9DEAAF9-9FB0-4B21-8450-983DCE2CF3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132" y="881742"/>
            <a:ext cx="4316476" cy="42553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AA21F65-0E48-4ED5-ABE8-C1C3031D0CC6}"/>
              </a:ext>
            </a:extLst>
          </p:cNvPr>
          <p:cNvSpPr txBox="1"/>
          <p:nvPr/>
        </p:nvSpPr>
        <p:spPr>
          <a:xfrm rot="18898509">
            <a:off x="2314576" y="1898650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পশ্চিম</a:t>
            </a:r>
            <a:r>
              <a:rPr lang="en-US" sz="1400" dirty="0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400" dirty="0" err="1">
                <a:solidFill>
                  <a:srgbClr val="FF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পাকিস্তান</a:t>
            </a:r>
            <a:endParaRPr lang="en-US" sz="1400" dirty="0">
              <a:solidFill>
                <a:srgbClr val="FF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7231D1-ECFF-478B-9743-D7B3FDD2BDAC}"/>
              </a:ext>
            </a:extLst>
          </p:cNvPr>
          <p:cNvSpPr txBox="1"/>
          <p:nvPr/>
        </p:nvSpPr>
        <p:spPr>
          <a:xfrm rot="18898509">
            <a:off x="4849751" y="2749405"/>
            <a:ext cx="10261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পূর্ব</a:t>
            </a:r>
            <a:r>
              <a:rPr lang="en-US" sz="1400" dirty="0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1400" dirty="0" err="1">
                <a:solidFill>
                  <a:srgbClr val="C000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পাকিস্তান</a:t>
            </a:r>
            <a:endParaRPr lang="en-US" sz="1400" dirty="0">
              <a:solidFill>
                <a:srgbClr val="C000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6743E2-679D-4F79-A89F-5894B563C17E}"/>
              </a:ext>
            </a:extLst>
          </p:cNvPr>
          <p:cNvGrpSpPr/>
          <p:nvPr/>
        </p:nvGrpSpPr>
        <p:grpSpPr>
          <a:xfrm>
            <a:off x="2952750" y="2082800"/>
            <a:ext cx="2292350" cy="863600"/>
            <a:chOff x="2952750" y="2082800"/>
            <a:chExt cx="2292350" cy="863600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1FB66520-0EAB-4FD2-849D-25382F646F5A}"/>
                </a:ext>
              </a:extLst>
            </p:cNvPr>
            <p:cNvCxnSpPr>
              <a:cxnSpLocks/>
            </p:cNvCxnSpPr>
            <p:nvPr/>
          </p:nvCxnSpPr>
          <p:spPr>
            <a:xfrm>
              <a:off x="2952750" y="2082800"/>
              <a:ext cx="2292350" cy="86360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FF7C32F-5658-44DA-8A04-6192648A7858}"/>
                </a:ext>
              </a:extLst>
            </p:cNvPr>
            <p:cNvSpPr txBox="1"/>
            <p:nvPr/>
          </p:nvSpPr>
          <p:spPr>
            <a:xfrm rot="1274560">
              <a:off x="3228975" y="2457451"/>
              <a:ext cx="1587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প্রায়</a:t>
              </a:r>
              <a:r>
                <a:rPr lang="en-US" dirty="0">
                  <a:latin typeface="Kalpurush" panose="02000600000000000000" pitchFamily="2" charset="0"/>
                  <a:cs typeface="Kalpurush" panose="02000600000000000000" pitchFamily="2" charset="0"/>
                </a:rPr>
                <a:t> ১২০০ </a:t>
              </a:r>
              <a:r>
                <a:rPr lang="en-US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মাইল</a:t>
              </a:r>
              <a:endParaRPr lang="en-US" dirty="0"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E077CD6-FCEE-4670-AD5A-126FDCF6B0C8}"/>
              </a:ext>
            </a:extLst>
          </p:cNvPr>
          <p:cNvSpPr txBox="1"/>
          <p:nvPr/>
        </p:nvSpPr>
        <p:spPr>
          <a:xfrm>
            <a:off x="6489701" y="1244600"/>
            <a:ext cx="51943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১৯৪৭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সালে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দ্বিজাতি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তত্ত্বের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ভিত্তিতে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ভারত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পাকিস্তান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নামে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দুইটি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রাষ্ট্রের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হয়।পাকিস্তানের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অংশ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পশ্চিম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পাকিস্তান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অপরটি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পূর্ব</a:t>
            </a:r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200" dirty="0" err="1">
                <a:latin typeface="Kalpurush" panose="02000600000000000000" pitchFamily="2" charset="0"/>
                <a:cs typeface="Kalpurush" panose="02000600000000000000" pitchFamily="2" charset="0"/>
              </a:rPr>
              <a:t>পাকিস্তান</a:t>
            </a:r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sz="32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32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F2DE201-0E7C-4E34-BFD2-D90A3EB2A972}"/>
              </a:ext>
            </a:extLst>
          </p:cNvPr>
          <p:cNvGrpSpPr/>
          <p:nvPr/>
        </p:nvGrpSpPr>
        <p:grpSpPr>
          <a:xfrm>
            <a:off x="575921" y="423210"/>
            <a:ext cx="5830946" cy="5279151"/>
            <a:chOff x="461366" y="460429"/>
            <a:chExt cx="5830946" cy="5459819"/>
          </a:xfrm>
        </p:grpSpPr>
        <p:pic>
          <p:nvPicPr>
            <p:cNvPr id="16" name="Picture 4">
              <a:extLst>
                <a:ext uri="{FF2B5EF4-FFF2-40B4-BE49-F238E27FC236}">
                  <a16:creationId xmlns:a16="http://schemas.microsoft.com/office/drawing/2014/main" id="{0546B8FE-E60C-444E-8498-54CD853C083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970" b="8191"/>
            <a:stretch/>
          </p:blipFill>
          <p:spPr bwMode="auto">
            <a:xfrm>
              <a:off x="461366" y="460429"/>
              <a:ext cx="5830946" cy="54598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FA141EF-DFCF-4647-9A91-5B75A928ECCF}"/>
                </a:ext>
              </a:extLst>
            </p:cNvPr>
            <p:cNvSpPr/>
            <p:nvPr/>
          </p:nvSpPr>
          <p:spPr>
            <a:xfrm>
              <a:off x="610245" y="4530994"/>
              <a:ext cx="1487837" cy="3099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১৯৪৭ </a:t>
              </a:r>
              <a:r>
                <a:rPr lang="en-US" sz="2400" dirty="0" err="1">
                  <a:solidFill>
                    <a:schemeClr val="tx1"/>
                  </a:solidFill>
                  <a:latin typeface="Kalpurush" panose="02000600000000000000" pitchFamily="2" charset="0"/>
                  <a:cs typeface="Kalpurush" panose="02000600000000000000" pitchFamily="2" charset="0"/>
                </a:rPr>
                <a:t>আগে</a:t>
              </a:r>
              <a:endPara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A0304908-AD26-4885-947D-C688AAB551DE}"/>
              </a:ext>
            </a:extLst>
          </p:cNvPr>
          <p:cNvSpPr/>
          <p:nvPr/>
        </p:nvSpPr>
        <p:spPr>
          <a:xfrm>
            <a:off x="1784342" y="3894623"/>
            <a:ext cx="1487837" cy="2997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১৯৪৭ </a:t>
            </a:r>
            <a:r>
              <a:rPr lang="en-US" sz="2400" dirty="0" err="1">
                <a:solidFill>
                  <a:schemeClr val="tx1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পরে</a:t>
            </a:r>
            <a:endParaRPr lang="en-US" sz="2400" dirty="0">
              <a:solidFill>
                <a:schemeClr val="tx1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344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3000" tmFilter="0,0; .5, 1; 1, 1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0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3000" tmFilter="0,0; .5, 1; 1, 1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 build="p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nline Media 8" title="&quot;উর্দুই হবে পাকিস্তানের একমাত্র রাষ্ট্র ভাষা&quot; - ২১ মার্চ ১৯৪৮ সালে, রেসকোর্স ময়দানে জিন্নাহ">
            <a:hlinkClick r:id="" action="ppaction://media"/>
            <a:extLst>
              <a:ext uri="{FF2B5EF4-FFF2-40B4-BE49-F238E27FC236}">
                <a16:creationId xmlns:a16="http://schemas.microsoft.com/office/drawing/2014/main" id="{265716AB-D41F-4063-B503-3DF33958EF1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302503" y="330846"/>
            <a:ext cx="9564336" cy="54038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EDC1397-2C97-4F44-B54C-42F5B190C80D}"/>
              </a:ext>
            </a:extLst>
          </p:cNvPr>
          <p:cNvSpPr/>
          <p:nvPr/>
        </p:nvSpPr>
        <p:spPr>
          <a:xfrm>
            <a:off x="-429491" y="5944045"/>
            <a:ext cx="1176528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লিংক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চালু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থাকা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সাপেক্ষে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ভিডিওটি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b="1" spc="50" dirty="0">
                <a:ln w="11430"/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>
                <a:ln w="11430"/>
                <a:latin typeface="NikoshBAN" pitchFamily="2" charset="0"/>
                <a:cs typeface="NikoshBAN" pitchFamily="2" charset="0"/>
              </a:rPr>
              <a:t>যাবে</a:t>
            </a:r>
            <a:endParaRPr lang="en-US" sz="2800" b="1" cap="none" spc="50" dirty="0">
              <a:ln w="11430"/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55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repeatCount="indefinite" accel="52400" decel="476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90013 -0.01204 L -0.96745 0.01111 " pathEditMode="relative" rAng="0" ptsTypes="AA">
                                      <p:cBhvr>
                                        <p:cTn id="11" dur="7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385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t.jpeg">
            <a:extLst>
              <a:ext uri="{FF2B5EF4-FFF2-40B4-BE49-F238E27FC236}">
                <a16:creationId xmlns:a16="http://schemas.microsoft.com/office/drawing/2014/main" id="{9E8A0B56-D20B-4AA8-8E7F-30FF0C3C8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1896" y="2082353"/>
            <a:ext cx="4023360" cy="2727772"/>
          </a:xfrm>
          <a:prstGeom prst="rect">
            <a:avLst/>
          </a:prstGeom>
        </p:spPr>
      </p:pic>
      <p:pic>
        <p:nvPicPr>
          <p:cNvPr id="3" name="Picture 2" descr="er.jpeg">
            <a:extLst>
              <a:ext uri="{FF2B5EF4-FFF2-40B4-BE49-F238E27FC236}">
                <a16:creationId xmlns:a16="http://schemas.microsoft.com/office/drawing/2014/main" id="{C45EDC43-306E-481B-9AD9-CE0F1ADE3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6176" y="2065115"/>
            <a:ext cx="4114800" cy="2762249"/>
          </a:xfrm>
          <a:prstGeom prst="rect">
            <a:avLst/>
          </a:prstGeom>
        </p:spPr>
      </p:pic>
      <p:pic>
        <p:nvPicPr>
          <p:cNvPr id="4" name="Picture 3" descr="cvb.jpeg">
            <a:extLst>
              <a:ext uri="{FF2B5EF4-FFF2-40B4-BE49-F238E27FC236}">
                <a16:creationId xmlns:a16="http://schemas.microsoft.com/office/drawing/2014/main" id="{173E8371-BE30-41A7-9B70-DB4025F74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0456" y="1949003"/>
            <a:ext cx="4206240" cy="2994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fgh.jpeg">
            <a:extLst>
              <a:ext uri="{FF2B5EF4-FFF2-40B4-BE49-F238E27FC236}">
                <a16:creationId xmlns:a16="http://schemas.microsoft.com/office/drawing/2014/main" id="{E056E193-DF91-41A5-9C77-67C21CBC3B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0723" y="2095501"/>
            <a:ext cx="4125706" cy="270147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CC907B3-BDD2-4930-A2C8-900EB242CAE6}"/>
              </a:ext>
            </a:extLst>
          </p:cNvPr>
          <p:cNvSpPr txBox="1"/>
          <p:nvPr/>
        </p:nvSpPr>
        <p:spPr>
          <a:xfrm>
            <a:off x="3733800" y="3028950"/>
            <a:ext cx="5581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বিভিন্ন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অধিকার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থেকে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pPr algn="ctr"/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বঞ্চিত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হওয়া</a:t>
            </a:r>
            <a:endParaRPr lang="en-US" sz="3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BA2524-5E3C-4AD5-9FE6-75F9F7DFC0F0}"/>
              </a:ext>
            </a:extLst>
          </p:cNvPr>
          <p:cNvSpPr txBox="1"/>
          <p:nvPr/>
        </p:nvSpPr>
        <p:spPr>
          <a:xfrm>
            <a:off x="4400550" y="3028950"/>
            <a:ext cx="35541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অধিকাকের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জন্য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স্বাধীকার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dirty="0" err="1">
                <a:latin typeface="Kalpurush" panose="02000600000000000000" pitchFamily="2" charset="0"/>
                <a:cs typeface="Kalpurush" panose="02000600000000000000" pitchFamily="2" charset="0"/>
              </a:rPr>
              <a:t>আন্দোলন</a:t>
            </a:r>
            <a:r>
              <a:rPr lang="en-US" sz="3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812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29596 0.2391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05" y="119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0.01666 L 0.2806 0.2141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23" y="986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-0.30846 -0.24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30" y="-12222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7037E-6 L 0.29154 -0.2386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heikh Mujibur Rahman still remain an unforgettable Hero dgtl - Anandabazar">
            <a:extLst>
              <a:ext uri="{FF2B5EF4-FFF2-40B4-BE49-F238E27FC236}">
                <a16:creationId xmlns:a16="http://schemas.microsoft.com/office/drawing/2014/main" id="{02E21F09-29E6-43E9-88F5-016467615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32" y="3455126"/>
            <a:ext cx="3445140" cy="278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বঙ্গবন্ধু ও ভাষা আন্দোলন | দৈনিক গৌড় বাংলা">
            <a:extLst>
              <a:ext uri="{FF2B5EF4-FFF2-40B4-BE49-F238E27FC236}">
                <a16:creationId xmlns:a16="http://schemas.microsoft.com/office/drawing/2014/main" id="{A498B05E-1E46-4D29-9534-901ECD881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533" y="687326"/>
            <a:ext cx="4171950" cy="278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hoto Archive | 100 Years of Mujib">
            <a:extLst>
              <a:ext uri="{FF2B5EF4-FFF2-40B4-BE49-F238E27FC236}">
                <a16:creationId xmlns:a16="http://schemas.microsoft.com/office/drawing/2014/main" id="{58D18835-CD51-44D1-8B48-279CDF771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271" y="3502092"/>
            <a:ext cx="3389746" cy="2630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১৯৭০-এর নির্বাচন | 710614 | কালের কণ্ঠ | kalerkantho">
            <a:extLst>
              <a:ext uri="{FF2B5EF4-FFF2-40B4-BE49-F238E27FC236}">
                <a16:creationId xmlns:a16="http://schemas.microsoft.com/office/drawing/2014/main" id="{4CAB963C-2FC7-4F07-A67B-126F72AC4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021" y="3448304"/>
            <a:ext cx="3146156" cy="2844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D1ED52-9BE2-4208-A7D6-6F505FE913D7}"/>
              </a:ext>
            </a:extLst>
          </p:cNvPr>
          <p:cNvSpPr txBox="1"/>
          <p:nvPr/>
        </p:nvSpPr>
        <p:spPr>
          <a:xfrm>
            <a:off x="5167085" y="532816"/>
            <a:ext cx="6586765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rtl="0"/>
            <a:r>
              <a:rPr lang="as-IN" sz="2400" b="0" i="0" dirty="0">
                <a:solidFill>
                  <a:srgbClr val="282829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পূর্ব পাকিস্তান অভিন্ন পাকিস্তানের অর্থনীতিতে বেশ ভালো প্রভাব রাখলেও নাগরিক অধিকার ও অন্যান্য সুযোগ সুবিধা ভোগ করতে পারছিল না।</a:t>
            </a:r>
          </a:p>
          <a:p>
            <a:pPr algn="l" rtl="0"/>
            <a:r>
              <a:rPr lang="as-IN" sz="2400" b="0" i="0" dirty="0">
                <a:solidFill>
                  <a:srgbClr val="282829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তৎকালীন সরকার উলটো নানারকম অন্যায় ও অত্যাচার শুরু করে এই সহজ সরল মানুষের উপর।</a:t>
            </a:r>
            <a:r>
              <a:rPr lang="en-US" sz="2400" b="0" i="0" dirty="0">
                <a:solidFill>
                  <a:srgbClr val="282829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as-IN" sz="2400" b="0" i="0" dirty="0">
                <a:solidFill>
                  <a:srgbClr val="282829"/>
                </a:solidFill>
                <a:effectLst/>
                <a:latin typeface="Kalpurush" panose="02000600000000000000" pitchFamily="2" charset="0"/>
                <a:cs typeface="Kalpurush" panose="02000600000000000000" pitchFamily="2" charset="0"/>
              </a:rPr>
              <a:t>নিজেদের অধিকার অনেকদিন ধরে না পাওয়ার প্রতিবাদের প্রতিফলন ছিল মুক্তিযুদ্ধ। এরই ফলশ্রুতিতে হয় মুক্তিযুদ্ধ।</a:t>
            </a:r>
          </a:p>
        </p:txBody>
      </p:sp>
    </p:spTree>
    <p:extLst>
      <p:ext uri="{BB962C8B-B14F-4D97-AF65-F5344CB8AC3E}">
        <p14:creationId xmlns:p14="http://schemas.microsoft.com/office/powerpoint/2010/main" val="2408272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1732</TotalTime>
  <Words>815</Words>
  <Application>Microsoft Office PowerPoint</Application>
  <PresentationFormat>Widescreen</PresentationFormat>
  <Paragraphs>154</Paragraphs>
  <Slides>33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Calibri Light</vt:lpstr>
      <vt:lpstr>Kalpurush</vt:lpstr>
      <vt:lpstr>NikoshBAN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ismail - [2010]</cp:lastModifiedBy>
  <cp:revision>42</cp:revision>
  <dcterms:created xsi:type="dcterms:W3CDTF">2021-01-22T13:15:13Z</dcterms:created>
  <dcterms:modified xsi:type="dcterms:W3CDTF">2021-02-02T03:40:41Z</dcterms:modified>
</cp:coreProperties>
</file>