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258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61B5D-788C-4B07-9E35-05012847E34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563C6-1580-47BF-AFC1-DA6508D6F96F}">
      <dgm:prSet custT="1"/>
      <dgm:spPr>
        <a:solidFill>
          <a:srgbClr val="FFFF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bn-BD" sz="3200" b="1" dirty="0">
              <a:latin typeface="NikoshBAN" pitchFamily="2" charset="0"/>
              <a:cs typeface="NikoshBAN" pitchFamily="2" charset="0"/>
            </a:rPr>
            <a:t>শিখনফল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54BE01B-41FF-4F39-8CD6-A6703E49915D}" type="parTrans" cxnId="{AB130167-A5F7-4EDA-B8B8-9DFF28353F5A}">
      <dgm:prSet/>
      <dgm:spPr/>
      <dgm:t>
        <a:bodyPr/>
        <a:lstStyle/>
        <a:p>
          <a:endParaRPr lang="en-US"/>
        </a:p>
      </dgm:t>
    </dgm:pt>
    <dgm:pt modelId="{E7A3F6FD-478E-49C4-B9B5-E7A638E5578A}" type="sibTrans" cxnId="{AB130167-A5F7-4EDA-B8B8-9DFF28353F5A}">
      <dgm:prSet/>
      <dgm:spPr/>
      <dgm:t>
        <a:bodyPr/>
        <a:lstStyle/>
        <a:p>
          <a:endParaRPr lang="en-US"/>
        </a:p>
      </dgm:t>
    </dgm:pt>
    <dgm:pt modelId="{9DCC662C-4421-4623-AA2B-0D93AE107B9A}" type="pres">
      <dgm:prSet presAssocID="{CC261B5D-788C-4B07-9E35-05012847E34F}" presName="compositeShape" presStyleCnt="0">
        <dgm:presLayoutVars>
          <dgm:chMax val="7"/>
          <dgm:dir/>
          <dgm:resizeHandles val="exact"/>
        </dgm:presLayoutVars>
      </dgm:prSet>
      <dgm:spPr/>
    </dgm:pt>
    <dgm:pt modelId="{6FF98D2A-EEE5-40D3-81FD-C16564E8CA3F}" type="pres">
      <dgm:prSet presAssocID="{3CD563C6-1580-47BF-AFC1-DA6508D6F96F}" presName="circ1TxSh" presStyleLbl="vennNode1" presStyleIdx="0" presStyleCnt="1" custScaleX="322607" custLinFactNeighborY="1722"/>
      <dgm:spPr>
        <a:prstGeom prst="horizontalScroll">
          <a:avLst/>
        </a:prstGeom>
      </dgm:spPr>
    </dgm:pt>
  </dgm:ptLst>
  <dgm:cxnLst>
    <dgm:cxn modelId="{F297FE66-8E62-4ECD-A12B-198725CF5267}" type="presOf" srcId="{CC261B5D-788C-4B07-9E35-05012847E34F}" destId="{9DCC662C-4421-4623-AA2B-0D93AE107B9A}" srcOrd="0" destOrd="0" presId="urn:microsoft.com/office/officeart/2005/8/layout/venn1"/>
    <dgm:cxn modelId="{AB130167-A5F7-4EDA-B8B8-9DFF28353F5A}" srcId="{CC261B5D-788C-4B07-9E35-05012847E34F}" destId="{3CD563C6-1580-47BF-AFC1-DA6508D6F96F}" srcOrd="0" destOrd="0" parTransId="{B54BE01B-41FF-4F39-8CD6-A6703E49915D}" sibTransId="{E7A3F6FD-478E-49C4-B9B5-E7A638E5578A}"/>
    <dgm:cxn modelId="{8FAFE4B3-6D9B-4900-BB04-F728012DB516}" type="presOf" srcId="{3CD563C6-1580-47BF-AFC1-DA6508D6F96F}" destId="{6FF98D2A-EEE5-40D3-81FD-C16564E8CA3F}" srcOrd="0" destOrd="0" presId="urn:microsoft.com/office/officeart/2005/8/layout/venn1"/>
    <dgm:cxn modelId="{904B2EE4-7724-466D-80C9-9F2A010588B2}" type="presParOf" srcId="{9DCC662C-4421-4623-AA2B-0D93AE107B9A}" destId="{6FF98D2A-EEE5-40D3-81FD-C16564E8CA3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98D2A-EEE5-40D3-81FD-C16564E8CA3F}">
      <dsp:nvSpPr>
        <dsp:cNvPr id="0" name=""/>
        <dsp:cNvSpPr/>
      </dsp:nvSpPr>
      <dsp:spPr>
        <a:xfrm>
          <a:off x="-182737" y="0"/>
          <a:ext cx="2808871" cy="870679"/>
        </a:xfrm>
        <a:prstGeom prst="horizontalScroll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শিখনফল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-73902" y="108835"/>
        <a:ext cx="2645619" cy="653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97187"/>
            <a:ext cx="9944100" cy="2546773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3842174"/>
            <a:ext cx="9944100" cy="176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8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3" y="389467"/>
            <a:ext cx="11435715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1947333"/>
            <a:ext cx="11435715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389467"/>
            <a:ext cx="2858929" cy="619929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389467"/>
            <a:ext cx="8411051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3" y="389467"/>
            <a:ext cx="11435715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43" y="1947333"/>
            <a:ext cx="11435715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823721"/>
            <a:ext cx="11435715" cy="3042919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4895428"/>
            <a:ext cx="11435715" cy="160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5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3" y="389467"/>
            <a:ext cx="11435715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1947333"/>
            <a:ext cx="563499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1947333"/>
            <a:ext cx="563499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6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389467"/>
            <a:ext cx="11435715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793241"/>
            <a:ext cx="5609093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672080"/>
            <a:ext cx="5609093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793241"/>
            <a:ext cx="563671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672080"/>
            <a:ext cx="563671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4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3" y="389467"/>
            <a:ext cx="11435715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87680"/>
            <a:ext cx="4276308" cy="1706880"/>
          </a:xfrm>
          <a:prstGeom prst="rect">
            <a:avLst/>
          </a:prstGeo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053254"/>
            <a:ext cx="6712268" cy="5198533"/>
          </a:xfrm>
          <a:prstGeom prst="rect">
            <a:avLst/>
          </a:prstGeo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194560"/>
            <a:ext cx="4276308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87680"/>
            <a:ext cx="4276308" cy="1706880"/>
          </a:xfrm>
          <a:prstGeom prst="rect">
            <a:avLst/>
          </a:prstGeo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1053254"/>
            <a:ext cx="6712268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194560"/>
            <a:ext cx="4276308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6780107"/>
            <a:ext cx="298323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A6EE-9BEA-4CB7-A7F2-F9F11F8C6CAD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6780107"/>
            <a:ext cx="447484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6780107"/>
            <a:ext cx="298323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C3B5489-F831-45B4-8961-FD43C161D4E9}"/>
              </a:ext>
            </a:extLst>
          </p:cNvPr>
          <p:cNvSpPr/>
          <p:nvPr userDrawn="1"/>
        </p:nvSpPr>
        <p:spPr>
          <a:xfrm>
            <a:off x="168639" y="179882"/>
            <a:ext cx="12921521" cy="6955436"/>
          </a:xfrm>
          <a:prstGeom prst="frame">
            <a:avLst>
              <a:gd name="adj1" fmla="val 79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E3005F6C-0DF0-452C-9D6C-BAE0D54C6697}"/>
              </a:ext>
            </a:extLst>
          </p:cNvPr>
          <p:cNvSpPr/>
          <p:nvPr userDrawn="1"/>
        </p:nvSpPr>
        <p:spPr>
          <a:xfrm>
            <a:off x="168638" y="179881"/>
            <a:ext cx="1600201" cy="1621437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A6C6E895-AEF5-495D-9A32-A1BEE33C9537}"/>
              </a:ext>
            </a:extLst>
          </p:cNvPr>
          <p:cNvSpPr/>
          <p:nvPr userDrawn="1"/>
        </p:nvSpPr>
        <p:spPr>
          <a:xfrm rot="16200000">
            <a:off x="158019" y="5524499"/>
            <a:ext cx="1621437" cy="1600199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401B3E4-1BA8-4B9D-9CEB-DCB2A1A8E663}"/>
              </a:ext>
            </a:extLst>
          </p:cNvPr>
          <p:cNvSpPr/>
          <p:nvPr userDrawn="1"/>
        </p:nvSpPr>
        <p:spPr>
          <a:xfrm rot="10800000">
            <a:off x="11489960" y="5366479"/>
            <a:ext cx="1600200" cy="1768839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7D1203F-82BA-49FB-B1A3-EF64FCDB03BC}"/>
              </a:ext>
            </a:extLst>
          </p:cNvPr>
          <p:cNvSpPr/>
          <p:nvPr userDrawn="1"/>
        </p:nvSpPr>
        <p:spPr>
          <a:xfrm rot="5400000">
            <a:off x="11442493" y="148651"/>
            <a:ext cx="1616434" cy="1678900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2C4B30-1DAC-478B-8CA6-B0560C478C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2" y="794478"/>
            <a:ext cx="1042987" cy="853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95E71A-7FB5-4A82-9234-3C65C69AEB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260" y="764498"/>
            <a:ext cx="1121688" cy="782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5482F-1656-4763-BAEE-5E011638D9C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88" y="179881"/>
            <a:ext cx="3787512" cy="606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B0CE2-88CA-4105-89D6-0CB8B870FAE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48" y="6505731"/>
            <a:ext cx="3787512" cy="684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BA5294-F232-4FB3-AA73-86E200CD251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18340" y="3452072"/>
            <a:ext cx="3717564" cy="710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89F167-B675-42A6-81F4-AC82DE53062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0918" y="3304672"/>
            <a:ext cx="3717564" cy="7108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32A891-13BA-4CE6-89FA-311B5926E1B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357" b="81786" l="26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69" y="102934"/>
            <a:ext cx="3365291" cy="606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81C2C4-8A93-4EFE-982D-A5393133FD9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357" b="81786" l="26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27" y="179881"/>
            <a:ext cx="3365291" cy="6068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B94262-F536-4C36-BF85-25D36EA5D5F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64" y="6595671"/>
            <a:ext cx="2489623" cy="5396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A56C4C-F84D-45AF-80BE-CA06FC22396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58" y="6598171"/>
            <a:ext cx="2934232" cy="5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A423F594-889C-448D-9E68-59B71AB640CF}"/>
              </a:ext>
            </a:extLst>
          </p:cNvPr>
          <p:cNvSpPr/>
          <p:nvPr/>
        </p:nvSpPr>
        <p:spPr>
          <a:xfrm>
            <a:off x="168639" y="179882"/>
            <a:ext cx="12921521" cy="6955436"/>
          </a:xfrm>
          <a:prstGeom prst="frame">
            <a:avLst>
              <a:gd name="adj1" fmla="val 79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7DE472C9-E039-49C9-B967-B5393621FDE8}"/>
              </a:ext>
            </a:extLst>
          </p:cNvPr>
          <p:cNvSpPr/>
          <p:nvPr/>
        </p:nvSpPr>
        <p:spPr>
          <a:xfrm>
            <a:off x="168638" y="179881"/>
            <a:ext cx="1600201" cy="1621437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556B4-8E0D-4666-9A7E-31A0C8E19258}"/>
              </a:ext>
            </a:extLst>
          </p:cNvPr>
          <p:cNvSpPr/>
          <p:nvPr/>
        </p:nvSpPr>
        <p:spPr>
          <a:xfrm rot="16200000">
            <a:off x="158019" y="5524499"/>
            <a:ext cx="1621437" cy="1600199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8C19E15-C623-4F93-AEDD-17004719A370}"/>
              </a:ext>
            </a:extLst>
          </p:cNvPr>
          <p:cNvSpPr/>
          <p:nvPr/>
        </p:nvSpPr>
        <p:spPr>
          <a:xfrm rot="10800000">
            <a:off x="11489960" y="5366479"/>
            <a:ext cx="1600200" cy="1768839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69B7D5A6-B4EC-4354-BF33-D231AE057B8D}"/>
              </a:ext>
            </a:extLst>
          </p:cNvPr>
          <p:cNvSpPr/>
          <p:nvPr/>
        </p:nvSpPr>
        <p:spPr>
          <a:xfrm rot="5400000">
            <a:off x="11442493" y="148651"/>
            <a:ext cx="1616434" cy="1678900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70541B-0B45-495E-9EF9-04B718E46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64498"/>
            <a:ext cx="1042987" cy="853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A52903-4A2F-45B1-BA77-63C3DC7D5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260" y="764498"/>
            <a:ext cx="1121688" cy="7825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3A58AD-DA06-437D-8DBC-57D28907E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88" y="179881"/>
            <a:ext cx="3787512" cy="606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4F1619-293D-4131-838D-0CA7B9637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48" y="6505731"/>
            <a:ext cx="3787512" cy="684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67C5D7-769E-42AA-B3B8-154ECA9CC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18340" y="3452072"/>
            <a:ext cx="3717564" cy="7108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9F07AB-1C9E-4534-8216-06A7361C4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0918" y="3304672"/>
            <a:ext cx="3717564" cy="7108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74514F-BFDE-4B25-8120-995A6D2856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357" b="81786" l="26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69" y="102934"/>
            <a:ext cx="3365291" cy="6068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ADF7FE-47C4-4666-A6E1-7F05A57FB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357" b="81786" l="26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27" y="179881"/>
            <a:ext cx="3365291" cy="6068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ECEE9B-435B-4470-ADBB-D5CF725B88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64" y="6595671"/>
            <a:ext cx="2489623" cy="5396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8050E1-1B38-4C2B-88AF-B708282A3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58" y="6598171"/>
            <a:ext cx="2934232" cy="539646"/>
          </a:xfrm>
          <a:prstGeom prst="rect">
            <a:avLst/>
          </a:prstGeom>
        </p:spPr>
      </p:pic>
      <p:sp>
        <p:nvSpPr>
          <p:cNvPr id="175" name="Trapezoid 6">
            <a:extLst>
              <a:ext uri="{FF2B5EF4-FFF2-40B4-BE49-F238E27FC236}">
                <a16:creationId xmlns:a16="http://schemas.microsoft.com/office/drawing/2014/main" id="{B81C9050-0702-4861-91A9-811547A681CD}"/>
              </a:ext>
            </a:extLst>
          </p:cNvPr>
          <p:cNvSpPr/>
          <p:nvPr/>
        </p:nvSpPr>
        <p:spPr>
          <a:xfrm>
            <a:off x="1749687" y="1558613"/>
            <a:ext cx="941077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09B6BFD4-30EF-4334-92A6-CADD52270074}"/>
              </a:ext>
            </a:extLst>
          </p:cNvPr>
          <p:cNvSpPr/>
          <p:nvPr/>
        </p:nvSpPr>
        <p:spPr>
          <a:xfrm>
            <a:off x="1728859" y="1065009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90C3E04C-1ADE-44CB-9A29-86B7C77B5F0B}"/>
              </a:ext>
            </a:extLst>
          </p:cNvPr>
          <p:cNvSpPr/>
          <p:nvPr/>
        </p:nvSpPr>
        <p:spPr>
          <a:xfrm>
            <a:off x="2146145" y="1272005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8C890B6-2DE7-469B-B3DB-4A013619FDF4}"/>
              </a:ext>
            </a:extLst>
          </p:cNvPr>
          <p:cNvGrpSpPr/>
          <p:nvPr/>
        </p:nvGrpSpPr>
        <p:grpSpPr>
          <a:xfrm>
            <a:off x="7189551" y="1017893"/>
            <a:ext cx="2208628" cy="4712558"/>
            <a:chOff x="6679891" y="388313"/>
            <a:chExt cx="2208628" cy="4712558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26838CA-66EE-4FE5-94E6-C68DC4574B9C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EC51D2D-7D6A-4A94-9093-4746207A7423}"/>
                </a:ext>
              </a:extLst>
            </p:cNvPr>
            <p:cNvSpPr/>
            <p:nvPr/>
          </p:nvSpPr>
          <p:spPr>
            <a:xfrm>
              <a:off x="6679891" y="2844360"/>
              <a:ext cx="2208628" cy="2208628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AB18B697-EC3E-4398-956D-B4F785BA78C8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BF4B487C-0E92-445F-ACB3-816A73F98A68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6FC64F13-B0DC-4F6B-B00C-CBCB8BB8C96E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7A3FDCB-1D46-4420-A89B-CBAD556F5438}"/>
                </a:ext>
              </a:extLst>
            </p:cNvPr>
            <p:cNvCxnSpPr>
              <a:cxnSpLocks/>
              <a:stCxn id="190" idx="4"/>
              <a:endCxn id="180" idx="5"/>
            </p:cNvCxnSpPr>
            <p:nvPr/>
          </p:nvCxnSpPr>
          <p:spPr>
            <a:xfrm>
              <a:off x="7784205" y="1157570"/>
              <a:ext cx="0" cy="1686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E1788CC-FA84-46AD-929E-B228D01541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0F6E8A9-B323-4951-A597-E4B697F3B9A0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59F6962-51E6-4919-A211-B2B731725958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B480626-EAA1-437C-9074-4C69C62C658A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9737CC5-DA4B-43C3-9ECE-6F4990B312B5}"/>
                </a:ext>
              </a:extLst>
            </p:cNvPr>
            <p:cNvSpPr txBox="1"/>
            <p:nvPr/>
          </p:nvSpPr>
          <p:spPr>
            <a:xfrm rot="19315700">
              <a:off x="7173417" y="3071257"/>
              <a:ext cx="1700505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D415CF3-F357-44BF-9A8D-4DDA76271119}"/>
              </a:ext>
            </a:extLst>
          </p:cNvPr>
          <p:cNvGrpSpPr/>
          <p:nvPr/>
        </p:nvGrpSpPr>
        <p:grpSpPr>
          <a:xfrm>
            <a:off x="9006288" y="1065009"/>
            <a:ext cx="2218270" cy="5326454"/>
            <a:chOff x="8496628" y="435429"/>
            <a:chExt cx="2218270" cy="5326454"/>
          </a:xfrm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A7C0EE8-767C-4CF8-B16F-1E05F2FD84FA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07E1582-EBBA-4603-9740-C94CEA8D8570}"/>
                </a:ext>
              </a:extLst>
            </p:cNvPr>
            <p:cNvSpPr/>
            <p:nvPr/>
          </p:nvSpPr>
          <p:spPr>
            <a:xfrm>
              <a:off x="8496628" y="3462887"/>
              <a:ext cx="2208628" cy="2208628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6A229C6-EB0E-46B4-8192-4EB0D198CA67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0FF54B5C-1D57-42BA-B908-2E6903C51199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2B0D513C-2D4C-43ED-AF5E-E956111C6FD3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4713885-BEC5-4968-AF04-AE5BD1E2B9FA}"/>
                </a:ext>
              </a:extLst>
            </p:cNvPr>
            <p:cNvCxnSpPr>
              <a:cxnSpLocks/>
              <a:stCxn id="204" idx="4"/>
              <a:endCxn id="194" idx="5"/>
            </p:cNvCxnSpPr>
            <p:nvPr/>
          </p:nvCxnSpPr>
          <p:spPr>
            <a:xfrm flipH="1">
              <a:off x="9600942" y="1204686"/>
              <a:ext cx="782" cy="2258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5A7D719-C58A-4E77-9A3B-3EE8C51793E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0E17DF6C-9863-4FD2-A419-812A757013B2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0566463-5895-485D-B91F-C7E282C5B81B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0008BC9D-0AE6-4343-880F-B71258EE6099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7D269C6-9F1C-4F2E-A9B4-3452B423B308}"/>
                </a:ext>
              </a:extLst>
            </p:cNvPr>
            <p:cNvSpPr txBox="1"/>
            <p:nvPr/>
          </p:nvSpPr>
          <p:spPr>
            <a:xfrm rot="18837479">
              <a:off x="9079815" y="3531911"/>
              <a:ext cx="17005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9A4D0C3-0264-45BE-AC3E-DB8CA28AFCA6}"/>
              </a:ext>
            </a:extLst>
          </p:cNvPr>
          <p:cNvGrpSpPr/>
          <p:nvPr/>
        </p:nvGrpSpPr>
        <p:grpSpPr>
          <a:xfrm>
            <a:off x="3455904" y="1044381"/>
            <a:ext cx="2208628" cy="5188114"/>
            <a:chOff x="2946244" y="414801"/>
            <a:chExt cx="2208628" cy="5188114"/>
          </a:xfrm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1C1A2EE-158F-4814-85EE-4F0CB52BE348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43BBB04-E25C-40C2-B973-987539A5118A}"/>
                </a:ext>
              </a:extLst>
            </p:cNvPr>
            <p:cNvSpPr/>
            <p:nvPr/>
          </p:nvSpPr>
          <p:spPr>
            <a:xfrm>
              <a:off x="2946244" y="3308817"/>
              <a:ext cx="2208628" cy="2208628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13F68E6-02AC-42BD-9650-09A83F2FC399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88DE327D-6D81-445F-9493-55F94A18773A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43B88676-6073-42A4-9F2C-EB93C4A5F46F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690DD0F-90BA-43BA-B42A-B768052F4D51}"/>
                </a:ext>
              </a:extLst>
            </p:cNvPr>
            <p:cNvCxnSpPr>
              <a:cxnSpLocks/>
              <a:stCxn id="218" idx="4"/>
              <a:endCxn id="208" idx="5"/>
            </p:cNvCxnSpPr>
            <p:nvPr/>
          </p:nvCxnSpPr>
          <p:spPr>
            <a:xfrm>
              <a:off x="4042254" y="1184058"/>
              <a:ext cx="8304" cy="2124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80AB35C6-BA1D-4F34-98A3-AB67397ECBD1}"/>
                </a:ext>
              </a:extLst>
            </p:cNvPr>
            <p:cNvSpPr/>
            <p:nvPr/>
          </p:nvSpPr>
          <p:spPr>
            <a:xfrm>
              <a:off x="4043472" y="3302796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ABA611C-86D0-49BC-AE08-BE1C5506DE81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40A3255-95C9-4F9B-98A1-CF45BCCA714E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C7931D90-A41C-49D2-B7C5-E32DD56841B6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40B3577-C3FB-486E-854B-4C9683D257D7}"/>
                </a:ext>
              </a:extLst>
            </p:cNvPr>
            <p:cNvSpPr txBox="1"/>
            <p:nvPr/>
          </p:nvSpPr>
          <p:spPr>
            <a:xfrm rot="1959997">
              <a:off x="3339002" y="3872394"/>
              <a:ext cx="17005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9EC0661-4917-4DC9-BA51-1170C9CB39ED}"/>
              </a:ext>
            </a:extLst>
          </p:cNvPr>
          <p:cNvGrpSpPr/>
          <p:nvPr/>
        </p:nvGrpSpPr>
        <p:grpSpPr>
          <a:xfrm>
            <a:off x="5373950" y="989149"/>
            <a:ext cx="2208628" cy="5340577"/>
            <a:chOff x="4864290" y="359569"/>
            <a:chExt cx="2208628" cy="5340577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08200F0A-CBCA-4D7D-B0D5-865DA3559C0A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0E88EBE-D0DE-42C2-997F-4BA2A675605D}"/>
                </a:ext>
              </a:extLst>
            </p:cNvPr>
            <p:cNvSpPr/>
            <p:nvPr/>
          </p:nvSpPr>
          <p:spPr>
            <a:xfrm>
              <a:off x="4864290" y="3429000"/>
              <a:ext cx="2208628" cy="2208628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FA2B46EC-A7F3-485A-87CD-633BC625A056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A60F308C-65E9-4884-86AB-E6658B64EAD4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8005EDA4-DC78-4463-A3BD-AA0AFECCE1B0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2823C1C-C7F9-4C92-9459-C002C394D3BD}"/>
                </a:ext>
              </a:extLst>
            </p:cNvPr>
            <p:cNvCxnSpPr>
              <a:cxnSpLocks/>
              <a:stCxn id="232" idx="4"/>
              <a:endCxn id="222" idx="5"/>
            </p:cNvCxnSpPr>
            <p:nvPr/>
          </p:nvCxnSpPr>
          <p:spPr>
            <a:xfrm flipH="1">
              <a:off x="5968604" y="1128826"/>
              <a:ext cx="4592" cy="2300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41F0790-6BFC-4764-B27F-8B25B4899225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07CE081-2F49-49EB-A3F0-E1B377FC03B1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204B2902-8E1D-4C50-A34F-E7501962596A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F1C35B6-0D0C-4EA1-BCD2-74416CCE4E1E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E279A978-43A8-434E-ACB9-B9E2CE416408}"/>
                </a:ext>
              </a:extLst>
            </p:cNvPr>
            <p:cNvSpPr txBox="1"/>
            <p:nvPr/>
          </p:nvSpPr>
          <p:spPr>
            <a:xfrm rot="2458637">
              <a:off x="5268901" y="4040647"/>
              <a:ext cx="1700505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19A8C822-15C7-4ED7-B783-5ED56EA9DD14}"/>
              </a:ext>
            </a:extLst>
          </p:cNvPr>
          <p:cNvGrpSpPr/>
          <p:nvPr/>
        </p:nvGrpSpPr>
        <p:grpSpPr>
          <a:xfrm>
            <a:off x="1741612" y="1029867"/>
            <a:ext cx="2208628" cy="5714698"/>
            <a:chOff x="1741612" y="1029867"/>
            <a:chExt cx="2208628" cy="5714698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6E0EA91-4A7B-45BE-858E-ED2844F52306}"/>
                </a:ext>
              </a:extLst>
            </p:cNvPr>
            <p:cNvGrpSpPr/>
            <p:nvPr/>
          </p:nvGrpSpPr>
          <p:grpSpPr>
            <a:xfrm>
              <a:off x="1741612" y="1029867"/>
              <a:ext cx="2208628" cy="5714698"/>
              <a:chOff x="1231952" y="400287"/>
              <a:chExt cx="2208628" cy="5714698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72188D49-3468-49A1-A43C-F88D714CB68E}"/>
                  </a:ext>
                </a:extLst>
              </p:cNvPr>
              <p:cNvSpPr/>
              <p:nvPr/>
            </p:nvSpPr>
            <p:spPr>
              <a:xfrm>
                <a:off x="1480949" y="6043988"/>
                <a:ext cx="1794737" cy="709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74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DE6658B2-829E-4952-9B2F-431DD7A4C804}"/>
                  </a:ext>
                </a:extLst>
              </p:cNvPr>
              <p:cNvSpPr/>
              <p:nvPr/>
            </p:nvSpPr>
            <p:spPr>
              <a:xfrm>
                <a:off x="2303571" y="3809048"/>
                <a:ext cx="45719" cy="190237"/>
              </a:xfrm>
              <a:custGeom>
                <a:avLst/>
                <a:gdLst>
                  <a:gd name="connsiteX0" fmla="*/ 31547 w 31547"/>
                  <a:gd name="connsiteY0" fmla="*/ 142875 h 142875"/>
                  <a:gd name="connsiteX1" fmla="*/ 114 w 31547"/>
                  <a:gd name="connsiteY1" fmla="*/ 74295 h 142875"/>
                  <a:gd name="connsiteX2" fmla="*/ 22974 w 31547"/>
                  <a:gd name="connsiteY2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7" h="142875">
                    <a:moveTo>
                      <a:pt x="31547" y="142875"/>
                    </a:moveTo>
                    <a:cubicBezTo>
                      <a:pt x="16545" y="120491"/>
                      <a:pt x="1543" y="98107"/>
                      <a:pt x="114" y="74295"/>
                    </a:cubicBezTo>
                    <a:cubicBezTo>
                      <a:pt x="-1315" y="50483"/>
                      <a:pt x="10829" y="25241"/>
                      <a:pt x="22974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3BF6F38-4057-4CAA-ADAB-BCC636710FEF}"/>
                  </a:ext>
                </a:extLst>
              </p:cNvPr>
              <p:cNvSpPr/>
              <p:nvPr/>
            </p:nvSpPr>
            <p:spPr>
              <a:xfrm>
                <a:off x="1231952" y="3820887"/>
                <a:ext cx="2208628" cy="2208628"/>
              </a:xfrm>
              <a:custGeom>
                <a:avLst/>
                <a:gdLst>
                  <a:gd name="connsiteX0" fmla="*/ 1104314 w 2208628"/>
                  <a:gd name="connsiteY0" fmla="*/ 115856 h 2208628"/>
                  <a:gd name="connsiteX1" fmla="*/ 996529 w 2208628"/>
                  <a:gd name="connsiteY1" fmla="*/ 223641 h 2208628"/>
                  <a:gd name="connsiteX2" fmla="*/ 1104314 w 2208628"/>
                  <a:gd name="connsiteY2" fmla="*/ 331426 h 2208628"/>
                  <a:gd name="connsiteX3" fmla="*/ 1212099 w 2208628"/>
                  <a:gd name="connsiteY3" fmla="*/ 223641 h 2208628"/>
                  <a:gd name="connsiteX4" fmla="*/ 1104314 w 2208628"/>
                  <a:gd name="connsiteY4" fmla="*/ 115856 h 2208628"/>
                  <a:gd name="connsiteX5" fmla="*/ 1104314 w 2208628"/>
                  <a:gd name="connsiteY5" fmla="*/ 0 h 2208628"/>
                  <a:gd name="connsiteX6" fmla="*/ 2208628 w 2208628"/>
                  <a:gd name="connsiteY6" fmla="*/ 1104314 h 2208628"/>
                  <a:gd name="connsiteX7" fmla="*/ 1104314 w 2208628"/>
                  <a:gd name="connsiteY7" fmla="*/ 2208628 h 2208628"/>
                  <a:gd name="connsiteX8" fmla="*/ 0 w 2208628"/>
                  <a:gd name="connsiteY8" fmla="*/ 1104314 h 2208628"/>
                  <a:gd name="connsiteX9" fmla="*/ 1104314 w 2208628"/>
                  <a:gd name="connsiteY9" fmla="*/ 0 h 220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08628" h="2208628">
                    <a:moveTo>
                      <a:pt x="1104314" y="115856"/>
                    </a:moveTo>
                    <a:cubicBezTo>
                      <a:pt x="1044786" y="115856"/>
                      <a:pt x="996529" y="164113"/>
                      <a:pt x="996529" y="223641"/>
                    </a:cubicBezTo>
                    <a:cubicBezTo>
                      <a:pt x="996529" y="283169"/>
                      <a:pt x="1044786" y="331426"/>
                      <a:pt x="1104314" y="331426"/>
                    </a:cubicBezTo>
                    <a:cubicBezTo>
                      <a:pt x="1163842" y="331426"/>
                      <a:pt x="1212099" y="283169"/>
                      <a:pt x="1212099" y="223641"/>
                    </a:cubicBezTo>
                    <a:cubicBezTo>
                      <a:pt x="1212099" y="164113"/>
                      <a:pt x="1163842" y="115856"/>
                      <a:pt x="1104314" y="115856"/>
                    </a:cubicBezTo>
                    <a:close/>
                    <a:moveTo>
                      <a:pt x="1104314" y="0"/>
                    </a:moveTo>
                    <a:cubicBezTo>
                      <a:pt x="1714210" y="0"/>
                      <a:pt x="2208628" y="494418"/>
                      <a:pt x="2208628" y="1104314"/>
                    </a:cubicBezTo>
                    <a:cubicBezTo>
                      <a:pt x="2208628" y="1714210"/>
                      <a:pt x="1714210" y="2208628"/>
                      <a:pt x="1104314" y="2208628"/>
                    </a:cubicBezTo>
                    <a:cubicBezTo>
                      <a:pt x="494418" y="2208628"/>
                      <a:pt x="0" y="1714210"/>
                      <a:pt x="0" y="1104314"/>
                    </a:cubicBezTo>
                    <a:cubicBezTo>
                      <a:pt x="0" y="494418"/>
                      <a:pt x="494418" y="0"/>
                      <a:pt x="11043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3CC33">
                      <a:alpha val="49804"/>
                    </a:srgbClr>
                  </a:gs>
                  <a:gs pos="100000">
                    <a:srgbClr val="00FF00">
                      <a:alpha val="69804"/>
                    </a:srgbClr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  <a:reflection blurRad="6350" stA="35000" endPos="90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37F7982E-AEB4-4FD9-B410-721FD2B783FD}"/>
                  </a:ext>
                </a:extLst>
              </p:cNvPr>
              <p:cNvSpPr txBox="1"/>
              <p:nvPr/>
            </p:nvSpPr>
            <p:spPr>
              <a:xfrm>
                <a:off x="1709647" y="4581199"/>
                <a:ext cx="170050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Type your text here. You can add detail information here</a:t>
                </a:r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9E553A7D-BD67-4430-9588-AA55781F4F51}"/>
                  </a:ext>
                </a:extLst>
              </p:cNvPr>
              <p:cNvGrpSpPr/>
              <p:nvPr/>
            </p:nvGrpSpPr>
            <p:grpSpPr>
              <a:xfrm>
                <a:off x="1960039" y="400287"/>
                <a:ext cx="769257" cy="769257"/>
                <a:chOff x="1742328" y="400287"/>
                <a:chExt cx="769257" cy="769257"/>
              </a:xfrm>
            </p:grpSpPr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22238740-C11E-4AFC-AB95-69AB8EC3D1D8}"/>
                    </a:ext>
                  </a:extLst>
                </p:cNvPr>
                <p:cNvSpPr/>
                <p:nvPr/>
              </p:nvSpPr>
              <p:spPr>
                <a:xfrm>
                  <a:off x="1742328" y="400287"/>
                  <a:ext cx="769257" cy="76925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21A40185-4C57-4870-BD69-EF940E0A45E9}"/>
                    </a:ext>
                  </a:extLst>
                </p:cNvPr>
                <p:cNvSpPr/>
                <p:nvPr/>
              </p:nvSpPr>
              <p:spPr>
                <a:xfrm>
                  <a:off x="1917637" y="575111"/>
                  <a:ext cx="418638" cy="41863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CC33"/>
                    </a:gs>
                    <a:gs pos="100000">
                      <a:srgbClr val="00FF00"/>
                    </a:gs>
                  </a:gsLst>
                  <a:lin ang="0" scaled="1"/>
                  <a:tileRect/>
                </a:gradFill>
                <a:ln>
                  <a:gradFill>
                    <a:gsLst>
                      <a:gs pos="0">
                        <a:srgbClr val="33CC33"/>
                      </a:gs>
                      <a:gs pos="100000">
                        <a:srgbClr val="00FF00">
                          <a:alpha val="0"/>
                        </a:srgbClr>
                      </a:gs>
                    </a:gsLst>
                    <a:lin ang="19200000" scaled="0"/>
                  </a:gradFill>
                </a:ln>
                <a:effectLst>
                  <a:innerShdw blurRad="317500" dir="8400000">
                    <a:schemeClr val="bg1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8187EC68-55F6-45BF-B041-38B5015FC449}"/>
                  </a:ext>
                </a:extLst>
              </p:cNvPr>
              <p:cNvCxnSpPr>
                <a:cxnSpLocks/>
                <a:stCxn id="246" idx="4"/>
                <a:endCxn id="237" idx="5"/>
              </p:cNvCxnSpPr>
              <p:nvPr/>
            </p:nvCxnSpPr>
            <p:spPr>
              <a:xfrm flipH="1">
                <a:off x="2336266" y="1169544"/>
                <a:ext cx="8402" cy="26513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76DD6F9-CE0F-4EC4-8FB5-27F4333F0143}"/>
                  </a:ext>
                </a:extLst>
              </p:cNvPr>
              <p:cNvSpPr/>
              <p:nvPr/>
            </p:nvSpPr>
            <p:spPr>
              <a:xfrm>
                <a:off x="2335118" y="3813989"/>
                <a:ext cx="45719" cy="182438"/>
              </a:xfrm>
              <a:custGeom>
                <a:avLst/>
                <a:gdLst>
                  <a:gd name="connsiteX0" fmla="*/ 0 w 64970"/>
                  <a:gd name="connsiteY0" fmla="*/ 11823 h 147491"/>
                  <a:gd name="connsiteX1" fmla="*/ 62865 w 64970"/>
                  <a:gd name="connsiteY1" fmla="*/ 11823 h 147491"/>
                  <a:gd name="connsiteX2" fmla="*/ 45720 w 64970"/>
                  <a:gd name="connsiteY2" fmla="*/ 134696 h 147491"/>
                  <a:gd name="connsiteX3" fmla="*/ 2857 w 64970"/>
                  <a:gd name="connsiteY3" fmla="*/ 137553 h 147491"/>
                  <a:gd name="connsiteX0" fmla="*/ 0 w 49664"/>
                  <a:gd name="connsiteY0" fmla="*/ 3631 h 137775"/>
                  <a:gd name="connsiteX1" fmla="*/ 42563 w 49664"/>
                  <a:gd name="connsiteY1" fmla="*/ 26491 h 137775"/>
                  <a:gd name="connsiteX2" fmla="*/ 45720 w 49664"/>
                  <a:gd name="connsiteY2" fmla="*/ 126504 h 137775"/>
                  <a:gd name="connsiteX3" fmla="*/ 2857 w 49664"/>
                  <a:gd name="connsiteY3" fmla="*/ 129361 h 13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64" h="137775">
                    <a:moveTo>
                      <a:pt x="0" y="3631"/>
                    </a:moveTo>
                    <a:cubicBezTo>
                      <a:pt x="27622" y="-6609"/>
                      <a:pt x="34943" y="6012"/>
                      <a:pt x="42563" y="26491"/>
                    </a:cubicBezTo>
                    <a:cubicBezTo>
                      <a:pt x="50183" y="46970"/>
                      <a:pt x="52338" y="109359"/>
                      <a:pt x="45720" y="126504"/>
                    </a:cubicBezTo>
                    <a:cubicBezTo>
                      <a:pt x="39102" y="143649"/>
                      <a:pt x="19288" y="138410"/>
                      <a:pt x="2857" y="12936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496BE14-84C3-40C8-8380-588D67225FA0}"/>
                  </a:ext>
                </a:extLst>
              </p:cNvPr>
              <p:cNvSpPr/>
              <p:nvPr/>
            </p:nvSpPr>
            <p:spPr>
              <a:xfrm>
                <a:off x="2309413" y="3791900"/>
                <a:ext cx="48578" cy="37147"/>
              </a:xfrm>
              <a:custGeom>
                <a:avLst/>
                <a:gdLst>
                  <a:gd name="connsiteX0" fmla="*/ 0 w 48578"/>
                  <a:gd name="connsiteY0" fmla="*/ 37147 h 37147"/>
                  <a:gd name="connsiteX1" fmla="*/ 48578 w 48578"/>
                  <a:gd name="connsiteY1" fmla="*/ 0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578" h="37147">
                    <a:moveTo>
                      <a:pt x="0" y="37147"/>
                    </a:moveTo>
                    <a:lnTo>
                      <a:pt x="48578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3506516A-22B4-4916-A876-4746FA363781}"/>
                  </a:ext>
                </a:extLst>
              </p:cNvPr>
              <p:cNvSpPr/>
              <p:nvPr/>
            </p:nvSpPr>
            <p:spPr>
              <a:xfrm>
                <a:off x="2316079" y="3772847"/>
                <a:ext cx="48578" cy="37147"/>
              </a:xfrm>
              <a:custGeom>
                <a:avLst/>
                <a:gdLst>
                  <a:gd name="connsiteX0" fmla="*/ 0 w 48578"/>
                  <a:gd name="connsiteY0" fmla="*/ 37147 h 37147"/>
                  <a:gd name="connsiteX1" fmla="*/ 48578 w 48578"/>
                  <a:gd name="connsiteY1" fmla="*/ 0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578" h="37147">
                    <a:moveTo>
                      <a:pt x="0" y="37147"/>
                    </a:moveTo>
                    <a:lnTo>
                      <a:pt x="48578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4" name="Graphic 243" descr="Daily calendar">
                <a:extLst>
                  <a:ext uri="{FF2B5EF4-FFF2-40B4-BE49-F238E27FC236}">
                    <a16:creationId xmlns:a16="http://schemas.microsoft.com/office/drawing/2014/main" id="{31078E09-79B3-4D49-8361-CAEA22FCF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939219" y="5201766"/>
                <a:ext cx="802298" cy="802298"/>
              </a:xfrm>
              <a:prstGeom prst="rect">
                <a:avLst/>
              </a:prstGeom>
            </p:spPr>
          </p:pic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0BA063E-7E14-463B-B91A-3355493C62A7}"/>
                  </a:ext>
                </a:extLst>
              </p:cNvPr>
              <p:cNvSpPr txBox="1"/>
              <p:nvPr/>
            </p:nvSpPr>
            <p:spPr>
              <a:xfrm>
                <a:off x="1978453" y="4294449"/>
                <a:ext cx="9877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Century Gothic" panose="020B0502020202020204" pitchFamily="34" charset="0"/>
                  </a:rPr>
                  <a:t>STEP ONE</a:t>
                </a:r>
              </a:p>
            </p:txBody>
          </p:sp>
        </p:grpSp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56FED923-C396-470D-806F-3194829E3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945" y="4618823"/>
              <a:ext cx="1969612" cy="1969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2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20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20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2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2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F0ACC2-8460-4658-B4D4-3B7D1D967FCA}"/>
              </a:ext>
            </a:extLst>
          </p:cNvPr>
          <p:cNvSpPr/>
          <p:nvPr/>
        </p:nvSpPr>
        <p:spPr>
          <a:xfrm>
            <a:off x="3008314" y="5947077"/>
            <a:ext cx="7511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গজিয়েছে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3F05C-7416-4A59-8D5D-0619F7365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5" y="1540956"/>
            <a:ext cx="5442654" cy="427090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BD3AC1-F803-4A2C-B93D-FFACA8ECA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4" t="22456" b="19064"/>
          <a:stretch/>
        </p:blipFill>
        <p:spPr>
          <a:xfrm>
            <a:off x="6629399" y="1540956"/>
            <a:ext cx="5699234" cy="427090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104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0FD2B-604C-45CE-9205-12CBE4254853}"/>
              </a:ext>
            </a:extLst>
          </p:cNvPr>
          <p:cNvSpPr/>
          <p:nvPr/>
        </p:nvSpPr>
        <p:spPr>
          <a:xfrm>
            <a:off x="3394380" y="6099060"/>
            <a:ext cx="647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থমথমে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2C568-74EF-4BE0-966F-506796815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5" y="1619642"/>
            <a:ext cx="5464017" cy="447941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F4A416-7DE4-4EFA-9EA6-9921CB11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34" y="1619643"/>
            <a:ext cx="5722581" cy="447941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345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B449C4-BD98-46B4-A7A0-DABC2FA9A0D1}"/>
              </a:ext>
            </a:extLst>
          </p:cNvPr>
          <p:cNvSpPr/>
          <p:nvPr/>
        </p:nvSpPr>
        <p:spPr>
          <a:xfrm>
            <a:off x="3480794" y="5518361"/>
            <a:ext cx="512031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C317A-EC82-45AF-ABEF-6922A1286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4"/>
          <a:stretch/>
        </p:blipFill>
        <p:spPr>
          <a:xfrm>
            <a:off x="6447295" y="1453765"/>
            <a:ext cx="5565889" cy="389161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F04AC-D33F-4919-A248-4D315A9C2B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r="7606"/>
          <a:stretch/>
        </p:blipFill>
        <p:spPr>
          <a:xfrm>
            <a:off x="918214" y="1453765"/>
            <a:ext cx="5306233" cy="389161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10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D7249-9AB5-472F-B469-B6E40259C939}"/>
              </a:ext>
            </a:extLst>
          </p:cNvPr>
          <p:cNvSpPr/>
          <p:nvPr/>
        </p:nvSpPr>
        <p:spPr>
          <a:xfrm>
            <a:off x="926654" y="5953957"/>
            <a:ext cx="11405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উর্দূকে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করতে।বাঙ্গালীর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কেড়ে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FD86C-5A4D-4841-A6A0-2576D61FF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8" b="10733"/>
          <a:stretch/>
        </p:blipFill>
        <p:spPr>
          <a:xfrm>
            <a:off x="926655" y="1492741"/>
            <a:ext cx="5482950" cy="432971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FE53A9-2672-4EA4-A928-94E016E14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492742"/>
            <a:ext cx="5641404" cy="432971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499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6FC6B9-EF95-4494-AC68-485440722C95}"/>
              </a:ext>
            </a:extLst>
          </p:cNvPr>
          <p:cNvSpPr/>
          <p:nvPr/>
        </p:nvSpPr>
        <p:spPr>
          <a:xfrm>
            <a:off x="1685016" y="6029100"/>
            <a:ext cx="9888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ছাত্রজনতা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টগবগে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তরুনেরা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বেপরোয়া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97BA8-9FB2-4DE2-A0BC-EE6AC8A8B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96" y="1683178"/>
            <a:ext cx="5147391" cy="415870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458CD-CC84-4FE3-8382-06E44618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09" y="1683179"/>
            <a:ext cx="5782651" cy="415870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012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946C3F-E5A5-4FBE-B00B-9D2E429191B9}"/>
              </a:ext>
            </a:extLst>
          </p:cNvPr>
          <p:cNvSpPr/>
          <p:nvPr/>
        </p:nvSpPr>
        <p:spPr>
          <a:xfrm>
            <a:off x="2871801" y="5971250"/>
            <a:ext cx="75151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ছাড়বে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51A91-2155-428B-A6DB-B6439EA28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" y="1553211"/>
            <a:ext cx="5794249" cy="427796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BC9274-EF97-4F90-BB12-A7FC0CBE5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81" y="1553210"/>
            <a:ext cx="5405801" cy="427796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954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C522FB-E9EA-4D66-8103-A4FBA434D261}"/>
              </a:ext>
            </a:extLst>
          </p:cNvPr>
          <p:cNvSpPr/>
          <p:nvPr/>
        </p:nvSpPr>
        <p:spPr>
          <a:xfrm>
            <a:off x="3718186" y="5933877"/>
            <a:ext cx="4706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B80B5-AFF2-4547-91E0-C4143F4E0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61" y="1459075"/>
            <a:ext cx="5361701" cy="439703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5F022-4FD6-44F3-81D8-EB466B07F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31" y="1459076"/>
            <a:ext cx="5478510" cy="439703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121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426EDF-8FBD-4A5E-A473-DAE3CA1890A8}"/>
              </a:ext>
            </a:extLst>
          </p:cNvPr>
          <p:cNvSpPr/>
          <p:nvPr/>
        </p:nvSpPr>
        <p:spPr>
          <a:xfrm>
            <a:off x="897248" y="4728586"/>
            <a:ext cx="547035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bn-IN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0757A1-4145-4E53-99F5-29ABAF610A12}"/>
              </a:ext>
            </a:extLst>
          </p:cNvPr>
          <p:cNvSpPr/>
          <p:nvPr/>
        </p:nvSpPr>
        <p:spPr>
          <a:xfrm>
            <a:off x="1057457" y="5935594"/>
            <a:ext cx="35910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C97D5A-3DD0-4A48-8622-9C0F031C8E25}"/>
              </a:ext>
            </a:extLst>
          </p:cNvPr>
          <p:cNvGrpSpPr/>
          <p:nvPr/>
        </p:nvGrpSpPr>
        <p:grpSpPr>
          <a:xfrm>
            <a:off x="6707189" y="509009"/>
            <a:ext cx="2532185" cy="3139190"/>
            <a:chOff x="6707189" y="509009"/>
            <a:chExt cx="2532185" cy="31391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D3402F-8E44-4C42-A620-D40CBDD5C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0" t="5900" r="7536" b="18831"/>
            <a:stretch/>
          </p:blipFill>
          <p:spPr>
            <a:xfrm>
              <a:off x="6707189" y="509009"/>
              <a:ext cx="2532185" cy="2874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DA9DF8-B181-41A8-9E4A-F271A8661C0E}"/>
                </a:ext>
              </a:extLst>
            </p:cNvPr>
            <p:cNvSpPr/>
            <p:nvPr/>
          </p:nvSpPr>
          <p:spPr>
            <a:xfrm>
              <a:off x="7664542" y="3278867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রফিক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6B3D11-75FA-4EB3-BFF3-A3AA3BB6FF00}"/>
              </a:ext>
            </a:extLst>
          </p:cNvPr>
          <p:cNvGrpSpPr/>
          <p:nvPr/>
        </p:nvGrpSpPr>
        <p:grpSpPr>
          <a:xfrm>
            <a:off x="9302876" y="565274"/>
            <a:ext cx="2685142" cy="3048392"/>
            <a:chOff x="9302876" y="565274"/>
            <a:chExt cx="2685142" cy="30483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D02BE5-BC73-4A73-BBE5-1B15A0189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2" t="11639" r="8816" b="17864"/>
            <a:stretch/>
          </p:blipFill>
          <p:spPr>
            <a:xfrm>
              <a:off x="9302876" y="565274"/>
              <a:ext cx="2685142" cy="28135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E9321A-C1E1-463C-A8B6-1B023C4AEC9C}"/>
                </a:ext>
              </a:extLst>
            </p:cNvPr>
            <p:cNvSpPr/>
            <p:nvPr/>
          </p:nvSpPr>
          <p:spPr>
            <a:xfrm>
              <a:off x="10326289" y="3244334"/>
              <a:ext cx="638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সালাম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3F3B8A-4894-4EF8-80FA-87E46E65217D}"/>
              </a:ext>
            </a:extLst>
          </p:cNvPr>
          <p:cNvGrpSpPr/>
          <p:nvPr/>
        </p:nvGrpSpPr>
        <p:grpSpPr>
          <a:xfrm>
            <a:off x="6354767" y="3643534"/>
            <a:ext cx="2574387" cy="3075950"/>
            <a:chOff x="6354767" y="3699806"/>
            <a:chExt cx="2574387" cy="30759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975C2A-9265-4749-A1D9-4B962016D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5901" r="8921" b="18054"/>
            <a:stretch/>
          </p:blipFill>
          <p:spPr>
            <a:xfrm>
              <a:off x="6354767" y="3699806"/>
              <a:ext cx="2574387" cy="29190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4E8A98-932A-46CD-B50F-30EFE068E4C6}"/>
                </a:ext>
              </a:extLst>
            </p:cNvPr>
            <p:cNvSpPr/>
            <p:nvPr/>
          </p:nvSpPr>
          <p:spPr>
            <a:xfrm>
              <a:off x="7335766" y="6406424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বরকত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96E794-9EAB-4FE5-8EA8-2614703B2E17}"/>
              </a:ext>
            </a:extLst>
          </p:cNvPr>
          <p:cNvGrpSpPr/>
          <p:nvPr/>
        </p:nvGrpSpPr>
        <p:grpSpPr>
          <a:xfrm>
            <a:off x="9158066" y="3601328"/>
            <a:ext cx="2829952" cy="3103707"/>
            <a:chOff x="9158066" y="3601328"/>
            <a:chExt cx="2829952" cy="310370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E8158D6-526E-47AF-9C79-CB4EE883A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" t="2790" r="7410" b="18760"/>
            <a:stretch/>
          </p:blipFill>
          <p:spPr>
            <a:xfrm>
              <a:off x="9158066" y="3601328"/>
              <a:ext cx="2829952" cy="29964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1DB820-81DB-4F0E-8E07-E49457B218F8}"/>
                </a:ext>
              </a:extLst>
            </p:cNvPr>
            <p:cNvSpPr/>
            <p:nvPr/>
          </p:nvSpPr>
          <p:spPr>
            <a:xfrm>
              <a:off x="10234648" y="6335703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জব্বার</a:t>
              </a:r>
              <a:r>
                <a:rPr lang="en-US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19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59E8DF-E465-4A6F-82F7-7C3EA7185EB4}"/>
              </a:ext>
            </a:extLst>
          </p:cNvPr>
          <p:cNvSpPr txBox="1"/>
          <p:nvPr/>
        </p:nvSpPr>
        <p:spPr>
          <a:xfrm>
            <a:off x="5067300" y="822385"/>
            <a:ext cx="2877487" cy="1514773"/>
          </a:xfrm>
          <a:prstGeom prst="wedgeEllipse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আদর্শপাঠ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deal reading for teacher.jpg">
            <a:extLst>
              <a:ext uri="{FF2B5EF4-FFF2-40B4-BE49-F238E27FC236}">
                <a16:creationId xmlns:a16="http://schemas.microsoft.com/office/drawing/2014/main" id="{18DCADE6-2F21-4D76-B7E6-81E2F1B24C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4428" y="927316"/>
            <a:ext cx="2344933" cy="1126023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CB9277-0D8D-43B5-A23A-AB8B3FBCA235}"/>
              </a:ext>
            </a:extLst>
          </p:cNvPr>
          <p:cNvSpPr txBox="1"/>
          <p:nvPr/>
        </p:nvSpPr>
        <p:spPr>
          <a:xfrm>
            <a:off x="1795072" y="2758191"/>
            <a:ext cx="9668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১৯৫২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১৯৫২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১৯৫২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থমথমে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ছাড়বে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bn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bn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9219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1">
            <a:extLst>
              <a:ext uri="{FF2B5EF4-FFF2-40B4-BE49-F238E27FC236}">
                <a16:creationId xmlns:a16="http://schemas.microsoft.com/office/drawing/2014/main" id="{FC207026-F3B8-4566-9451-748E17CA134A}"/>
              </a:ext>
            </a:extLst>
          </p:cNvPr>
          <p:cNvSpPr/>
          <p:nvPr/>
        </p:nvSpPr>
        <p:spPr>
          <a:xfrm>
            <a:off x="4833079" y="739126"/>
            <a:ext cx="3592642" cy="969754"/>
          </a:xfrm>
          <a:prstGeom prst="downArrowCallou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s reading 2.jpg">
            <a:extLst>
              <a:ext uri="{FF2B5EF4-FFF2-40B4-BE49-F238E27FC236}">
                <a16:creationId xmlns:a16="http://schemas.microsoft.com/office/drawing/2014/main" id="{75B1DD15-1CE8-41F8-AFAD-3BB43A2F37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040" y="1960965"/>
            <a:ext cx="5387559" cy="3390524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8AB22-6535-4021-8F2F-272CE73BE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03" y="1960964"/>
            <a:ext cx="5229357" cy="339052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183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8ED625-78C1-46E0-9907-5EBA57A65ABD}"/>
              </a:ext>
            </a:extLst>
          </p:cNvPr>
          <p:cNvSpPr txBox="1"/>
          <p:nvPr/>
        </p:nvSpPr>
        <p:spPr>
          <a:xfrm>
            <a:off x="4765473" y="963594"/>
            <a:ext cx="3727853" cy="6103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498" tIns="52249" rIns="104498" bIns="52249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9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D2C8B-6D4B-4D61-8B8C-5F742B412B6B}"/>
              </a:ext>
            </a:extLst>
          </p:cNvPr>
          <p:cNvSpPr txBox="1"/>
          <p:nvPr/>
        </p:nvSpPr>
        <p:spPr>
          <a:xfrm>
            <a:off x="1125121" y="1543513"/>
            <a:ext cx="6354972" cy="5076015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5397" tIns="62699" rIns="125397" bIns="62699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এ,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চাঃকাঃ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(TMTE Project of DPE)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এম্ব্যাসেডর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০১৭১৭১৩৭৬৫৩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AC5C06-2841-4522-8B21-7628AACAA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74716"/>
            <a:ext cx="4082478" cy="40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8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B86EF1-BF84-438D-A33B-6F098A2BA84B}"/>
              </a:ext>
            </a:extLst>
          </p:cNvPr>
          <p:cNvSpPr/>
          <p:nvPr/>
        </p:nvSpPr>
        <p:spPr>
          <a:xfrm>
            <a:off x="3233278" y="700119"/>
            <a:ext cx="67922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4055A-3356-4BA0-A4C8-FE72DD367147}"/>
              </a:ext>
            </a:extLst>
          </p:cNvPr>
          <p:cNvSpPr/>
          <p:nvPr/>
        </p:nvSpPr>
        <p:spPr>
          <a:xfrm flipH="1">
            <a:off x="2060312" y="1972740"/>
            <a:ext cx="171789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থমথমে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E069CD-9A78-40B0-8EDF-5EA6DB26AC82}"/>
              </a:ext>
            </a:extLst>
          </p:cNvPr>
          <p:cNvSpPr/>
          <p:nvPr/>
        </p:nvSpPr>
        <p:spPr>
          <a:xfrm>
            <a:off x="8771064" y="2007466"/>
            <a:ext cx="320953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12809-43B3-420D-B5ED-5D3069433AB5}"/>
              </a:ext>
            </a:extLst>
          </p:cNvPr>
          <p:cNvSpPr/>
          <p:nvPr/>
        </p:nvSpPr>
        <p:spPr>
          <a:xfrm>
            <a:off x="2170614" y="4765497"/>
            <a:ext cx="98616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মিছিল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554B61-EB4A-4E69-884C-99F89C7F0AD9}"/>
              </a:ext>
            </a:extLst>
          </p:cNvPr>
          <p:cNvSpPr/>
          <p:nvPr/>
        </p:nvSpPr>
        <p:spPr>
          <a:xfrm>
            <a:off x="9397396" y="4765497"/>
            <a:ext cx="155042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শোভাযাত্রা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6A0CC4-79C9-45AD-BED0-AE4802401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84" y="1346450"/>
            <a:ext cx="4752859" cy="237387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9C88ED-B5F0-4FA1-9E8F-C4D7D6866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82" y="4057952"/>
            <a:ext cx="4818445" cy="248292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0509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6BF46B-7C96-44F6-B425-948191C3FA34}"/>
              </a:ext>
            </a:extLst>
          </p:cNvPr>
          <p:cNvSpPr/>
          <p:nvPr/>
        </p:nvSpPr>
        <p:spPr>
          <a:xfrm>
            <a:off x="3291702" y="663587"/>
            <a:ext cx="66753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E25CA-0727-4C99-8FDC-2EA1F562D29E}"/>
              </a:ext>
            </a:extLst>
          </p:cNvPr>
          <p:cNvSpPr/>
          <p:nvPr/>
        </p:nvSpPr>
        <p:spPr>
          <a:xfrm>
            <a:off x="1389498" y="4551225"/>
            <a:ext cx="135646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বেপরোয়া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F1C8C0-F8D8-4B56-9219-E260CE191399}"/>
              </a:ext>
            </a:extLst>
          </p:cNvPr>
          <p:cNvSpPr/>
          <p:nvPr/>
        </p:nvSpPr>
        <p:spPr>
          <a:xfrm>
            <a:off x="9587003" y="4900688"/>
            <a:ext cx="116730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ভয়হীন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4DD67-5AEB-4FE0-9E4B-3E6239509984}"/>
              </a:ext>
            </a:extLst>
          </p:cNvPr>
          <p:cNvSpPr/>
          <p:nvPr/>
        </p:nvSpPr>
        <p:spPr>
          <a:xfrm>
            <a:off x="1454846" y="2006688"/>
            <a:ext cx="104708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টগবগে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B03D9-A35C-44AC-B91E-E10FF74F0F65}"/>
              </a:ext>
            </a:extLst>
          </p:cNvPr>
          <p:cNvSpPr/>
          <p:nvPr/>
        </p:nvSpPr>
        <p:spPr>
          <a:xfrm>
            <a:off x="9542933" y="1900450"/>
            <a:ext cx="207300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ওঠা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23A1DC-BBC2-48AE-BB3A-D238930DE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3" b="16262"/>
          <a:stretch/>
        </p:blipFill>
        <p:spPr>
          <a:xfrm>
            <a:off x="3349311" y="3878331"/>
            <a:ext cx="6010738" cy="256578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445BDF-2896-4B6B-A5C9-BE0173D5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4" t="27502" r="11496" b="34267"/>
          <a:stretch/>
        </p:blipFill>
        <p:spPr>
          <a:xfrm>
            <a:off x="3349311" y="1395738"/>
            <a:ext cx="6010738" cy="239677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9724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04EF98-39FA-45DA-99E5-5EFB32BA6F60}"/>
              </a:ext>
            </a:extLst>
          </p:cNvPr>
          <p:cNvSpPr/>
          <p:nvPr/>
        </p:nvSpPr>
        <p:spPr>
          <a:xfrm>
            <a:off x="1658384" y="865707"/>
            <a:ext cx="994203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C2BD1A6-40C8-44B1-BC7A-036DC3CA756E}"/>
              </a:ext>
            </a:extLst>
          </p:cNvPr>
          <p:cNvSpPr/>
          <p:nvPr/>
        </p:nvSpPr>
        <p:spPr>
          <a:xfrm>
            <a:off x="861775" y="1963881"/>
            <a:ext cx="2238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পাকি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স্তা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472CD0-F26C-400D-B55A-C1F7504F7784}"/>
              </a:ext>
            </a:extLst>
          </p:cNvPr>
          <p:cNvSpPr/>
          <p:nvPr/>
        </p:nvSpPr>
        <p:spPr>
          <a:xfrm>
            <a:off x="1020364" y="3046143"/>
            <a:ext cx="13949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ফা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ল্গু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8AB7AD-B090-4D88-BD93-EE860A8C01B9}"/>
              </a:ext>
            </a:extLst>
          </p:cNvPr>
          <p:cNvSpPr/>
          <p:nvPr/>
        </p:nvSpPr>
        <p:spPr>
          <a:xfrm>
            <a:off x="915949" y="4291023"/>
            <a:ext cx="2773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B509E50-EBC8-4701-B88D-F57AD4BD8801}"/>
              </a:ext>
            </a:extLst>
          </p:cNvPr>
          <p:cNvSpPr/>
          <p:nvPr/>
        </p:nvSpPr>
        <p:spPr>
          <a:xfrm>
            <a:off x="1031786" y="5829537"/>
            <a:ext cx="1984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ভাষা</a:t>
            </a:r>
            <a:endParaRPr lang="en-US" sz="5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114247-EC25-4BF8-AF3E-F88E354644AC}"/>
              </a:ext>
            </a:extLst>
          </p:cNvPr>
          <p:cNvSpPr/>
          <p:nvPr/>
        </p:nvSpPr>
        <p:spPr>
          <a:xfrm>
            <a:off x="-759395" y="1973258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015819-A1C3-404D-B775-067ADE7A9BEE}"/>
              </a:ext>
            </a:extLst>
          </p:cNvPr>
          <p:cNvSpPr/>
          <p:nvPr/>
        </p:nvSpPr>
        <p:spPr>
          <a:xfrm>
            <a:off x="-759395" y="3046143"/>
            <a:ext cx="513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ল্গ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B51344-43BB-4865-AE78-611750FC08ED}"/>
              </a:ext>
            </a:extLst>
          </p:cNvPr>
          <p:cNvSpPr/>
          <p:nvPr/>
        </p:nvSpPr>
        <p:spPr>
          <a:xfrm>
            <a:off x="-804279" y="4595485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699473-3624-466C-A84B-DFA5127DC5DE}"/>
              </a:ext>
            </a:extLst>
          </p:cNvPr>
          <p:cNvSpPr/>
          <p:nvPr/>
        </p:nvSpPr>
        <p:spPr>
          <a:xfrm>
            <a:off x="-745332" y="5829531"/>
            <a:ext cx="522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A7511E-320D-417A-8D19-83721D566753}"/>
              </a:ext>
            </a:extLst>
          </p:cNvPr>
          <p:cNvSpPr/>
          <p:nvPr/>
        </p:nvSpPr>
        <p:spPr>
          <a:xfrm>
            <a:off x="-2016318" y="2073541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5E9E2C0-B28B-40EF-A1B8-327CE2969885}"/>
              </a:ext>
            </a:extLst>
          </p:cNvPr>
          <p:cNvCxnSpPr/>
          <p:nvPr/>
        </p:nvCxnSpPr>
        <p:spPr>
          <a:xfrm>
            <a:off x="3357545" y="2425546"/>
            <a:ext cx="1702666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EE27FD4-8989-4940-BF5E-B6F70C4333BF}"/>
              </a:ext>
            </a:extLst>
          </p:cNvPr>
          <p:cNvCxnSpPr/>
          <p:nvPr/>
        </p:nvCxnSpPr>
        <p:spPr>
          <a:xfrm>
            <a:off x="3510098" y="3507808"/>
            <a:ext cx="155011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394313C-0129-4010-ADD0-63AF4AD3175A}"/>
              </a:ext>
            </a:extLst>
          </p:cNvPr>
          <p:cNvCxnSpPr/>
          <p:nvPr/>
        </p:nvCxnSpPr>
        <p:spPr>
          <a:xfrm>
            <a:off x="3944255" y="4746307"/>
            <a:ext cx="958301" cy="638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A4EE3E9-D1FB-4B86-AC5C-4E47BD22A5DC}"/>
              </a:ext>
            </a:extLst>
          </p:cNvPr>
          <p:cNvCxnSpPr/>
          <p:nvPr/>
        </p:nvCxnSpPr>
        <p:spPr>
          <a:xfrm>
            <a:off x="3551983" y="6257420"/>
            <a:ext cx="135057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4D5419A8-E8CA-4165-8942-11D5B95DDDE4}"/>
              </a:ext>
            </a:extLst>
          </p:cNvPr>
          <p:cNvSpPr/>
          <p:nvPr/>
        </p:nvSpPr>
        <p:spPr>
          <a:xfrm>
            <a:off x="7258142" y="1821858"/>
            <a:ext cx="620683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21D335D-111B-4FC0-8B1E-257E1ED2770F}"/>
              </a:ext>
            </a:extLst>
          </p:cNvPr>
          <p:cNvSpPr/>
          <p:nvPr/>
        </p:nvSpPr>
        <p:spPr>
          <a:xfrm>
            <a:off x="7226651" y="2955340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FADA28-BB75-4625-8FCF-8001EECB4B68}"/>
              </a:ext>
            </a:extLst>
          </p:cNvPr>
          <p:cNvSpPr/>
          <p:nvPr/>
        </p:nvSpPr>
        <p:spPr>
          <a:xfrm>
            <a:off x="7226650" y="4267902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8EC5F3-E0E5-4830-9861-93A12F03CC48}"/>
              </a:ext>
            </a:extLst>
          </p:cNvPr>
          <p:cNvSpPr/>
          <p:nvPr/>
        </p:nvSpPr>
        <p:spPr>
          <a:xfrm>
            <a:off x="7235459" y="5735255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EEB680-993C-4EDA-B187-DC915E5ADAA5}"/>
              </a:ext>
            </a:extLst>
          </p:cNvPr>
          <p:cNvSpPr/>
          <p:nvPr/>
        </p:nvSpPr>
        <p:spPr>
          <a:xfrm>
            <a:off x="-1487944" y="316929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8369D19-2928-4515-9CBC-ECD63F4409A8}"/>
              </a:ext>
            </a:extLst>
          </p:cNvPr>
          <p:cNvSpPr/>
          <p:nvPr/>
        </p:nvSpPr>
        <p:spPr>
          <a:xfrm>
            <a:off x="-1777051" y="318301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A01516-4E4D-4250-9E49-92D7262D37D9}"/>
              </a:ext>
            </a:extLst>
          </p:cNvPr>
          <p:cNvSpPr/>
          <p:nvPr/>
        </p:nvSpPr>
        <p:spPr>
          <a:xfrm>
            <a:off x="-1832006" y="458431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25E1A7-1A8E-4DDB-BC38-85AECABFB344}"/>
              </a:ext>
            </a:extLst>
          </p:cNvPr>
          <p:cNvSpPr/>
          <p:nvPr/>
        </p:nvSpPr>
        <p:spPr>
          <a:xfrm>
            <a:off x="-1519901" y="458431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EA814FD-F990-4FB1-BDD6-0702C93E6B98}"/>
              </a:ext>
            </a:extLst>
          </p:cNvPr>
          <p:cNvSpPr/>
          <p:nvPr/>
        </p:nvSpPr>
        <p:spPr>
          <a:xfrm>
            <a:off x="-1739309" y="5820804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153E350-1AC1-47BC-BF40-C3291BC531B2}"/>
              </a:ext>
            </a:extLst>
          </p:cNvPr>
          <p:cNvSpPr/>
          <p:nvPr/>
        </p:nvSpPr>
        <p:spPr>
          <a:xfrm>
            <a:off x="8683237" y="1865297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7469821-7570-4E0D-B720-40CC16672F7A}"/>
              </a:ext>
            </a:extLst>
          </p:cNvPr>
          <p:cNvSpPr/>
          <p:nvPr/>
        </p:nvSpPr>
        <p:spPr>
          <a:xfrm>
            <a:off x="8683237" y="2941311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9584316-706D-4529-ABC9-473D537AC8A7}"/>
              </a:ext>
            </a:extLst>
          </p:cNvPr>
          <p:cNvSpPr/>
          <p:nvPr/>
        </p:nvSpPr>
        <p:spPr>
          <a:xfrm>
            <a:off x="9290692" y="2984775"/>
            <a:ext cx="2014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ল্গা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A4B5DD7-ACDD-404B-9C15-56A467E2DD72}"/>
              </a:ext>
            </a:extLst>
          </p:cNvPr>
          <p:cNvSpPr/>
          <p:nvPr/>
        </p:nvSpPr>
        <p:spPr>
          <a:xfrm>
            <a:off x="8683237" y="422570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C25AB1D-FB84-41D5-9338-8CFEC532F66D}"/>
              </a:ext>
            </a:extLst>
          </p:cNvPr>
          <p:cNvSpPr/>
          <p:nvPr/>
        </p:nvSpPr>
        <p:spPr>
          <a:xfrm>
            <a:off x="8341912" y="5758950"/>
            <a:ext cx="2205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800" spc="-150" dirty="0" err="1">
                <a:latin typeface="NikoshBAN" pitchFamily="2" charset="0"/>
                <a:cs typeface="NikoshBAN" pitchFamily="2" charset="0"/>
              </a:rPr>
              <a:t>রফলা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11B6AC8-5C86-482B-B735-316EE4BAB4AD}"/>
              </a:ext>
            </a:extLst>
          </p:cNvPr>
          <p:cNvSpPr/>
          <p:nvPr/>
        </p:nvSpPr>
        <p:spPr>
          <a:xfrm>
            <a:off x="10553865" y="5772510"/>
            <a:ext cx="1830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,লো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D8CE9AA-1AB8-4A03-BFAC-2239C0BBF0D8}"/>
              </a:ext>
            </a:extLst>
          </p:cNvPr>
          <p:cNvSpPr/>
          <p:nvPr/>
        </p:nvSpPr>
        <p:spPr>
          <a:xfrm>
            <a:off x="5942535" y="1887434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C7BFC9F-796F-42A4-9720-35264595A475}"/>
              </a:ext>
            </a:extLst>
          </p:cNvPr>
          <p:cNvSpPr/>
          <p:nvPr/>
        </p:nvSpPr>
        <p:spPr>
          <a:xfrm>
            <a:off x="5942535" y="3036018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0E2A12E-A4EC-4E4B-9F25-186A1757B457}"/>
              </a:ext>
            </a:extLst>
          </p:cNvPr>
          <p:cNvSpPr/>
          <p:nvPr/>
        </p:nvSpPr>
        <p:spPr>
          <a:xfrm>
            <a:off x="5852595" y="4320410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D2A254-787F-4CFD-9D05-95D762E872F5}"/>
              </a:ext>
            </a:extLst>
          </p:cNvPr>
          <p:cNvSpPr/>
          <p:nvPr/>
        </p:nvSpPr>
        <p:spPr>
          <a:xfrm>
            <a:off x="5852595" y="5739357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8B4A67C-A11F-4A61-A6C1-BC53FA9A3F26}"/>
              </a:ext>
            </a:extLst>
          </p:cNvPr>
          <p:cNvSpPr/>
          <p:nvPr/>
        </p:nvSpPr>
        <p:spPr>
          <a:xfrm>
            <a:off x="9282416" y="4198084"/>
            <a:ext cx="2090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EFC4745-1BA3-4D46-A70B-A8CA30186337}"/>
              </a:ext>
            </a:extLst>
          </p:cNvPr>
          <p:cNvSpPr/>
          <p:nvPr/>
        </p:nvSpPr>
        <p:spPr>
          <a:xfrm>
            <a:off x="-1674486" y="2087610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A640474-9EE9-4950-ACEA-FD9B76D64196}"/>
              </a:ext>
            </a:extLst>
          </p:cNvPr>
          <p:cNvSpPr/>
          <p:nvPr/>
        </p:nvSpPr>
        <p:spPr>
          <a:xfrm>
            <a:off x="-1437015" y="583202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CE458C4-01DD-445A-887F-9AD7231E16AA}"/>
              </a:ext>
            </a:extLst>
          </p:cNvPr>
          <p:cNvSpPr/>
          <p:nvPr/>
        </p:nvSpPr>
        <p:spPr>
          <a:xfrm>
            <a:off x="9154617" y="1854352"/>
            <a:ext cx="227746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স্তা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63BE7B7-B824-4C77-85D5-1A2BF926E56B}"/>
              </a:ext>
            </a:extLst>
          </p:cNvPr>
          <p:cNvSpPr/>
          <p:nvPr/>
        </p:nvSpPr>
        <p:spPr>
          <a:xfrm>
            <a:off x="1100477" y="7253442"/>
            <a:ext cx="10749821" cy="193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হাবিবুর</a:t>
            </a:r>
            <a:r>
              <a:rPr lang="en-US" sz="1600" dirty="0"/>
              <a:t> </a:t>
            </a:r>
            <a:r>
              <a:rPr lang="en-US" sz="1600" dirty="0" err="1"/>
              <a:t>রহমান</a:t>
            </a:r>
            <a:r>
              <a:rPr lang="en-US" sz="1600" dirty="0"/>
              <a:t> </a:t>
            </a:r>
            <a:r>
              <a:rPr lang="en-US" sz="1600" dirty="0" err="1"/>
              <a:t>আখন্দ</a:t>
            </a:r>
            <a:r>
              <a:rPr lang="en-US" sz="1600" dirty="0"/>
              <a:t>, </a:t>
            </a:r>
            <a:r>
              <a:rPr lang="en-US" sz="1600" dirty="0" err="1"/>
              <a:t>সহকারী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, </a:t>
            </a:r>
            <a:r>
              <a:rPr lang="en-US" sz="1600" dirty="0" err="1"/>
              <a:t>নারায়নপুর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বিদ্যালয়</a:t>
            </a:r>
            <a:r>
              <a:rPr lang="en-US" sz="1600" dirty="0"/>
              <a:t>, </a:t>
            </a:r>
            <a:r>
              <a:rPr lang="en-US" sz="1600" dirty="0" err="1"/>
              <a:t>দেবিদ্বার</a:t>
            </a:r>
            <a:r>
              <a:rPr lang="en-US" sz="1600" dirty="0"/>
              <a:t>, </a:t>
            </a:r>
            <a:r>
              <a:rPr lang="en-US" sz="1600" dirty="0" err="1"/>
              <a:t>কুমিল্লা</a:t>
            </a:r>
            <a:r>
              <a:rPr lang="en-US" sz="1600" dirty="0"/>
              <a:t>। ০১৮২২২৪৫৪৩৩</a:t>
            </a:r>
          </a:p>
        </p:txBody>
      </p:sp>
    </p:spTree>
    <p:extLst>
      <p:ext uri="{BB962C8B-B14F-4D97-AF65-F5344CB8AC3E}">
        <p14:creationId xmlns:p14="http://schemas.microsoft.com/office/powerpoint/2010/main" val="3292491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67 -0.00326 L 0.47474 -0.005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4 -0.02213 L 0.67613 -0.0221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49 -0.02712 L 0.75395 -0.0334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41 0.00391 L 0.47426 0.002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2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26 -0.0204 L 0.63279 -0.0188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0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09 -0.01497 L 0.75419 -0.0149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6 -0.04015 L 0.46528 -0.0423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02 -0.03863 L 0.65589 -0.0362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4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2 -0.0408 L 0.73563 -0.0371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7 -0.00044 L 0.46971 -0.0026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6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66 -0.00303 L 0.66175 -0.0043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5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89 -0.00282 L 0.72006 -0.00434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9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E7B55F-B0CF-4E29-B864-C75882CF2E44}"/>
              </a:ext>
            </a:extLst>
          </p:cNvPr>
          <p:cNvSpPr txBox="1"/>
          <p:nvPr/>
        </p:nvSpPr>
        <p:spPr>
          <a:xfrm>
            <a:off x="5067301" y="753271"/>
            <a:ext cx="2607664" cy="102244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C0E44-14EE-46E2-8D82-F5FE02ED89A0}"/>
              </a:ext>
            </a:extLst>
          </p:cNvPr>
          <p:cNvSpPr txBox="1"/>
          <p:nvPr/>
        </p:nvSpPr>
        <p:spPr>
          <a:xfrm>
            <a:off x="2236224" y="3938785"/>
            <a:ext cx="9186971" cy="25545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তরুণদের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............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...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…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..............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.....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............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258DE-8A44-495E-A179-9B22153BB8E5}"/>
              </a:ext>
            </a:extLst>
          </p:cNvPr>
          <p:cNvSpPr txBox="1"/>
          <p:nvPr/>
        </p:nvSpPr>
        <p:spPr>
          <a:xfrm>
            <a:off x="1303154" y="1997196"/>
            <a:ext cx="10221686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ভেতরের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7CE5D-9D7F-450C-BE11-B0B5258C880A}"/>
              </a:ext>
            </a:extLst>
          </p:cNvPr>
          <p:cNvSpPr txBox="1"/>
          <p:nvPr/>
        </p:nvSpPr>
        <p:spPr>
          <a:xfrm>
            <a:off x="2236224" y="2826357"/>
            <a:ext cx="8177893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E5F765-50CE-426B-B0B5-6A9CA4DA6931}"/>
              </a:ext>
            </a:extLst>
          </p:cNvPr>
          <p:cNvSpPr/>
          <p:nvPr/>
        </p:nvSpPr>
        <p:spPr>
          <a:xfrm>
            <a:off x="2660769" y="2859777"/>
            <a:ext cx="1593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মিছিলে</a:t>
            </a:r>
            <a:r>
              <a:rPr lang="en-US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009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68C429-9B3B-46B5-8B3A-9FE34C79737D}"/>
              </a:ext>
            </a:extLst>
          </p:cNvPr>
          <p:cNvSpPr/>
          <p:nvPr/>
        </p:nvSpPr>
        <p:spPr>
          <a:xfrm>
            <a:off x="4115824" y="2864891"/>
            <a:ext cx="1739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মাতৃভাষা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F111C4-8303-438F-9C8D-A801B24B1234}"/>
              </a:ext>
            </a:extLst>
          </p:cNvPr>
          <p:cNvSpPr/>
          <p:nvPr/>
        </p:nvSpPr>
        <p:spPr>
          <a:xfrm>
            <a:off x="6001072" y="2863351"/>
            <a:ext cx="2141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হাসপাতালে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AAC7AB-9C03-4CC0-B8A6-0FE6F7FDC979}"/>
              </a:ext>
            </a:extLst>
          </p:cNvPr>
          <p:cNvSpPr/>
          <p:nvPr/>
        </p:nvSpPr>
        <p:spPr>
          <a:xfrm>
            <a:off x="8094899" y="2891764"/>
            <a:ext cx="1649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বেপরোয়া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48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3793E-6 6.25E-7 L 0.24916 0.230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52" y="1154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8 -0.05469 L -0.09925 0.151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7" y="103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5939E-6 -4.16667E-7 L -0.09399 0.2999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1499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559E-6 2.56944E-6 L 0.08668 0.393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4" y="19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C6BE20-41CE-45F4-A607-10BA0369BF86}"/>
              </a:ext>
            </a:extLst>
          </p:cNvPr>
          <p:cNvSpPr txBox="1"/>
          <p:nvPr/>
        </p:nvSpPr>
        <p:spPr>
          <a:xfrm>
            <a:off x="5383107" y="786821"/>
            <a:ext cx="2115428" cy="1178719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4D00B-B572-4918-8349-F78043ABCB76}"/>
              </a:ext>
            </a:extLst>
          </p:cNvPr>
          <p:cNvSpPr txBox="1"/>
          <p:nvPr/>
        </p:nvSpPr>
        <p:spPr>
          <a:xfrm>
            <a:off x="1295351" y="3699893"/>
            <a:ext cx="31645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ভাষাশহিদ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BD790A-1821-482A-8FF6-7CF81AB2675C}"/>
              </a:ext>
            </a:extLst>
          </p:cNvPr>
          <p:cNvSpPr txBox="1"/>
          <p:nvPr/>
        </p:nvSpPr>
        <p:spPr>
          <a:xfrm>
            <a:off x="5164629" y="3710362"/>
            <a:ext cx="3124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ভাষাশহিদ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10EF9-192C-4796-BB57-65CA297B79FC}"/>
              </a:ext>
            </a:extLst>
          </p:cNvPr>
          <p:cNvSpPr txBox="1"/>
          <p:nvPr/>
        </p:nvSpPr>
        <p:spPr>
          <a:xfrm>
            <a:off x="9221215" y="3692755"/>
            <a:ext cx="312650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ABC8D8-308F-4E41-AFBD-D3D788F986EA}"/>
              </a:ext>
            </a:extLst>
          </p:cNvPr>
          <p:cNvSpPr txBox="1"/>
          <p:nvPr/>
        </p:nvSpPr>
        <p:spPr>
          <a:xfrm>
            <a:off x="853608" y="4425084"/>
            <a:ext cx="3752627" cy="206210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</a:p>
        </p:txBody>
      </p:sp>
      <p:sp>
        <p:nvSpPr>
          <p:cNvPr id="19" name="Down Arrow Callout 1">
            <a:extLst>
              <a:ext uri="{FF2B5EF4-FFF2-40B4-BE49-F238E27FC236}">
                <a16:creationId xmlns:a16="http://schemas.microsoft.com/office/drawing/2014/main" id="{E0D18276-AAD4-430E-9E10-A765316CC1E4}"/>
              </a:ext>
            </a:extLst>
          </p:cNvPr>
          <p:cNvSpPr/>
          <p:nvPr/>
        </p:nvSpPr>
        <p:spPr>
          <a:xfrm>
            <a:off x="1295351" y="3778819"/>
            <a:ext cx="2869142" cy="58477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Callout 17">
            <a:extLst>
              <a:ext uri="{FF2B5EF4-FFF2-40B4-BE49-F238E27FC236}">
                <a16:creationId xmlns:a16="http://schemas.microsoft.com/office/drawing/2014/main" id="{233FB152-9239-4666-A3BD-C6BD494D7F47}"/>
              </a:ext>
            </a:extLst>
          </p:cNvPr>
          <p:cNvSpPr/>
          <p:nvPr/>
        </p:nvSpPr>
        <p:spPr>
          <a:xfrm>
            <a:off x="5233207" y="3778819"/>
            <a:ext cx="2894428" cy="58477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Callout 18">
            <a:extLst>
              <a:ext uri="{FF2B5EF4-FFF2-40B4-BE49-F238E27FC236}">
                <a16:creationId xmlns:a16="http://schemas.microsoft.com/office/drawing/2014/main" id="{17E71696-6D32-45B7-A433-43AFA1128B1A}"/>
              </a:ext>
            </a:extLst>
          </p:cNvPr>
          <p:cNvSpPr/>
          <p:nvPr/>
        </p:nvSpPr>
        <p:spPr>
          <a:xfrm>
            <a:off x="9253299" y="3777920"/>
            <a:ext cx="2919660" cy="58477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87DA79-B29E-491B-A354-9174F5839DDE}"/>
              </a:ext>
            </a:extLst>
          </p:cNvPr>
          <p:cNvSpPr/>
          <p:nvPr/>
        </p:nvSpPr>
        <p:spPr>
          <a:xfrm>
            <a:off x="1061850" y="4309856"/>
            <a:ext cx="3601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1BE633-F723-48B0-9B6C-501EE5E2F280}"/>
              </a:ext>
            </a:extLst>
          </p:cNvPr>
          <p:cNvSpPr txBox="1"/>
          <p:nvPr/>
        </p:nvSpPr>
        <p:spPr>
          <a:xfrm>
            <a:off x="4811608" y="4444692"/>
            <a:ext cx="3957328" cy="200054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70ECC2-4997-48B3-9B71-F51F5ECFDDFB}"/>
              </a:ext>
            </a:extLst>
          </p:cNvPr>
          <p:cNvSpPr txBox="1"/>
          <p:nvPr/>
        </p:nvSpPr>
        <p:spPr>
          <a:xfrm>
            <a:off x="8859592" y="4447680"/>
            <a:ext cx="3448152" cy="206210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=.………….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=………….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=………….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510951-67E6-410A-BDEE-006197A8B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5900" r="7536" b="18831"/>
          <a:stretch/>
        </p:blipFill>
        <p:spPr>
          <a:xfrm>
            <a:off x="1702648" y="2049661"/>
            <a:ext cx="1814732" cy="1635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DA15C0-8BB1-412F-A65E-1396DC0F3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t="11639" r="8816" b="17864"/>
          <a:stretch/>
        </p:blipFill>
        <p:spPr>
          <a:xfrm>
            <a:off x="9786112" y="1975642"/>
            <a:ext cx="1595112" cy="1671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CBE27D-754F-41A9-B6AA-985A3BFB1B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5901" r="8921" b="18054"/>
          <a:stretch/>
        </p:blipFill>
        <p:spPr>
          <a:xfrm>
            <a:off x="5786406" y="2029382"/>
            <a:ext cx="1712129" cy="1625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F02FE86-E60C-44C1-92B6-0840D349E856}"/>
              </a:ext>
            </a:extLst>
          </p:cNvPr>
          <p:cNvSpPr/>
          <p:nvPr/>
        </p:nvSpPr>
        <p:spPr>
          <a:xfrm>
            <a:off x="1250377" y="7193482"/>
            <a:ext cx="10749821" cy="193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হাবিবুর</a:t>
            </a:r>
            <a:r>
              <a:rPr lang="en-US" sz="1600" dirty="0"/>
              <a:t> </a:t>
            </a:r>
            <a:r>
              <a:rPr lang="en-US" sz="1600" dirty="0" err="1"/>
              <a:t>রহমান</a:t>
            </a:r>
            <a:r>
              <a:rPr lang="en-US" sz="1600" dirty="0"/>
              <a:t> </a:t>
            </a:r>
            <a:r>
              <a:rPr lang="en-US" sz="1600" dirty="0" err="1"/>
              <a:t>আখন্দ</a:t>
            </a:r>
            <a:r>
              <a:rPr lang="en-US" sz="1600" dirty="0"/>
              <a:t>, </a:t>
            </a:r>
            <a:r>
              <a:rPr lang="en-US" sz="1600" dirty="0" err="1"/>
              <a:t>সহকারী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, </a:t>
            </a:r>
            <a:r>
              <a:rPr lang="en-US" sz="1600" dirty="0" err="1"/>
              <a:t>নারায়নপুর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বিদ্যালয়</a:t>
            </a:r>
            <a:r>
              <a:rPr lang="en-US" sz="1600" dirty="0"/>
              <a:t>, </a:t>
            </a:r>
            <a:r>
              <a:rPr lang="en-US" sz="1600" dirty="0" err="1"/>
              <a:t>দেবিদ্বার</a:t>
            </a:r>
            <a:r>
              <a:rPr lang="en-US" sz="1600" dirty="0"/>
              <a:t>, </a:t>
            </a:r>
            <a:r>
              <a:rPr lang="en-US" sz="1600" dirty="0" err="1"/>
              <a:t>কুমিল্লা</a:t>
            </a:r>
            <a:r>
              <a:rPr lang="en-US" sz="1600" dirty="0"/>
              <a:t>। ০১৮২২২৪৫৪৩৩</a:t>
            </a:r>
          </a:p>
        </p:txBody>
      </p:sp>
    </p:spTree>
    <p:extLst>
      <p:ext uri="{BB962C8B-B14F-4D97-AF65-F5344CB8AC3E}">
        <p14:creationId xmlns:p14="http://schemas.microsoft.com/office/powerpoint/2010/main" val="1524428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DEDE30-AED0-4F58-B0A1-8D55E02B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036" y="859438"/>
            <a:ext cx="2194809" cy="729519"/>
          </a:xfrm>
          <a:prstGeom prst="cloud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4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2EC385-D27A-4E2C-95C6-B90B94DE7125}"/>
              </a:ext>
            </a:extLst>
          </p:cNvPr>
          <p:cNvSpPr txBox="1">
            <a:spLocks/>
          </p:cNvSpPr>
          <p:nvPr/>
        </p:nvSpPr>
        <p:spPr>
          <a:xfrm>
            <a:off x="3967846" y="1848545"/>
            <a:ext cx="5323109" cy="909645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মুখে বলি ও খাতায় উত্তর লেখি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FF5BFB-BEC2-4C9C-B7D7-4DB8A044B0AC}"/>
              </a:ext>
            </a:extLst>
          </p:cNvPr>
          <p:cNvSpPr txBox="1">
            <a:spLocks/>
          </p:cNvSpPr>
          <p:nvPr/>
        </p:nvSpPr>
        <p:spPr>
          <a:xfrm>
            <a:off x="1165485" y="3291880"/>
            <a:ext cx="10927830" cy="3038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ছাত্র-জনতা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জানিয়েছিল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চেয়েছিল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7370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D23CA-FF0E-4A9F-A4A6-7B19D0A23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1719262"/>
            <a:ext cx="87534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89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78398B70-560F-4AFA-98F4-C3576B148954}"/>
              </a:ext>
            </a:extLst>
          </p:cNvPr>
          <p:cNvSpPr/>
          <p:nvPr/>
        </p:nvSpPr>
        <p:spPr>
          <a:xfrm>
            <a:off x="1246966" y="1912175"/>
            <a:ext cx="6719805" cy="4731960"/>
          </a:xfrm>
          <a:prstGeom prst="cloud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  <a:endParaRPr lang="bn-IN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</a:p>
          <a:p>
            <a:pPr algn="ctr"/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--------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ভাষাশহীদ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E497E-D5AD-467A-9306-035EC3E13C00}"/>
              </a:ext>
            </a:extLst>
          </p:cNvPr>
          <p:cNvSpPr txBox="1"/>
          <p:nvPr/>
        </p:nvSpPr>
        <p:spPr>
          <a:xfrm>
            <a:off x="5446365" y="738755"/>
            <a:ext cx="2366070" cy="1173420"/>
          </a:xfrm>
          <a:prstGeom prst="flowChartPunchedTap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958187-24B6-4D0B-AADE-9AAE5EB2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932" y="1644108"/>
            <a:ext cx="3545234" cy="462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705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u"/>
      </p:transition>
    </mc:Choice>
    <mc:Fallback>
      <p:transition spd="slow">
        <p:cover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A0062-2E8D-469C-BFC2-69C0B23AF099}"/>
              </a:ext>
            </a:extLst>
          </p:cNvPr>
          <p:cNvSpPr txBox="1"/>
          <p:nvPr/>
        </p:nvSpPr>
        <p:spPr>
          <a:xfrm>
            <a:off x="4047657" y="720779"/>
            <a:ext cx="4331845" cy="969347"/>
          </a:xfrm>
          <a:prstGeom prst="flowChartPunchedTap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14A1B-9F7C-457E-B320-38E75DFD5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2" y="1690126"/>
            <a:ext cx="6653469" cy="4904295"/>
          </a:xfrm>
          <a:prstGeom prst="rect">
            <a:avLst/>
          </a:prstGeom>
        </p:spPr>
      </p:pic>
      <p:pic>
        <p:nvPicPr>
          <p:cNvPr id="5" name="1952 LM">
            <a:hlinkClick r:id="" action="ppaction://media"/>
            <a:extLst>
              <a:ext uri="{FF2B5EF4-FFF2-40B4-BE49-F238E27FC236}">
                <a16:creationId xmlns:a16="http://schemas.microsoft.com/office/drawing/2014/main" id="{0D768669-C174-4B5B-9BBE-CA6A042864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2786" y="2028980"/>
            <a:ext cx="5801193" cy="42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61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0C296-151A-48A7-82AE-0B23B5F86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1" y="2080281"/>
            <a:ext cx="5745119" cy="367593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168D0-7435-40A1-8C79-5B27D14FB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20" y="2080281"/>
            <a:ext cx="5532900" cy="367593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BF4D7C-AEEF-4487-9AF3-17A803C43F83}"/>
              </a:ext>
            </a:extLst>
          </p:cNvPr>
          <p:cNvSpPr txBox="1"/>
          <p:nvPr/>
        </p:nvSpPr>
        <p:spPr>
          <a:xfrm>
            <a:off x="2979520" y="614597"/>
            <a:ext cx="7620000" cy="1349633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কিছুছবি দেখিঃ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8129A-4C62-4075-B180-8C4D5F15C7FA}"/>
              </a:ext>
            </a:extLst>
          </p:cNvPr>
          <p:cNvSpPr/>
          <p:nvPr/>
        </p:nvSpPr>
        <p:spPr>
          <a:xfrm>
            <a:off x="1618841" y="5722003"/>
            <a:ext cx="93746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C54B6C-4BA2-4471-9C0E-AC4BD0F473BF}"/>
              </a:ext>
            </a:extLst>
          </p:cNvPr>
          <p:cNvSpPr/>
          <p:nvPr/>
        </p:nvSpPr>
        <p:spPr>
          <a:xfrm>
            <a:off x="3904864" y="5823425"/>
            <a:ext cx="515397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15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68C9CA-4FED-41DB-BD37-AA993DC2D6D9}"/>
              </a:ext>
            </a:extLst>
          </p:cNvPr>
          <p:cNvSpPr txBox="1"/>
          <p:nvPr/>
        </p:nvSpPr>
        <p:spPr>
          <a:xfrm>
            <a:off x="3778749" y="868583"/>
            <a:ext cx="5701302" cy="1084421"/>
          </a:xfrm>
          <a:prstGeom prst="downArrowCallou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6">
            <a:extLst>
              <a:ext uri="{FF2B5EF4-FFF2-40B4-BE49-F238E27FC236}">
                <a16:creationId xmlns:a16="http://schemas.microsoft.com/office/drawing/2014/main" id="{A349A30C-4066-4CBE-9AC9-1422AD781231}"/>
              </a:ext>
            </a:extLst>
          </p:cNvPr>
          <p:cNvSpPr/>
          <p:nvPr/>
        </p:nvSpPr>
        <p:spPr>
          <a:xfrm>
            <a:off x="9221491" y="1344478"/>
            <a:ext cx="3325275" cy="3159383"/>
          </a:xfrm>
          <a:prstGeom prst="wedgeEllipse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পৃষ্টাঃ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ভাষাশহীদ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5287B8-5A82-4D86-B6C5-4EF499089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5" y="1953005"/>
            <a:ext cx="7422207" cy="4493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397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316626-5034-43B4-B045-BBAD60D10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856038"/>
              </p:ext>
            </p:extLst>
          </p:nvPr>
        </p:nvGraphicFramePr>
        <p:xfrm>
          <a:off x="5407702" y="681789"/>
          <a:ext cx="2443397" cy="87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6BF7070-4827-48CB-AE91-455C60F887A5}"/>
              </a:ext>
            </a:extLst>
          </p:cNvPr>
          <p:cNvSpPr/>
          <p:nvPr/>
        </p:nvSpPr>
        <p:spPr>
          <a:xfrm>
            <a:off x="860685" y="1642411"/>
            <a:ext cx="7833610" cy="4801314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শোনাঃ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১.১.১ বাক্যে ও শব্দে ব্যবহত বাংলা যুক্তবর্ণের  ধবণি শুনে মনে রাখতে পারবে।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১.১.২ বর্ণ ও যুক্তবর্ণসহযোগে তৈরি শব্দযুক্ত বাক্য শুনে স্পষ্ট ও শুদ্ধভাবে বলতে পারবে। </a:t>
            </a:r>
          </a:p>
          <a:p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বলাঃ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১.১.১ শব্দে ব্যবহত বাংলা যুক্তবর্ণের ধবণি স্পষ্ট ও শুদ্ধভাবে বলতে পারবে।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১.১.২ যুক্তবর্ণ দিয়ে গঠিত শব্দযুক্ত বাক্য স্পষ্ট ও শুদ্ধভাবে বলতে পারবে।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২.৪.১ গল্পের বিষয় বলতে পারবে। </a:t>
            </a:r>
          </a:p>
          <a:p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পড়াঃ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১.৩.১ যুক্ত ব্যব্জণ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প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ড়তে পারবে।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১.৪.১ পাঠ্যপুস্তকের শব্দ শ্রবণযোগ্য স্পষ্ট স্বরে ও প্রমিত উচ্চারণে পড়তে পারবে।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১.৪.২ পাঠে ব্যবহ্যত বাক্য শ্রবণযোগ্য স্পষ্ট স্বরে ও প্রমিত উচ্চারণে পড়তে পারবে।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২.৪.১, ২.৪.২ প্রমিত উচ্চারণে গল্প পড়ে বুঝতে পারবে। গল্প পড়ে বুঝতে পারবে। </a:t>
            </a:r>
          </a:p>
          <a:p>
            <a:r>
              <a:rPr lang="bn-IN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লেখাঃ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১.৪.১ যুক্তবর্ণ ভেঙ্গে লিখতে পারবে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১.৪.২, ১.৪.৩  যুক্তবর্ণ ব্যবহার করে শব্দ লিখতে পারবে। যুক্তব্যঞ্জনসহযোগে গঠিত শব্দ দিয়ে বাক্য লিখতে পারবে।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২.৩.৪  গল্প-সংশ্লিষ্ট প্রশ্নের উত্তর লিখতে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29026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CE6567-6C56-4A66-8D27-E4FF7BD3D833}"/>
              </a:ext>
            </a:extLst>
          </p:cNvPr>
          <p:cNvSpPr/>
          <p:nvPr/>
        </p:nvSpPr>
        <p:spPr>
          <a:xfrm>
            <a:off x="3899564" y="5887117"/>
            <a:ext cx="5429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১৯৫২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90710-FEFF-412B-B241-CC9F7668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88" y="1818682"/>
            <a:ext cx="8488212" cy="383748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488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953E3-1490-493E-BC5E-F679D03C5F3F}"/>
              </a:ext>
            </a:extLst>
          </p:cNvPr>
          <p:cNvSpPr/>
          <p:nvPr/>
        </p:nvSpPr>
        <p:spPr>
          <a:xfrm>
            <a:off x="2911876" y="6096976"/>
            <a:ext cx="7435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C49C7-2640-4EF7-805E-36F3FFD8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57" y="1093109"/>
            <a:ext cx="8716086" cy="500386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502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796</Words>
  <Application>Microsoft Office PowerPoint</Application>
  <PresentationFormat>Custom</PresentationFormat>
  <Paragraphs>147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69</cp:revision>
  <dcterms:created xsi:type="dcterms:W3CDTF">2021-01-22T06:56:27Z</dcterms:created>
  <dcterms:modified xsi:type="dcterms:W3CDTF">2021-01-25T17:58:29Z</dcterms:modified>
</cp:coreProperties>
</file>