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6" r:id="rId3"/>
    <p:sldId id="259" r:id="rId4"/>
    <p:sldId id="260" r:id="rId5"/>
    <p:sldId id="263" r:id="rId6"/>
    <p:sldId id="279" r:id="rId7"/>
    <p:sldId id="266" r:id="rId8"/>
    <p:sldId id="264" r:id="rId9"/>
    <p:sldId id="272" r:id="rId10"/>
    <p:sldId id="270" r:id="rId11"/>
    <p:sldId id="274" r:id="rId12"/>
    <p:sldId id="275" r:id="rId13"/>
    <p:sldId id="278" r:id="rId14"/>
    <p:sldId id="265" r:id="rId15"/>
    <p:sldId id="276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4272" autoAdjust="0"/>
  </p:normalViewPr>
  <p:slideViewPr>
    <p:cSldViewPr snapToGrid="0">
      <p:cViewPr varScale="1">
        <p:scale>
          <a:sx n="72" d="100"/>
          <a:sy n="72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BAAC1-1019-40AA-9C9A-D7786086DE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E3B5E-2BCD-4AF9-8D8A-44294AE4688E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ক ও খ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13DA2A-2073-4A02-BCA7-00A942176163}" type="parTrans" cxnId="{332A76BD-8667-41D6-9EB6-1F4BC6BF376F}">
      <dgm:prSet/>
      <dgm:spPr/>
      <dgm:t>
        <a:bodyPr/>
        <a:lstStyle/>
        <a:p>
          <a:endParaRPr lang="en-US"/>
        </a:p>
      </dgm:t>
    </dgm:pt>
    <dgm:pt modelId="{A9708693-65C3-407A-A433-B1E2A1236ABB}" type="sibTrans" cxnId="{332A76BD-8667-41D6-9EB6-1F4BC6BF376F}">
      <dgm:prSet/>
      <dgm:spPr/>
      <dgm:t>
        <a:bodyPr/>
        <a:lstStyle/>
        <a:p>
          <a:endParaRPr lang="en-US"/>
        </a:p>
      </dgm:t>
    </dgm:pt>
    <dgm:pt modelId="{22B7A157-86FB-4A5E-BB7B-78E8ECAC34E5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প্রাণী থেকে আমরা আর কী কী খাবার পেয়ে থাকি তার তালিকা তৈরি কর ?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64D605-E47F-4373-A854-6C602F55880D}" type="parTrans" cxnId="{528CF921-3286-494A-855D-9872B225D454}">
      <dgm:prSet/>
      <dgm:spPr/>
      <dgm:t>
        <a:bodyPr/>
        <a:lstStyle/>
        <a:p>
          <a:endParaRPr lang="en-US"/>
        </a:p>
      </dgm:t>
    </dgm:pt>
    <dgm:pt modelId="{17DFDD07-0A7B-4D7F-90B2-6FEE033C2410}" type="sibTrans" cxnId="{528CF921-3286-494A-855D-9872B225D454}">
      <dgm:prSet/>
      <dgm:spPr/>
      <dgm:t>
        <a:bodyPr/>
        <a:lstStyle/>
        <a:p>
          <a:endParaRPr lang="en-US"/>
        </a:p>
      </dgm:t>
    </dgm:pt>
    <dgm:pt modelId="{B0D524D9-CA0A-435F-8594-9B7080B7EF0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গ ও ঘ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6A10D0-E084-4FCF-B640-A2D5AD865F76}" type="parTrans" cxnId="{8A018149-71AA-427C-9797-2FD9DF6C7C19}">
      <dgm:prSet/>
      <dgm:spPr/>
      <dgm:t>
        <a:bodyPr/>
        <a:lstStyle/>
        <a:p>
          <a:endParaRPr lang="en-US"/>
        </a:p>
      </dgm:t>
    </dgm:pt>
    <dgm:pt modelId="{FA81B3B2-CB9B-44EC-BC7A-D9F09503E780}" type="sibTrans" cxnId="{8A018149-71AA-427C-9797-2FD9DF6C7C19}">
      <dgm:prSet/>
      <dgm:spPr/>
      <dgm:t>
        <a:bodyPr/>
        <a:lstStyle/>
        <a:p>
          <a:endParaRPr lang="en-US"/>
        </a:p>
      </dgm:t>
    </dgm:pt>
    <dgm:pt modelId="{80842362-1EE4-4284-A7AA-12CC49C8725C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 থেকে আমরা আর কী কী খাবার পেয়ে থাকি তার তালিকা তৈরি কর 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5FDB4F-91FF-4DF4-AE8A-9A9138154809}" type="parTrans" cxnId="{4F6189FC-357B-4C4D-B29A-730E812705B6}">
      <dgm:prSet/>
      <dgm:spPr/>
      <dgm:t>
        <a:bodyPr/>
        <a:lstStyle/>
        <a:p>
          <a:endParaRPr lang="en-US"/>
        </a:p>
      </dgm:t>
    </dgm:pt>
    <dgm:pt modelId="{ACE7DD22-04D6-4D8A-A8FA-94C14E13BF3F}" type="sibTrans" cxnId="{4F6189FC-357B-4C4D-B29A-730E812705B6}">
      <dgm:prSet/>
      <dgm:spPr/>
      <dgm:t>
        <a:bodyPr/>
        <a:lstStyle/>
        <a:p>
          <a:endParaRPr lang="en-US"/>
        </a:p>
      </dgm:t>
    </dgm:pt>
    <dgm:pt modelId="{907D55FA-BCF5-4D46-8233-BED403E62120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bn-BD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</a:t>
          </a:r>
          <a:endParaRPr lang="en-US" sz="5400" dirty="0"/>
        </a:p>
      </dgm:t>
    </dgm:pt>
    <dgm:pt modelId="{E8408829-AE15-41B0-B07F-5012D5F618EE}" type="sibTrans" cxnId="{8FED1EB1-6A2B-4BCE-94B6-F51645159E46}">
      <dgm:prSet/>
      <dgm:spPr/>
      <dgm:t>
        <a:bodyPr/>
        <a:lstStyle/>
        <a:p>
          <a:endParaRPr lang="en-US"/>
        </a:p>
      </dgm:t>
    </dgm:pt>
    <dgm:pt modelId="{18CD8C93-A456-4396-81C8-0FAA6064D368}" type="parTrans" cxnId="{8FED1EB1-6A2B-4BCE-94B6-F51645159E46}">
      <dgm:prSet/>
      <dgm:spPr/>
      <dgm:t>
        <a:bodyPr/>
        <a:lstStyle/>
        <a:p>
          <a:endParaRPr lang="en-US"/>
        </a:p>
      </dgm:t>
    </dgm:pt>
    <dgm:pt modelId="{9CF3AD2D-FD2A-4601-A376-85D74DDB5CEF}" type="pres">
      <dgm:prSet presAssocID="{466BAAC1-1019-40AA-9C9A-D7786086DE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D8142B-BAA7-4B0A-8A05-1D69F47660B9}" type="pres">
      <dgm:prSet presAssocID="{907D55FA-BCF5-4D46-8233-BED403E62120}" presName="hierRoot1" presStyleCnt="0"/>
      <dgm:spPr/>
    </dgm:pt>
    <dgm:pt modelId="{8C5D7CA3-F705-4407-A8CA-1B9CE3C05A51}" type="pres">
      <dgm:prSet presAssocID="{907D55FA-BCF5-4D46-8233-BED403E62120}" presName="composite" presStyleCnt="0"/>
      <dgm:spPr/>
    </dgm:pt>
    <dgm:pt modelId="{C8A2ABF7-632F-4D47-92A0-EB2978D00A96}" type="pres">
      <dgm:prSet presAssocID="{907D55FA-BCF5-4D46-8233-BED403E62120}" presName="background" presStyleLbl="node0" presStyleIdx="0" presStyleCnt="1"/>
      <dgm:spPr/>
    </dgm:pt>
    <dgm:pt modelId="{C765569D-1B00-41C4-B18C-D093AB30F825}" type="pres">
      <dgm:prSet presAssocID="{907D55FA-BCF5-4D46-8233-BED403E62120}" presName="text" presStyleLbl="fgAcc0" presStyleIdx="0" presStyleCnt="1" custScaleX="132081" custLinFactNeighborX="1350" custLinFactNeighborY="-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36C6B-91AD-4F9E-82D3-AAB2C241EB8C}" type="pres">
      <dgm:prSet presAssocID="{907D55FA-BCF5-4D46-8233-BED403E62120}" presName="hierChild2" presStyleCnt="0"/>
      <dgm:spPr/>
    </dgm:pt>
    <dgm:pt modelId="{B46867A8-CEDC-4B89-83D3-24CA955ED1F3}" type="pres">
      <dgm:prSet presAssocID="{8F13DA2A-2073-4A02-BCA7-00A94217616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D70F0E3-D739-415C-A742-11F51E612B57}" type="pres">
      <dgm:prSet presAssocID="{69DE3B5E-2BCD-4AF9-8D8A-44294AE4688E}" presName="hierRoot2" presStyleCnt="0"/>
      <dgm:spPr/>
    </dgm:pt>
    <dgm:pt modelId="{45981112-D81F-4479-B98B-4E825AB852E8}" type="pres">
      <dgm:prSet presAssocID="{69DE3B5E-2BCD-4AF9-8D8A-44294AE4688E}" presName="composite2" presStyleCnt="0"/>
      <dgm:spPr/>
    </dgm:pt>
    <dgm:pt modelId="{DA1B8546-0700-4737-AC51-42045E6B7E3F}" type="pres">
      <dgm:prSet presAssocID="{69DE3B5E-2BCD-4AF9-8D8A-44294AE4688E}" presName="background2" presStyleLbl="node2" presStyleIdx="0" presStyleCnt="2"/>
      <dgm:spPr/>
    </dgm:pt>
    <dgm:pt modelId="{588023B2-11F6-47D6-AAF5-E7B9B488CE38}" type="pres">
      <dgm:prSet presAssocID="{69DE3B5E-2BCD-4AF9-8D8A-44294AE4688E}" presName="text2" presStyleLbl="fgAcc2" presStyleIdx="0" presStyleCnt="2" custScaleX="145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E6D10E-C054-4FAF-82D8-DB0DF68449D6}" type="pres">
      <dgm:prSet presAssocID="{69DE3B5E-2BCD-4AF9-8D8A-44294AE4688E}" presName="hierChild3" presStyleCnt="0"/>
      <dgm:spPr/>
    </dgm:pt>
    <dgm:pt modelId="{5EF3C2A5-3A24-4A19-9DB7-BDEEA57E0F0C}" type="pres">
      <dgm:prSet presAssocID="{5664D605-E47F-4373-A854-6C602F55880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01A9AE1-F09A-4C50-AE0D-B96031ACC36B}" type="pres">
      <dgm:prSet presAssocID="{22B7A157-86FB-4A5E-BB7B-78E8ECAC34E5}" presName="hierRoot3" presStyleCnt="0"/>
      <dgm:spPr/>
    </dgm:pt>
    <dgm:pt modelId="{96A5C350-D2A8-4932-AD8D-5A35FC0FF45B}" type="pres">
      <dgm:prSet presAssocID="{22B7A157-86FB-4A5E-BB7B-78E8ECAC34E5}" presName="composite3" presStyleCnt="0"/>
      <dgm:spPr/>
    </dgm:pt>
    <dgm:pt modelId="{6982211E-B19C-4184-B171-A8F9B598A12B}" type="pres">
      <dgm:prSet presAssocID="{22B7A157-86FB-4A5E-BB7B-78E8ECAC34E5}" presName="background3" presStyleLbl="node3" presStyleIdx="0" presStyleCnt="2"/>
      <dgm:spPr/>
    </dgm:pt>
    <dgm:pt modelId="{4AE9F1A6-89F9-46EF-94BF-1D57A2B02B67}" type="pres">
      <dgm:prSet presAssocID="{22B7A157-86FB-4A5E-BB7B-78E8ECAC34E5}" presName="text3" presStyleLbl="fgAcc3" presStyleIdx="0" presStyleCnt="2" custScaleX="205730" custLinFactNeighborX="675" custLinFactNeighborY="-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AF27E-9C49-49B2-A48F-C62A55FAAD4E}" type="pres">
      <dgm:prSet presAssocID="{22B7A157-86FB-4A5E-BB7B-78E8ECAC34E5}" presName="hierChild4" presStyleCnt="0"/>
      <dgm:spPr/>
    </dgm:pt>
    <dgm:pt modelId="{CFBE2C08-CF98-4211-A7A6-26244010C834}" type="pres">
      <dgm:prSet presAssocID="{B56A10D0-E084-4FCF-B640-A2D5AD865F7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45AAEC2-8289-4C6A-B23D-9497426FA1AF}" type="pres">
      <dgm:prSet presAssocID="{B0D524D9-CA0A-435F-8594-9B7080B7EF02}" presName="hierRoot2" presStyleCnt="0"/>
      <dgm:spPr/>
    </dgm:pt>
    <dgm:pt modelId="{6C0D0E21-C0C1-42FC-B701-E77B078FBFF2}" type="pres">
      <dgm:prSet presAssocID="{B0D524D9-CA0A-435F-8594-9B7080B7EF02}" presName="composite2" presStyleCnt="0"/>
      <dgm:spPr/>
    </dgm:pt>
    <dgm:pt modelId="{5841954E-C029-4E72-AC86-DD6046EE2555}" type="pres">
      <dgm:prSet presAssocID="{B0D524D9-CA0A-435F-8594-9B7080B7EF02}" presName="background2" presStyleLbl="node2" presStyleIdx="1" presStyleCnt="2"/>
      <dgm:spPr/>
    </dgm:pt>
    <dgm:pt modelId="{BAC32938-0450-4952-80FF-5CD630016026}" type="pres">
      <dgm:prSet presAssocID="{B0D524D9-CA0A-435F-8594-9B7080B7EF02}" presName="text2" presStyleLbl="fgAcc2" presStyleIdx="1" presStyleCnt="2" custScaleX="137336" custLinFactNeighborX="0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71ED2-7C13-4274-8427-09D9DE1E4F2F}" type="pres">
      <dgm:prSet presAssocID="{B0D524D9-CA0A-435F-8594-9B7080B7EF02}" presName="hierChild3" presStyleCnt="0"/>
      <dgm:spPr/>
    </dgm:pt>
    <dgm:pt modelId="{8438D4A8-E19E-45A6-8EA6-DE9D6372037A}" type="pres">
      <dgm:prSet presAssocID="{1F5FDB4F-91FF-4DF4-AE8A-9A913815480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6074CB3B-EC31-40A0-82E5-4F777751C066}" type="pres">
      <dgm:prSet presAssocID="{80842362-1EE4-4284-A7AA-12CC49C8725C}" presName="hierRoot3" presStyleCnt="0"/>
      <dgm:spPr/>
    </dgm:pt>
    <dgm:pt modelId="{3258BE02-ECE2-45B0-ADE7-A8D6EF46F5B2}" type="pres">
      <dgm:prSet presAssocID="{80842362-1EE4-4284-A7AA-12CC49C8725C}" presName="composite3" presStyleCnt="0"/>
      <dgm:spPr/>
    </dgm:pt>
    <dgm:pt modelId="{07F346DC-7061-4D85-8880-78B294B2A4B3}" type="pres">
      <dgm:prSet presAssocID="{80842362-1EE4-4284-A7AA-12CC49C8725C}" presName="background3" presStyleLbl="node3" presStyleIdx="1" presStyleCnt="2"/>
      <dgm:spPr/>
    </dgm:pt>
    <dgm:pt modelId="{9722E56E-9CF9-476C-B170-1D358A71C071}" type="pres">
      <dgm:prSet presAssocID="{80842362-1EE4-4284-A7AA-12CC49C8725C}" presName="text3" presStyleLbl="fgAcc3" presStyleIdx="1" presStyleCnt="2" custScaleX="194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5875-55AA-4DDA-B75A-B392E6D139D4}" type="pres">
      <dgm:prSet presAssocID="{80842362-1EE4-4284-A7AA-12CC49C8725C}" presName="hierChild4" presStyleCnt="0"/>
      <dgm:spPr/>
    </dgm:pt>
  </dgm:ptLst>
  <dgm:cxnLst>
    <dgm:cxn modelId="{F3EACE84-0F77-47EC-ACEE-80AFCD08658C}" type="presOf" srcId="{69DE3B5E-2BCD-4AF9-8D8A-44294AE4688E}" destId="{588023B2-11F6-47D6-AAF5-E7B9B488CE38}" srcOrd="0" destOrd="0" presId="urn:microsoft.com/office/officeart/2005/8/layout/hierarchy1"/>
    <dgm:cxn modelId="{27D7A7DA-3596-4D09-9896-DD6F8CCFD205}" type="presOf" srcId="{B56A10D0-E084-4FCF-B640-A2D5AD865F76}" destId="{CFBE2C08-CF98-4211-A7A6-26244010C834}" srcOrd="0" destOrd="0" presId="urn:microsoft.com/office/officeart/2005/8/layout/hierarchy1"/>
    <dgm:cxn modelId="{4F6189FC-357B-4C4D-B29A-730E812705B6}" srcId="{B0D524D9-CA0A-435F-8594-9B7080B7EF02}" destId="{80842362-1EE4-4284-A7AA-12CC49C8725C}" srcOrd="0" destOrd="0" parTransId="{1F5FDB4F-91FF-4DF4-AE8A-9A9138154809}" sibTransId="{ACE7DD22-04D6-4D8A-A8FA-94C14E13BF3F}"/>
    <dgm:cxn modelId="{528CF921-3286-494A-855D-9872B225D454}" srcId="{69DE3B5E-2BCD-4AF9-8D8A-44294AE4688E}" destId="{22B7A157-86FB-4A5E-BB7B-78E8ECAC34E5}" srcOrd="0" destOrd="0" parTransId="{5664D605-E47F-4373-A854-6C602F55880D}" sibTransId="{17DFDD07-0A7B-4D7F-90B2-6FEE033C2410}"/>
    <dgm:cxn modelId="{4AD944F3-204E-40AC-8E2C-5CDEFCCFABF9}" type="presOf" srcId="{907D55FA-BCF5-4D46-8233-BED403E62120}" destId="{C765569D-1B00-41C4-B18C-D093AB30F825}" srcOrd="0" destOrd="0" presId="urn:microsoft.com/office/officeart/2005/8/layout/hierarchy1"/>
    <dgm:cxn modelId="{71874CE4-2AF3-42B3-94F4-96ADA4CBF691}" type="presOf" srcId="{22B7A157-86FB-4A5E-BB7B-78E8ECAC34E5}" destId="{4AE9F1A6-89F9-46EF-94BF-1D57A2B02B67}" srcOrd="0" destOrd="0" presId="urn:microsoft.com/office/officeart/2005/8/layout/hierarchy1"/>
    <dgm:cxn modelId="{FF145E10-5824-4A7C-AB66-84879CFA341D}" type="presOf" srcId="{466BAAC1-1019-40AA-9C9A-D7786086DEB0}" destId="{9CF3AD2D-FD2A-4601-A376-85D74DDB5CEF}" srcOrd="0" destOrd="0" presId="urn:microsoft.com/office/officeart/2005/8/layout/hierarchy1"/>
    <dgm:cxn modelId="{1988E44D-EFDD-42C4-B239-F6AE4E224B23}" type="presOf" srcId="{B0D524D9-CA0A-435F-8594-9B7080B7EF02}" destId="{BAC32938-0450-4952-80FF-5CD630016026}" srcOrd="0" destOrd="0" presId="urn:microsoft.com/office/officeart/2005/8/layout/hierarchy1"/>
    <dgm:cxn modelId="{8FED1EB1-6A2B-4BCE-94B6-F51645159E46}" srcId="{466BAAC1-1019-40AA-9C9A-D7786086DEB0}" destId="{907D55FA-BCF5-4D46-8233-BED403E62120}" srcOrd="0" destOrd="0" parTransId="{18CD8C93-A456-4396-81C8-0FAA6064D368}" sibTransId="{E8408829-AE15-41B0-B07F-5012D5F618EE}"/>
    <dgm:cxn modelId="{332A76BD-8667-41D6-9EB6-1F4BC6BF376F}" srcId="{907D55FA-BCF5-4D46-8233-BED403E62120}" destId="{69DE3B5E-2BCD-4AF9-8D8A-44294AE4688E}" srcOrd="0" destOrd="0" parTransId="{8F13DA2A-2073-4A02-BCA7-00A942176163}" sibTransId="{A9708693-65C3-407A-A433-B1E2A1236ABB}"/>
    <dgm:cxn modelId="{9BDE484F-28D5-433B-B95E-610A81949579}" type="presOf" srcId="{5664D605-E47F-4373-A854-6C602F55880D}" destId="{5EF3C2A5-3A24-4A19-9DB7-BDEEA57E0F0C}" srcOrd="0" destOrd="0" presId="urn:microsoft.com/office/officeart/2005/8/layout/hierarchy1"/>
    <dgm:cxn modelId="{8395223C-7E86-44BE-9176-446AE6030BDC}" type="presOf" srcId="{80842362-1EE4-4284-A7AA-12CC49C8725C}" destId="{9722E56E-9CF9-476C-B170-1D358A71C071}" srcOrd="0" destOrd="0" presId="urn:microsoft.com/office/officeart/2005/8/layout/hierarchy1"/>
    <dgm:cxn modelId="{6E0BFA48-26AD-4D79-A9FE-290D866F1050}" type="presOf" srcId="{8F13DA2A-2073-4A02-BCA7-00A942176163}" destId="{B46867A8-CEDC-4B89-83D3-24CA955ED1F3}" srcOrd="0" destOrd="0" presId="urn:microsoft.com/office/officeart/2005/8/layout/hierarchy1"/>
    <dgm:cxn modelId="{D4376ADA-BF27-474C-850F-734F08FF001E}" type="presOf" srcId="{1F5FDB4F-91FF-4DF4-AE8A-9A9138154809}" destId="{8438D4A8-E19E-45A6-8EA6-DE9D6372037A}" srcOrd="0" destOrd="0" presId="urn:microsoft.com/office/officeart/2005/8/layout/hierarchy1"/>
    <dgm:cxn modelId="{8A018149-71AA-427C-9797-2FD9DF6C7C19}" srcId="{907D55FA-BCF5-4D46-8233-BED403E62120}" destId="{B0D524D9-CA0A-435F-8594-9B7080B7EF02}" srcOrd="1" destOrd="0" parTransId="{B56A10D0-E084-4FCF-B640-A2D5AD865F76}" sibTransId="{FA81B3B2-CB9B-44EC-BC7A-D9F09503E780}"/>
    <dgm:cxn modelId="{FC92B0FE-10B3-4E36-86A4-E364B534DD2D}" type="presParOf" srcId="{9CF3AD2D-FD2A-4601-A376-85D74DDB5CEF}" destId="{93D8142B-BAA7-4B0A-8A05-1D69F47660B9}" srcOrd="0" destOrd="0" presId="urn:microsoft.com/office/officeart/2005/8/layout/hierarchy1"/>
    <dgm:cxn modelId="{F5086C06-514A-4D56-9311-D14EC715FCA9}" type="presParOf" srcId="{93D8142B-BAA7-4B0A-8A05-1D69F47660B9}" destId="{8C5D7CA3-F705-4407-A8CA-1B9CE3C05A51}" srcOrd="0" destOrd="0" presId="urn:microsoft.com/office/officeart/2005/8/layout/hierarchy1"/>
    <dgm:cxn modelId="{A0A09837-CD3B-46FD-B707-8BF25400686C}" type="presParOf" srcId="{8C5D7CA3-F705-4407-A8CA-1B9CE3C05A51}" destId="{C8A2ABF7-632F-4D47-92A0-EB2978D00A96}" srcOrd="0" destOrd="0" presId="urn:microsoft.com/office/officeart/2005/8/layout/hierarchy1"/>
    <dgm:cxn modelId="{82BDA32E-5750-48AC-B7D8-AC7CC42B442A}" type="presParOf" srcId="{8C5D7CA3-F705-4407-A8CA-1B9CE3C05A51}" destId="{C765569D-1B00-41C4-B18C-D093AB30F825}" srcOrd="1" destOrd="0" presId="urn:microsoft.com/office/officeart/2005/8/layout/hierarchy1"/>
    <dgm:cxn modelId="{C2D2B195-610C-473E-A54F-3641F5658AF3}" type="presParOf" srcId="{93D8142B-BAA7-4B0A-8A05-1D69F47660B9}" destId="{69B36C6B-91AD-4F9E-82D3-AAB2C241EB8C}" srcOrd="1" destOrd="0" presId="urn:microsoft.com/office/officeart/2005/8/layout/hierarchy1"/>
    <dgm:cxn modelId="{8DCB5ECB-690B-4B85-B556-EC5D07CEFB03}" type="presParOf" srcId="{69B36C6B-91AD-4F9E-82D3-AAB2C241EB8C}" destId="{B46867A8-CEDC-4B89-83D3-24CA955ED1F3}" srcOrd="0" destOrd="0" presId="urn:microsoft.com/office/officeart/2005/8/layout/hierarchy1"/>
    <dgm:cxn modelId="{30469D03-EBE9-4096-A11C-BB1E5D1E4F1C}" type="presParOf" srcId="{69B36C6B-91AD-4F9E-82D3-AAB2C241EB8C}" destId="{6D70F0E3-D739-415C-A742-11F51E612B57}" srcOrd="1" destOrd="0" presId="urn:microsoft.com/office/officeart/2005/8/layout/hierarchy1"/>
    <dgm:cxn modelId="{BD9CFC18-192D-41BD-A290-EC8C7A38BB1D}" type="presParOf" srcId="{6D70F0E3-D739-415C-A742-11F51E612B57}" destId="{45981112-D81F-4479-B98B-4E825AB852E8}" srcOrd="0" destOrd="0" presId="urn:microsoft.com/office/officeart/2005/8/layout/hierarchy1"/>
    <dgm:cxn modelId="{8AE006AE-3693-4A4B-B3AD-DA15C64632D9}" type="presParOf" srcId="{45981112-D81F-4479-B98B-4E825AB852E8}" destId="{DA1B8546-0700-4737-AC51-42045E6B7E3F}" srcOrd="0" destOrd="0" presId="urn:microsoft.com/office/officeart/2005/8/layout/hierarchy1"/>
    <dgm:cxn modelId="{88DDFCB4-C14B-4104-8010-D95D0B55A8DF}" type="presParOf" srcId="{45981112-D81F-4479-B98B-4E825AB852E8}" destId="{588023B2-11F6-47D6-AAF5-E7B9B488CE38}" srcOrd="1" destOrd="0" presId="urn:microsoft.com/office/officeart/2005/8/layout/hierarchy1"/>
    <dgm:cxn modelId="{29479186-4143-4CD9-95DB-DFC393F6B538}" type="presParOf" srcId="{6D70F0E3-D739-415C-A742-11F51E612B57}" destId="{17E6D10E-C054-4FAF-82D8-DB0DF68449D6}" srcOrd="1" destOrd="0" presId="urn:microsoft.com/office/officeart/2005/8/layout/hierarchy1"/>
    <dgm:cxn modelId="{6FF61419-FC6F-4572-B5A9-7417B2920172}" type="presParOf" srcId="{17E6D10E-C054-4FAF-82D8-DB0DF68449D6}" destId="{5EF3C2A5-3A24-4A19-9DB7-BDEEA57E0F0C}" srcOrd="0" destOrd="0" presId="urn:microsoft.com/office/officeart/2005/8/layout/hierarchy1"/>
    <dgm:cxn modelId="{ADFA87BB-2A69-486A-9208-53DF79C31518}" type="presParOf" srcId="{17E6D10E-C054-4FAF-82D8-DB0DF68449D6}" destId="{C01A9AE1-F09A-4C50-AE0D-B96031ACC36B}" srcOrd="1" destOrd="0" presId="urn:microsoft.com/office/officeart/2005/8/layout/hierarchy1"/>
    <dgm:cxn modelId="{D276B43A-A381-4D0A-B6B4-EF16AF2A3E81}" type="presParOf" srcId="{C01A9AE1-F09A-4C50-AE0D-B96031ACC36B}" destId="{96A5C350-D2A8-4932-AD8D-5A35FC0FF45B}" srcOrd="0" destOrd="0" presId="urn:microsoft.com/office/officeart/2005/8/layout/hierarchy1"/>
    <dgm:cxn modelId="{49421B8D-651F-4A1D-820C-624D4B430858}" type="presParOf" srcId="{96A5C350-D2A8-4932-AD8D-5A35FC0FF45B}" destId="{6982211E-B19C-4184-B171-A8F9B598A12B}" srcOrd="0" destOrd="0" presId="urn:microsoft.com/office/officeart/2005/8/layout/hierarchy1"/>
    <dgm:cxn modelId="{70713DAB-C4A0-44E5-8659-5B99A7FC72A0}" type="presParOf" srcId="{96A5C350-D2A8-4932-AD8D-5A35FC0FF45B}" destId="{4AE9F1A6-89F9-46EF-94BF-1D57A2B02B67}" srcOrd="1" destOrd="0" presId="urn:microsoft.com/office/officeart/2005/8/layout/hierarchy1"/>
    <dgm:cxn modelId="{674316D1-9B6B-4CB0-AAFB-1CC10A0BCF54}" type="presParOf" srcId="{C01A9AE1-F09A-4C50-AE0D-B96031ACC36B}" destId="{4BFAF27E-9C49-49B2-A48F-C62A55FAAD4E}" srcOrd="1" destOrd="0" presId="urn:microsoft.com/office/officeart/2005/8/layout/hierarchy1"/>
    <dgm:cxn modelId="{732555DB-F922-4FD1-9004-AB5CC9C46F5D}" type="presParOf" srcId="{69B36C6B-91AD-4F9E-82D3-AAB2C241EB8C}" destId="{CFBE2C08-CF98-4211-A7A6-26244010C834}" srcOrd="2" destOrd="0" presId="urn:microsoft.com/office/officeart/2005/8/layout/hierarchy1"/>
    <dgm:cxn modelId="{7E1DF07F-E0C8-4FE6-9874-9613BFD662B5}" type="presParOf" srcId="{69B36C6B-91AD-4F9E-82D3-AAB2C241EB8C}" destId="{E45AAEC2-8289-4C6A-B23D-9497426FA1AF}" srcOrd="3" destOrd="0" presId="urn:microsoft.com/office/officeart/2005/8/layout/hierarchy1"/>
    <dgm:cxn modelId="{D37A1E5F-C9CC-40A4-9861-F5DD5F0F8C93}" type="presParOf" srcId="{E45AAEC2-8289-4C6A-B23D-9497426FA1AF}" destId="{6C0D0E21-C0C1-42FC-B701-E77B078FBFF2}" srcOrd="0" destOrd="0" presId="urn:microsoft.com/office/officeart/2005/8/layout/hierarchy1"/>
    <dgm:cxn modelId="{970ED2BB-38A7-4853-8716-90A8C420EE06}" type="presParOf" srcId="{6C0D0E21-C0C1-42FC-B701-E77B078FBFF2}" destId="{5841954E-C029-4E72-AC86-DD6046EE2555}" srcOrd="0" destOrd="0" presId="urn:microsoft.com/office/officeart/2005/8/layout/hierarchy1"/>
    <dgm:cxn modelId="{AE6C8170-73F0-4097-9D78-EBC0ECC4EE2F}" type="presParOf" srcId="{6C0D0E21-C0C1-42FC-B701-E77B078FBFF2}" destId="{BAC32938-0450-4952-80FF-5CD630016026}" srcOrd="1" destOrd="0" presId="urn:microsoft.com/office/officeart/2005/8/layout/hierarchy1"/>
    <dgm:cxn modelId="{321C610F-7F89-4B9D-A731-541C8ADB097D}" type="presParOf" srcId="{E45AAEC2-8289-4C6A-B23D-9497426FA1AF}" destId="{76271ED2-7C13-4274-8427-09D9DE1E4F2F}" srcOrd="1" destOrd="0" presId="urn:microsoft.com/office/officeart/2005/8/layout/hierarchy1"/>
    <dgm:cxn modelId="{AC272F0F-04E9-4891-BAEC-76F21BDD40F1}" type="presParOf" srcId="{76271ED2-7C13-4274-8427-09D9DE1E4F2F}" destId="{8438D4A8-E19E-45A6-8EA6-DE9D6372037A}" srcOrd="0" destOrd="0" presId="urn:microsoft.com/office/officeart/2005/8/layout/hierarchy1"/>
    <dgm:cxn modelId="{F9137A57-9940-4440-92CB-0912E47B3702}" type="presParOf" srcId="{76271ED2-7C13-4274-8427-09D9DE1E4F2F}" destId="{6074CB3B-EC31-40A0-82E5-4F777751C066}" srcOrd="1" destOrd="0" presId="urn:microsoft.com/office/officeart/2005/8/layout/hierarchy1"/>
    <dgm:cxn modelId="{D50C1BDC-B520-483F-B3E7-BA850E2CB4E4}" type="presParOf" srcId="{6074CB3B-EC31-40A0-82E5-4F777751C066}" destId="{3258BE02-ECE2-45B0-ADE7-A8D6EF46F5B2}" srcOrd="0" destOrd="0" presId="urn:microsoft.com/office/officeart/2005/8/layout/hierarchy1"/>
    <dgm:cxn modelId="{4FB2A3B1-D8C0-4708-B778-8B0E6ACC1FB4}" type="presParOf" srcId="{3258BE02-ECE2-45B0-ADE7-A8D6EF46F5B2}" destId="{07F346DC-7061-4D85-8880-78B294B2A4B3}" srcOrd="0" destOrd="0" presId="urn:microsoft.com/office/officeart/2005/8/layout/hierarchy1"/>
    <dgm:cxn modelId="{18CE9F4A-F66A-4B93-8EA2-CB6BA3643B87}" type="presParOf" srcId="{3258BE02-ECE2-45B0-ADE7-A8D6EF46F5B2}" destId="{9722E56E-9CF9-476C-B170-1D358A71C071}" srcOrd="1" destOrd="0" presId="urn:microsoft.com/office/officeart/2005/8/layout/hierarchy1"/>
    <dgm:cxn modelId="{A5ADBFBD-E7D5-41D3-8851-2377ECEE71D6}" type="presParOf" srcId="{6074CB3B-EC31-40A0-82E5-4F777751C066}" destId="{BD5B5875-55AA-4DDA-B75A-B392E6D139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8D4A8-E19E-45A6-8EA6-DE9D6372037A}">
      <dsp:nvSpPr>
        <dsp:cNvPr id="0" name=""/>
        <dsp:cNvSpPr/>
      </dsp:nvSpPr>
      <dsp:spPr>
        <a:xfrm>
          <a:off x="8129966" y="3583605"/>
          <a:ext cx="91440" cy="667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73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E2C08-CF98-4211-A7A6-26244010C834}">
      <dsp:nvSpPr>
        <dsp:cNvPr id="0" name=""/>
        <dsp:cNvSpPr/>
      </dsp:nvSpPr>
      <dsp:spPr>
        <a:xfrm>
          <a:off x="5609762" y="1428204"/>
          <a:ext cx="2565924" cy="698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767"/>
              </a:lnTo>
              <a:lnTo>
                <a:pt x="2565924" y="485767"/>
              </a:lnTo>
              <a:lnTo>
                <a:pt x="2565924" y="698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3C2A5-3A24-4A19-9DB7-BDEEA57E0F0C}">
      <dsp:nvSpPr>
        <dsp:cNvPr id="0" name=""/>
        <dsp:cNvSpPr/>
      </dsp:nvSpPr>
      <dsp:spPr>
        <a:xfrm>
          <a:off x="3028406" y="3583605"/>
          <a:ext cx="91440" cy="636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783"/>
              </a:lnTo>
              <a:lnTo>
                <a:pt x="61208" y="423783"/>
              </a:lnTo>
              <a:lnTo>
                <a:pt x="61208" y="6363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867A8-CEDC-4B89-83D3-24CA955ED1F3}">
      <dsp:nvSpPr>
        <dsp:cNvPr id="0" name=""/>
        <dsp:cNvSpPr/>
      </dsp:nvSpPr>
      <dsp:spPr>
        <a:xfrm>
          <a:off x="3074126" y="1428204"/>
          <a:ext cx="2535635" cy="698335"/>
        </a:xfrm>
        <a:custGeom>
          <a:avLst/>
          <a:gdLst/>
          <a:ahLst/>
          <a:cxnLst/>
          <a:rect l="0" t="0" r="0" b="0"/>
          <a:pathLst>
            <a:path>
              <a:moveTo>
                <a:pt x="2535635" y="0"/>
              </a:moveTo>
              <a:lnTo>
                <a:pt x="2535635" y="485767"/>
              </a:lnTo>
              <a:lnTo>
                <a:pt x="0" y="485767"/>
              </a:lnTo>
              <a:lnTo>
                <a:pt x="0" y="698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2ABF7-632F-4D47-92A0-EB2978D00A96}">
      <dsp:nvSpPr>
        <dsp:cNvPr id="0" name=""/>
        <dsp:cNvSpPr/>
      </dsp:nvSpPr>
      <dsp:spPr>
        <a:xfrm>
          <a:off x="4094402" y="-28861"/>
          <a:ext cx="3030720" cy="145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5569D-1B00-41C4-B18C-D093AB30F825}">
      <dsp:nvSpPr>
        <dsp:cNvPr id="0" name=""/>
        <dsp:cNvSpPr/>
      </dsp:nvSpPr>
      <dsp:spPr>
        <a:xfrm>
          <a:off x="4349357" y="213345"/>
          <a:ext cx="3030720" cy="145706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</a:t>
          </a:r>
          <a:endParaRPr lang="en-US" sz="5400" kern="1200" dirty="0"/>
        </a:p>
      </dsp:txBody>
      <dsp:txXfrm>
        <a:off x="4392033" y="256021"/>
        <a:ext cx="2945368" cy="1371713"/>
      </dsp:txXfrm>
    </dsp:sp>
    <dsp:sp modelId="{DA1B8546-0700-4737-AC51-42045E6B7E3F}">
      <dsp:nvSpPr>
        <dsp:cNvPr id="0" name=""/>
        <dsp:cNvSpPr/>
      </dsp:nvSpPr>
      <dsp:spPr>
        <a:xfrm>
          <a:off x="1406233" y="2126540"/>
          <a:ext cx="3335786" cy="145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023B2-11F6-47D6-AAF5-E7B9B488CE38}">
      <dsp:nvSpPr>
        <dsp:cNvPr id="0" name=""/>
        <dsp:cNvSpPr/>
      </dsp:nvSpPr>
      <dsp:spPr>
        <a:xfrm>
          <a:off x="1661188" y="2368747"/>
          <a:ext cx="3335786" cy="145706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 ও খ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3864" y="2411423"/>
        <a:ext cx="3250434" cy="1371713"/>
      </dsp:txXfrm>
    </dsp:sp>
    <dsp:sp modelId="{6982211E-B19C-4184-B171-A8F9B598A12B}">
      <dsp:nvSpPr>
        <dsp:cNvPr id="0" name=""/>
        <dsp:cNvSpPr/>
      </dsp:nvSpPr>
      <dsp:spPr>
        <a:xfrm>
          <a:off x="729283" y="4219958"/>
          <a:ext cx="4720664" cy="145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9F1A6-89F9-46EF-94BF-1D57A2B02B67}">
      <dsp:nvSpPr>
        <dsp:cNvPr id="0" name=""/>
        <dsp:cNvSpPr/>
      </dsp:nvSpPr>
      <dsp:spPr>
        <a:xfrm>
          <a:off x="984238" y="4462164"/>
          <a:ext cx="4720664" cy="145706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প্রাণী থেকে আমরা আর কী কী খাবার পেয়ে থাকি তার তালিকা তৈরি কর ?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6914" y="4504840"/>
        <a:ext cx="4635312" cy="1371713"/>
      </dsp:txXfrm>
    </dsp:sp>
    <dsp:sp modelId="{5841954E-C029-4E72-AC86-DD6046EE2555}">
      <dsp:nvSpPr>
        <dsp:cNvPr id="0" name=""/>
        <dsp:cNvSpPr/>
      </dsp:nvSpPr>
      <dsp:spPr>
        <a:xfrm>
          <a:off x="6600036" y="2126540"/>
          <a:ext cx="3151300" cy="145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32938-0450-4952-80FF-5CD630016026}">
      <dsp:nvSpPr>
        <dsp:cNvPr id="0" name=""/>
        <dsp:cNvSpPr/>
      </dsp:nvSpPr>
      <dsp:spPr>
        <a:xfrm>
          <a:off x="6854991" y="2368747"/>
          <a:ext cx="3151300" cy="145706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 ও ঘ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97667" y="2411423"/>
        <a:ext cx="3065948" cy="1371713"/>
      </dsp:txXfrm>
    </dsp:sp>
    <dsp:sp modelId="{07F346DC-7061-4D85-8880-78B294B2A4B3}">
      <dsp:nvSpPr>
        <dsp:cNvPr id="0" name=""/>
        <dsp:cNvSpPr/>
      </dsp:nvSpPr>
      <dsp:spPr>
        <a:xfrm>
          <a:off x="5944368" y="4250949"/>
          <a:ext cx="4462637" cy="14570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2E56E-9CF9-476C-B170-1D358A71C071}">
      <dsp:nvSpPr>
        <dsp:cNvPr id="0" name=""/>
        <dsp:cNvSpPr/>
      </dsp:nvSpPr>
      <dsp:spPr>
        <a:xfrm>
          <a:off x="6199322" y="4493156"/>
          <a:ext cx="4462637" cy="145706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উদ্ভিদ থেকে আমরা আর কী কী খাবার পেয়ে থাকি তার তালিকা তৈরি কর ?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41998" y="4535832"/>
        <a:ext cx="4377285" cy="1371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58A8E-B6F2-4932-A3E9-850E2B459AB2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7CE40-B8B1-41C6-8313-2F5BAAA51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1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CE40-B8B1-41C6-8313-2F5BAAA51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7CE40-B8B1-41C6-8313-2F5BAAA516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1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2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2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8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7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2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0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6D714-8D6E-49F7-A919-1E4A765B6447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13392-8AFF-4656-A0A7-8814F38A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8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" y="1"/>
            <a:ext cx="9657542" cy="638417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20206" y="126126"/>
            <a:ext cx="4765985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1" y="1136889"/>
            <a:ext cx="2467428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0" y="1138330"/>
            <a:ext cx="19050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95" y="1131344"/>
            <a:ext cx="258785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76" y="1076316"/>
            <a:ext cx="2857500" cy="20290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332973" y="194602"/>
            <a:ext cx="562729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পাওয়া 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980" y="3410191"/>
            <a:ext cx="146875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কপি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6617" y="3410192"/>
            <a:ext cx="92925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5185" y="3410193"/>
            <a:ext cx="740979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0286" y="3416299"/>
            <a:ext cx="785106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5" y="4355104"/>
            <a:ext cx="2590957" cy="16690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67" y="4413759"/>
            <a:ext cx="2522800" cy="15049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04" y="4327631"/>
            <a:ext cx="2608288" cy="17240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463778" y="6214831"/>
            <a:ext cx="883403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9367" y="6137340"/>
            <a:ext cx="1435171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9546" y="6215045"/>
            <a:ext cx="883403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1063109"/>
            <a:ext cx="3051701" cy="22858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25" y="1091553"/>
            <a:ext cx="2620957" cy="222894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78" y="1091553"/>
            <a:ext cx="2837641" cy="21119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01" y="4307297"/>
            <a:ext cx="2031352" cy="1714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24228" y="186235"/>
            <a:ext cx="429955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থেকে পাওয়া খাদ্য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972" y="3593937"/>
            <a:ext cx="2242263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মুরগির রোস্ট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023" y="3593937"/>
            <a:ext cx="954862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20061" y="3593937"/>
            <a:ext cx="426274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9584" y="6273493"/>
            <a:ext cx="894348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11" y="4764497"/>
            <a:ext cx="3619500" cy="15089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053166" y="6419582"/>
            <a:ext cx="1381028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ইলিশ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4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386" y="2030276"/>
            <a:ext cx="10756049" cy="29922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খাদ্য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খাদ্য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364" y="1695520"/>
            <a:ext cx="1056209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32114" y="535449"/>
            <a:ext cx="435122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পুষ্টি কী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4364" y="3534893"/>
            <a:ext cx="718583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প্রশ্নঃপুষ্টি কেন প্রয়োজন?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224364" y="4881824"/>
            <a:ext cx="895802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উওরঃ জীবের বৃদ্ধি এবং বেচে থাকার জন্য 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09528"/>
              </p:ext>
            </p:extLst>
          </p:nvPr>
        </p:nvGraphicFramePr>
        <p:xfrm>
          <a:off x="1678024" y="1243793"/>
          <a:ext cx="7245257" cy="5355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348">
                  <a:extLst>
                    <a:ext uri="{9D8B030D-6E8A-4147-A177-3AD203B41FA5}">
                      <a16:colId xmlns:a16="http://schemas.microsoft.com/office/drawing/2014/main" xmlns="" val="2206235816"/>
                    </a:ext>
                  </a:extLst>
                </a:gridCol>
                <a:gridCol w="3620909">
                  <a:extLst>
                    <a:ext uri="{9D8B030D-6E8A-4147-A177-3AD203B41FA5}">
                      <a16:colId xmlns:a16="http://schemas.microsoft.com/office/drawing/2014/main" xmlns="" val="1606760777"/>
                    </a:ext>
                  </a:extLst>
                </a:gridCol>
              </a:tblGrid>
              <a:tr h="882871">
                <a:tc gridSpan="2"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ছক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1324124"/>
                  </a:ext>
                </a:extLst>
              </a:tr>
              <a:tr h="693682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পাওয়া খাদ্য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752646"/>
                  </a:ext>
                </a:extLst>
              </a:tr>
              <a:tr h="790581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মাখন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0201470"/>
                  </a:ext>
                </a:extLst>
              </a:tr>
              <a:tr h="7905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ভাত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795394"/>
                  </a:ext>
                </a:extLst>
              </a:tr>
              <a:tr h="7905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6170437"/>
                  </a:ext>
                </a:extLst>
              </a:tr>
              <a:tr h="7905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মুরগির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রোস্ট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রুটি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9997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04441" y="204952"/>
            <a:ext cx="368181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4282501"/>
              </p:ext>
            </p:extLst>
          </p:nvPr>
        </p:nvGraphicFramePr>
        <p:xfrm>
          <a:off x="542441" y="185980"/>
          <a:ext cx="11375755" cy="595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1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A2ABF7-632F-4D47-92A0-EB2978D00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8A2ABF7-632F-4D47-92A0-EB2978D00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5569D-1B00-41C4-B18C-D093AB30F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C765569D-1B00-41C4-B18C-D093AB30F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6867A8-CEDC-4B89-83D3-24CA955E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46867A8-CEDC-4B89-83D3-24CA955ED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1B8546-0700-4737-AC51-42045E6B7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DA1B8546-0700-4737-AC51-42045E6B7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023B2-11F6-47D6-AAF5-E7B9B488C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588023B2-11F6-47D6-AAF5-E7B9B488C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2C08-CF98-4211-A7A6-26244010C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CFBE2C08-CF98-4211-A7A6-26244010C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41954E-C029-4E72-AC86-DD6046EE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5841954E-C029-4E72-AC86-DD6046EE2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C32938-0450-4952-80FF-5CD630016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BAC32938-0450-4952-80FF-5CD630016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3C2A5-3A24-4A19-9DB7-BDEEA57E0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5EF3C2A5-3A24-4A19-9DB7-BDEEA57E0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82211E-B19C-4184-B171-A8F9B598A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6982211E-B19C-4184-B171-A8F9B598A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E9F1A6-89F9-46EF-94BF-1D57A2B02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4AE9F1A6-89F9-46EF-94BF-1D57A2B02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38D4A8-E19E-45A6-8EA6-DE9D63720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8438D4A8-E19E-45A6-8EA6-DE9D63720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346DC-7061-4D85-8880-78B294B2A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07F346DC-7061-4D85-8880-78B294B2A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2E56E-9CF9-476C-B170-1D358A71C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9722E56E-9CF9-476C-B170-1D358A71C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024" y="630887"/>
            <a:ext cx="3967601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601" y="1783993"/>
            <a:ext cx="10604547" cy="4537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কোন কোন উৎস থেকে খাদ্য পাই ? উৎস উল্লেখ করে ২ টি খাদ্যের নাম লেখ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5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21" y="882870"/>
            <a:ext cx="7047185" cy="46981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02420" y="2300908"/>
            <a:ext cx="4761186" cy="186204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77825"/>
            <a:ext cx="11583987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762" y="452613"/>
            <a:ext cx="5227273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652" y="2310935"/>
            <a:ext cx="9742516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অধ্যায়ঃসাত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966" y="1179834"/>
            <a:ext cx="377827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039" y="2693324"/>
            <a:ext cx="9360131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৮.২.১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549" y="1484243"/>
            <a:ext cx="757260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সকালে কী কী খেয়েছ 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এগুলোকে কী  বলে?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17095" y="177421"/>
            <a:ext cx="677111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17095" y="1184560"/>
            <a:ext cx="7462337" cy="5622945"/>
            <a:chOff x="2317095" y="1184560"/>
            <a:chExt cx="7462337" cy="56229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095" y="1184560"/>
              <a:ext cx="2132013" cy="155159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066" y="1184561"/>
              <a:ext cx="2337158" cy="161568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482" y="5112478"/>
              <a:ext cx="2156580" cy="169502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320" y="2965363"/>
              <a:ext cx="2386904" cy="193564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149" y="5030105"/>
              <a:ext cx="2448344" cy="17774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27" y="2927413"/>
              <a:ext cx="2438804" cy="184627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095" y="2916248"/>
              <a:ext cx="2126005" cy="198476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095" y="5137976"/>
              <a:ext cx="2132013" cy="166952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28" y="1184560"/>
              <a:ext cx="2438804" cy="153938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664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814" y="2555886"/>
            <a:ext cx="9943847" cy="132343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খাদ্য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776" y="2678132"/>
            <a:ext cx="9554589" cy="11079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খাবার  খাই 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68047"/>
              </p:ext>
            </p:extLst>
          </p:nvPr>
        </p:nvGraphicFramePr>
        <p:xfrm>
          <a:off x="1308536" y="1513488"/>
          <a:ext cx="8276897" cy="3885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977">
                  <a:extLst>
                    <a:ext uri="{9D8B030D-6E8A-4147-A177-3AD203B41FA5}">
                      <a16:colId xmlns:a16="http://schemas.microsoft.com/office/drawing/2014/main" xmlns="" val="1266867922"/>
                    </a:ext>
                  </a:extLst>
                </a:gridCol>
                <a:gridCol w="4195920">
                  <a:extLst>
                    <a:ext uri="{9D8B030D-6E8A-4147-A177-3AD203B41FA5}">
                      <a16:colId xmlns:a16="http://schemas.microsoft.com/office/drawing/2014/main" xmlns="" val="3481146175"/>
                    </a:ext>
                  </a:extLst>
                </a:gridCol>
              </a:tblGrid>
              <a:tr h="658999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থে</a:t>
                      </a:r>
                      <a:r>
                        <a:rPr lang="bn-BD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 পাওয়া খাদ্য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 থেকে</a:t>
                      </a:r>
                      <a:r>
                        <a:rPr lang="bn-BD" sz="4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পাওয়া খাদ্য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314762"/>
                  </a:ext>
                </a:extLst>
              </a:tr>
              <a:tr h="658999">
                <a:tc>
                  <a:txBody>
                    <a:bodyPr/>
                    <a:lstStyle/>
                    <a:p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0274616"/>
                  </a:ext>
                </a:extLst>
              </a:tr>
              <a:tr h="658999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494698"/>
                  </a:ext>
                </a:extLst>
              </a:tr>
              <a:tr h="658999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9285"/>
                  </a:ext>
                </a:extLst>
              </a:tr>
              <a:tr h="658999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18664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7504" y="362606"/>
            <a:ext cx="644787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ছক আঁকি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274</Words>
  <Application>Microsoft Office PowerPoint</Application>
  <PresentationFormat>Custom</PresentationFormat>
  <Paragraphs>63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Kazir Pagla GPS</cp:lastModifiedBy>
  <cp:revision>104</cp:revision>
  <dcterms:created xsi:type="dcterms:W3CDTF">2018-04-13T17:33:11Z</dcterms:created>
  <dcterms:modified xsi:type="dcterms:W3CDTF">2021-02-20T06:24:32Z</dcterms:modified>
</cp:coreProperties>
</file>