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99" r:id="rId3"/>
    <p:sldId id="278" r:id="rId4"/>
    <p:sldId id="267" r:id="rId5"/>
    <p:sldId id="281" r:id="rId6"/>
    <p:sldId id="268" r:id="rId7"/>
    <p:sldId id="266" r:id="rId8"/>
    <p:sldId id="265" r:id="rId9"/>
    <p:sldId id="264" r:id="rId10"/>
    <p:sldId id="263" r:id="rId11"/>
    <p:sldId id="262" r:id="rId12"/>
    <p:sldId id="260" r:id="rId13"/>
    <p:sldId id="259" r:id="rId14"/>
    <p:sldId id="261" r:id="rId15"/>
    <p:sldId id="258" r:id="rId16"/>
    <p:sldId id="257" r:id="rId17"/>
    <p:sldId id="292" r:id="rId18"/>
    <p:sldId id="293" r:id="rId19"/>
    <p:sldId id="294" r:id="rId20"/>
    <p:sldId id="295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DCD19-1F5A-4A66-BAD4-2859BA899316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470DB-9850-4FC2-A94E-53EDF6215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রাখা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8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4C55E-BDE6-4368-B68B-160053AE2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1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9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1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7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1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2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6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5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1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9835E-12D1-4B5B-9973-CA034A91D195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5D01-04EC-41B3-9F9E-DD364362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4.jpe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14.xml"/><Relationship Id="rId4" Type="http://schemas.openxmlformats.org/officeDocument/2006/relationships/slide" Target="slide1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6.gif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4.pn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9.jpeg"/><Relationship Id="rId7" Type="http://schemas.openxmlformats.org/officeDocument/2006/relationships/slide" Target="slide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9.jpeg"/><Relationship Id="rId7" Type="http://schemas.openxmlformats.org/officeDocument/2006/relationships/slide" Target="slid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Left-Right Arrow 5">
            <a:hlinkClick r:id="rId3" action="ppaction://hlinksldjump"/>
          </p:cNvPr>
          <p:cNvSpPr/>
          <p:nvPr/>
        </p:nvSpPr>
        <p:spPr>
          <a:xfrm>
            <a:off x="2224724" y="6314206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6">
            <a:hlinkClick r:id="rId4" action="ppaction://hlinksldjump"/>
          </p:cNvPr>
          <p:cNvSpPr/>
          <p:nvPr/>
        </p:nvSpPr>
        <p:spPr>
          <a:xfrm>
            <a:off x="3824924" y="6302085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>
            <a:hlinkClick r:id="rId5" action="ppaction://hlinksldjump"/>
          </p:cNvPr>
          <p:cNvSpPr/>
          <p:nvPr/>
        </p:nvSpPr>
        <p:spPr>
          <a:xfrm>
            <a:off x="5348924" y="6302086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>
            <a:hlinkClick r:id="rId6" action="ppaction://hlinksldjump"/>
          </p:cNvPr>
          <p:cNvSpPr/>
          <p:nvPr/>
        </p:nvSpPr>
        <p:spPr>
          <a:xfrm>
            <a:off x="6816440" y="6279574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-Right Arrow 9">
            <a:hlinkClick r:id="rId7" action="ppaction://hlinksldjump"/>
          </p:cNvPr>
          <p:cNvSpPr/>
          <p:nvPr/>
        </p:nvSpPr>
        <p:spPr>
          <a:xfrm>
            <a:off x="8549324" y="627610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8354" y="2913017"/>
            <a:ext cx="3618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762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 ,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 ২,  ৩,  ৪, ......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1" y="891508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প্যাটার্ন 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1" y="1977190"/>
            <a:ext cx="387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প্যাটার্ন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1" y="3199231"/>
            <a:ext cx="4145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বিজোড়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প্যাটার্ন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1" y="4367464"/>
            <a:ext cx="2848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 2"/>
              </a:rPr>
              <a:t>প্যাটার্ন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905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২,  ৪,  ৬, ৮, ........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048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১,  ৩,  ৫, ৭, ........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43434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৫,  ৮,  ১১,  ১৪, .....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 Arrow 12">
            <a:hlinkClick r:id="rId3" action="ppaction://hlinksldjump"/>
          </p:cNvPr>
          <p:cNvSpPr/>
          <p:nvPr/>
        </p:nvSpPr>
        <p:spPr>
          <a:xfrm>
            <a:off x="2224724" y="589164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-Right Arrow 13">
            <a:hlinkClick r:id="rId4" action="ppaction://hlinksldjump"/>
          </p:cNvPr>
          <p:cNvSpPr/>
          <p:nvPr/>
        </p:nvSpPr>
        <p:spPr>
          <a:xfrm>
            <a:off x="3824924" y="587951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-Right Arrow 14">
            <a:hlinkClick r:id="rId5" action="ppaction://hlinksldjump"/>
          </p:cNvPr>
          <p:cNvSpPr/>
          <p:nvPr/>
        </p:nvSpPr>
        <p:spPr>
          <a:xfrm>
            <a:off x="5348924" y="587952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-Right Arrow 15">
            <a:hlinkClick r:id="rId6" action="ppaction://hlinksldjump"/>
          </p:cNvPr>
          <p:cNvSpPr/>
          <p:nvPr/>
        </p:nvSpPr>
        <p:spPr>
          <a:xfrm>
            <a:off x="6816440" y="5857008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-Right Arrow 16">
            <a:hlinkClick r:id="rId7" action="ppaction://hlinksldjump"/>
          </p:cNvPr>
          <p:cNvSpPr/>
          <p:nvPr/>
        </p:nvSpPr>
        <p:spPr>
          <a:xfrm>
            <a:off x="8549324" y="5853543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6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pic>
        <p:nvPicPr>
          <p:cNvPr id="3" name="Picture 2" descr="C:\Documents and Settings\ttc\Desktop\Mizanur O.G\Earthquake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1062" y="609600"/>
            <a:ext cx="4031138" cy="4953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5" name="Left-Right Arrow 4">
            <a:hlinkClick r:id="rId4" action="ppaction://hlinksldjump"/>
          </p:cNvPr>
          <p:cNvSpPr/>
          <p:nvPr/>
        </p:nvSpPr>
        <p:spPr>
          <a:xfrm>
            <a:off x="2224724" y="589164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>
            <a:hlinkClick r:id="rId5" action="ppaction://hlinksldjump"/>
          </p:cNvPr>
          <p:cNvSpPr/>
          <p:nvPr/>
        </p:nvSpPr>
        <p:spPr>
          <a:xfrm>
            <a:off x="3824924" y="587951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6">
            <a:hlinkClick r:id="rId6" action="ppaction://hlinksldjump"/>
          </p:cNvPr>
          <p:cNvSpPr/>
          <p:nvPr/>
        </p:nvSpPr>
        <p:spPr>
          <a:xfrm>
            <a:off x="5348924" y="587952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>
            <a:hlinkClick r:id="rId7" action="ppaction://hlinksldjump"/>
          </p:cNvPr>
          <p:cNvSpPr/>
          <p:nvPr/>
        </p:nvSpPr>
        <p:spPr>
          <a:xfrm>
            <a:off x="6816440" y="5857008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>
            <a:hlinkClick r:id="rId8" action="ppaction://hlinksldjump"/>
          </p:cNvPr>
          <p:cNvSpPr/>
          <p:nvPr/>
        </p:nvSpPr>
        <p:spPr>
          <a:xfrm>
            <a:off x="8549324" y="5853543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6440" y="4862945"/>
            <a:ext cx="3033932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 দুটি  দ্বারা কি বুঝায়?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5879" y="623456"/>
            <a:ext cx="3747442" cy="4024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67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1066800"/>
            <a:ext cx="7391400" cy="1066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ফিবোনাক্কি সিরিজের প্রথম অংক দুটো হলো ০ এবং ১ পরবর্তী সংখ্যা হবে পূর্ববর্তী দুটি সংখ্যা  যোগ করে।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Afif Jaward Tasin\Desktop\New folder\figure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00376"/>
            <a:ext cx="6400800" cy="2028825"/>
          </a:xfrm>
          <a:prstGeom prst="rect">
            <a:avLst/>
          </a:prstGeom>
          <a:noFill/>
        </p:spPr>
      </p:pic>
      <p:sp>
        <p:nvSpPr>
          <p:cNvPr id="6" name="Left-Right Arrow 5">
            <a:hlinkClick r:id="rId4" action="ppaction://hlinksldjump"/>
          </p:cNvPr>
          <p:cNvSpPr/>
          <p:nvPr/>
        </p:nvSpPr>
        <p:spPr>
          <a:xfrm>
            <a:off x="2224724" y="589164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6">
            <a:hlinkClick r:id="rId5" action="ppaction://hlinksldjump"/>
          </p:cNvPr>
          <p:cNvSpPr/>
          <p:nvPr/>
        </p:nvSpPr>
        <p:spPr>
          <a:xfrm>
            <a:off x="3824924" y="587951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>
            <a:hlinkClick r:id="rId6" action="ppaction://hlinksldjump"/>
          </p:cNvPr>
          <p:cNvSpPr/>
          <p:nvPr/>
        </p:nvSpPr>
        <p:spPr>
          <a:xfrm>
            <a:off x="5348924" y="587952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>
            <a:hlinkClick r:id="rId7" action="ppaction://hlinksldjump"/>
          </p:cNvPr>
          <p:cNvSpPr/>
          <p:nvPr/>
        </p:nvSpPr>
        <p:spPr>
          <a:xfrm>
            <a:off x="6816440" y="5857008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-Right Arrow 9">
            <a:hlinkClick r:id="rId8" action="ppaction://hlinksldjump"/>
          </p:cNvPr>
          <p:cNvSpPr/>
          <p:nvPr/>
        </p:nvSpPr>
        <p:spPr>
          <a:xfrm>
            <a:off x="8549324" y="5853543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5105400" y="1219200"/>
            <a:ext cx="2209800" cy="1143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Left-Right Arrow 4">
            <a:hlinkClick r:id="rId3" action="ppaction://hlinksldjump"/>
          </p:cNvPr>
          <p:cNvSpPr/>
          <p:nvPr/>
        </p:nvSpPr>
        <p:spPr>
          <a:xfrm>
            <a:off x="2224724" y="589164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>
            <a:hlinkClick r:id="rId4" action="ppaction://hlinksldjump"/>
          </p:cNvPr>
          <p:cNvSpPr/>
          <p:nvPr/>
        </p:nvSpPr>
        <p:spPr>
          <a:xfrm>
            <a:off x="3824924" y="587951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6">
            <a:hlinkClick r:id="rId5" action="ppaction://hlinksldjump"/>
          </p:cNvPr>
          <p:cNvSpPr/>
          <p:nvPr/>
        </p:nvSpPr>
        <p:spPr>
          <a:xfrm>
            <a:off x="5348924" y="587952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>
            <a:hlinkClick r:id="rId6" action="ppaction://hlinksldjump"/>
          </p:cNvPr>
          <p:cNvSpPr/>
          <p:nvPr/>
        </p:nvSpPr>
        <p:spPr>
          <a:xfrm>
            <a:off x="6816440" y="5857008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>
            <a:hlinkClick r:id="rId7" action="ppaction://hlinksldjump"/>
          </p:cNvPr>
          <p:cNvSpPr/>
          <p:nvPr/>
        </p:nvSpPr>
        <p:spPr>
          <a:xfrm>
            <a:off x="8549324" y="5853543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85768" y="2819400"/>
            <a:ext cx="77724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4, 4, 5, 6, 8, 11 .................. প্যাটার্নটির মধ্যে কোন মিল রয়েছে কি? তালিকার পরবর্তী সংখ্যাটি নির্ণয়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78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519660"/>
            <a:ext cx="7772400" cy="121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4, 4, 5, 6, 8, 11 .................. প্যাটার্নটির মধ্যে কোন মিল রয়েছে কি? তালিকার পরবর্তী সংখ্যাটি নির্ণয় কর।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841500"/>
            <a:ext cx="8305800" cy="3949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সমাধানঃ এখানে তালিকার পাশাপাশি দুটি পদের ব্যবধান-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4-4 = 0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5-4 = 1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6-5 = 1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8-6 = 2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 11-8 = 3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তালিকার পাশাপাশি সংখ্যাগুলোর পার্থক্য একটি ফিবোনাক্কি প্যাটার্ন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তৈরী করে।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পরবর্তী  ব্যবধান হবে= 2+3=5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তালিকার পরবর্তী পদ, 11+৫ = 16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730865"/>
              </p:ext>
            </p:extLst>
          </p:nvPr>
        </p:nvGraphicFramePr>
        <p:xfrm>
          <a:off x="5026025" y="3209925"/>
          <a:ext cx="21415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r Shell Object" showAsIcon="1" r:id="rId4" imgW="2141640" imgH="437760" progId="Package">
                  <p:embed/>
                </p:oleObj>
              </mc:Choice>
              <mc:Fallback>
                <p:oleObj name="Packager Shell Object" showAsIcon="1" r:id="rId4" imgW="2141640" imgH="437760" progId="Package">
                  <p:embed/>
                  <p:pic>
                    <p:nvPicPr>
                      <p:cNvPr id="14" name="Object 13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3209925"/>
                        <a:ext cx="2141538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470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2743200"/>
            <a:ext cx="51054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ক্রমের ম্যাজিক বর্গ নির্ণয় কর।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105400" y="914400"/>
            <a:ext cx="2209800" cy="1143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204351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" y="-6856"/>
            <a:ext cx="12160069" cy="68648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86600" y="2095500"/>
            <a:ext cx="609600" cy="2362200"/>
            <a:chOff x="2057400" y="990600"/>
            <a:chExt cx="609600" cy="2362200"/>
          </a:xfrm>
        </p:grpSpPr>
        <p:sp>
          <p:nvSpPr>
            <p:cNvPr id="40" name="Rectangle 39"/>
            <p:cNvSpPr/>
            <p:nvPr/>
          </p:nvSpPr>
          <p:spPr>
            <a:xfrm>
              <a:off x="2057400" y="990600"/>
              <a:ext cx="609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3"/>
            <p:cNvCxnSpPr/>
            <p:nvPr/>
          </p:nvCxnSpPr>
          <p:spPr>
            <a:xfrm>
              <a:off x="2057400" y="15240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"/>
            <p:cNvCxnSpPr/>
            <p:nvPr/>
          </p:nvCxnSpPr>
          <p:spPr>
            <a:xfrm>
              <a:off x="2057400" y="21336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5"/>
            <p:cNvCxnSpPr/>
            <p:nvPr/>
          </p:nvCxnSpPr>
          <p:spPr>
            <a:xfrm>
              <a:off x="2057400" y="27432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96200" y="2095500"/>
            <a:ext cx="609600" cy="2362200"/>
            <a:chOff x="2057400" y="990600"/>
            <a:chExt cx="609600" cy="2362200"/>
          </a:xfrm>
        </p:grpSpPr>
        <p:sp>
          <p:nvSpPr>
            <p:cNvPr id="36" name="Rectangle 35"/>
            <p:cNvSpPr/>
            <p:nvPr/>
          </p:nvSpPr>
          <p:spPr>
            <a:xfrm>
              <a:off x="2057400" y="990600"/>
              <a:ext cx="609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057400" y="15240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057400" y="21336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057400" y="27432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"/>
          <p:cNvGrpSpPr/>
          <p:nvPr/>
        </p:nvGrpSpPr>
        <p:grpSpPr>
          <a:xfrm>
            <a:off x="8305800" y="2095500"/>
            <a:ext cx="609600" cy="2362200"/>
            <a:chOff x="2057400" y="990600"/>
            <a:chExt cx="609600" cy="2362200"/>
          </a:xfrm>
        </p:grpSpPr>
        <p:sp>
          <p:nvSpPr>
            <p:cNvPr id="32" name="Rectangle 31"/>
            <p:cNvSpPr/>
            <p:nvPr/>
          </p:nvSpPr>
          <p:spPr>
            <a:xfrm>
              <a:off x="2057400" y="990600"/>
              <a:ext cx="609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057400" y="15240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057400" y="21336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057400" y="27432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7"/>
          <p:cNvGrpSpPr/>
          <p:nvPr/>
        </p:nvGrpSpPr>
        <p:grpSpPr>
          <a:xfrm>
            <a:off x="8915400" y="2095500"/>
            <a:ext cx="609600" cy="2362200"/>
            <a:chOff x="2057400" y="990600"/>
            <a:chExt cx="609600" cy="2362200"/>
          </a:xfrm>
        </p:grpSpPr>
        <p:sp>
          <p:nvSpPr>
            <p:cNvPr id="28" name="Rectangle 27"/>
            <p:cNvSpPr/>
            <p:nvPr/>
          </p:nvSpPr>
          <p:spPr>
            <a:xfrm>
              <a:off x="2057400" y="990600"/>
              <a:ext cx="609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057400" y="15240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57400" y="21336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057400" y="2743200"/>
              <a:ext cx="609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086600" y="2061505"/>
            <a:ext cx="60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206405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305800" y="206736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915400" y="2067365"/>
            <a:ext cx="60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6600" y="262635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2641601"/>
            <a:ext cx="60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333936" y="2644912"/>
            <a:ext cx="58146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8943536" y="2632212"/>
            <a:ext cx="58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323264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3247890"/>
            <a:ext cx="609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8305800" y="3251201"/>
            <a:ext cx="609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901332" y="3252569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7696200" y="383403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05800" y="3837344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8901332" y="3864112"/>
            <a:ext cx="609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086600" y="3860801"/>
            <a:ext cx="609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/>
          </a:p>
        </p:txBody>
      </p:sp>
      <p:sp>
        <p:nvSpPr>
          <p:cNvPr id="44" name="Rectangle 43"/>
          <p:cNvSpPr/>
          <p:nvPr/>
        </p:nvSpPr>
        <p:spPr>
          <a:xfrm>
            <a:off x="6140970" y="4696264"/>
            <a:ext cx="4038600" cy="7139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কর্ণের সংখ্যাগুলো চিহ্নিত করা হল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761372" y="2099516"/>
            <a:ext cx="2438400" cy="2362200"/>
            <a:chOff x="1285436" y="3372510"/>
            <a:chExt cx="2438400" cy="2362200"/>
          </a:xfrm>
        </p:grpSpPr>
        <p:grpSp>
          <p:nvGrpSpPr>
            <p:cNvPr id="45" name="Group 48"/>
            <p:cNvGrpSpPr/>
            <p:nvPr/>
          </p:nvGrpSpPr>
          <p:grpSpPr>
            <a:xfrm>
              <a:off x="1285436" y="3372510"/>
              <a:ext cx="609600" cy="2362200"/>
              <a:chOff x="2057400" y="990600"/>
              <a:chExt cx="609600" cy="2362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057400" y="990600"/>
                <a:ext cx="609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>
                <a:off x="2057400" y="1524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057400" y="21336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057400" y="27432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9"/>
            <p:cNvGrpSpPr/>
            <p:nvPr/>
          </p:nvGrpSpPr>
          <p:grpSpPr>
            <a:xfrm>
              <a:off x="1895036" y="3372510"/>
              <a:ext cx="609600" cy="2362200"/>
              <a:chOff x="2057400" y="990600"/>
              <a:chExt cx="609600" cy="236220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057400" y="990600"/>
                <a:ext cx="609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2057400" y="1524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057400" y="21336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057400" y="27432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50"/>
            <p:cNvGrpSpPr/>
            <p:nvPr/>
          </p:nvGrpSpPr>
          <p:grpSpPr>
            <a:xfrm>
              <a:off x="2504636" y="3372510"/>
              <a:ext cx="609600" cy="2362200"/>
              <a:chOff x="2057400" y="990600"/>
              <a:chExt cx="609600" cy="23622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057400" y="990600"/>
                <a:ext cx="609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>
                <a:off x="2057400" y="1524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057400" y="21336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057400" y="27432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51"/>
            <p:cNvGrpSpPr/>
            <p:nvPr/>
          </p:nvGrpSpPr>
          <p:grpSpPr>
            <a:xfrm>
              <a:off x="3114236" y="3372510"/>
              <a:ext cx="609600" cy="2362200"/>
              <a:chOff x="2057400" y="990600"/>
              <a:chExt cx="609600" cy="2362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2057400" y="990600"/>
                <a:ext cx="609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2057400" y="1524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057400" y="21336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057400" y="27432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Rectangle 82"/>
          <p:cNvSpPr/>
          <p:nvPr/>
        </p:nvSpPr>
        <p:spPr>
          <a:xfrm>
            <a:off x="4343400" y="685800"/>
            <a:ext cx="35052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ক্রমের ম্যাজিক বর্গ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041336" y="211106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856132" y="327634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৯</a:t>
            </a:r>
            <a:endParaRPr lang="en-US" sz="32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560668" y="329627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১২</a:t>
            </a:r>
            <a:endParaRPr lang="en-US" sz="3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355536" y="387773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১৪</a:t>
            </a:r>
            <a:endParaRPr lang="en-US" sz="3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965136" y="388104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3482536" y="2105207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771336" y="3857232"/>
            <a:ext cx="60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585146" y="3862387"/>
            <a:ext cx="609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00136" y="2079807"/>
            <a:ext cx="609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১৬</a:t>
            </a:r>
            <a:endParaRPr lang="en-US" sz="3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771336" y="2079807"/>
            <a:ext cx="60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১৩</a:t>
            </a:r>
            <a:endParaRPr lang="en-US" sz="3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3990536" y="2674417"/>
            <a:ext cx="609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380936" y="2658177"/>
            <a:ext cx="609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১১</a:t>
            </a:r>
            <a:endParaRPr lang="en-US" sz="32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990536" y="3252787"/>
            <a:ext cx="609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endParaRPr lang="en-US" sz="3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743200" y="270736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endParaRPr lang="en-US" sz="3200" dirty="0"/>
          </a:p>
        </p:txBody>
      </p:sp>
      <p:sp>
        <p:nvSpPr>
          <p:cNvPr id="118" name="TextBox 117"/>
          <p:cNvSpPr txBox="1"/>
          <p:nvPr/>
        </p:nvSpPr>
        <p:spPr>
          <a:xfrm>
            <a:off x="4600136" y="2713221"/>
            <a:ext cx="581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380936" y="3252787"/>
            <a:ext cx="58146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endParaRPr lang="en-US" sz="3200" dirty="0"/>
          </a:p>
        </p:txBody>
      </p:sp>
      <p:sp>
        <p:nvSpPr>
          <p:cNvPr id="82" name="Rectangle 81"/>
          <p:cNvSpPr/>
          <p:nvPr/>
        </p:nvSpPr>
        <p:spPr>
          <a:xfrm>
            <a:off x="1966210" y="4678180"/>
            <a:ext cx="39624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তা বিপরীত ক্রমে দেখা হলো।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Left-Right Arrow 83">
            <a:hlinkClick r:id="rId3" action="ppaction://hlinksldjump"/>
          </p:cNvPr>
          <p:cNvSpPr/>
          <p:nvPr/>
        </p:nvSpPr>
        <p:spPr>
          <a:xfrm>
            <a:off x="2224724" y="589164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Left-Right Arrow 84">
            <a:hlinkClick r:id="rId4" action="ppaction://hlinksldjump"/>
          </p:cNvPr>
          <p:cNvSpPr/>
          <p:nvPr/>
        </p:nvSpPr>
        <p:spPr>
          <a:xfrm>
            <a:off x="3824924" y="587951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Left-Right Arrow 85">
            <a:hlinkClick r:id="rId5" action="ppaction://hlinksldjump"/>
          </p:cNvPr>
          <p:cNvSpPr/>
          <p:nvPr/>
        </p:nvSpPr>
        <p:spPr>
          <a:xfrm>
            <a:off x="5348924" y="587952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Left-Right Arrow 86">
            <a:hlinkClick r:id="rId6" action="ppaction://hlinksldjump"/>
          </p:cNvPr>
          <p:cNvSpPr/>
          <p:nvPr/>
        </p:nvSpPr>
        <p:spPr>
          <a:xfrm>
            <a:off x="6816440" y="5857008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Left-Right Arrow 87">
            <a:hlinkClick r:id="rId7" action="ppaction://hlinksldjump"/>
          </p:cNvPr>
          <p:cNvSpPr/>
          <p:nvPr/>
        </p:nvSpPr>
        <p:spPr>
          <a:xfrm>
            <a:off x="8549324" y="5853543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4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500"/>
                            </p:stCondLst>
                            <p:childTnLst>
                              <p:par>
                                <p:cTn id="19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500"/>
                            </p:stCondLst>
                            <p:childTnLst>
                              <p:par>
                                <p:cTn id="20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3000"/>
                            </p:stCondLst>
                            <p:childTnLst>
                              <p:par>
                                <p:cTn id="2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0"/>
                            </p:stCondLst>
                            <p:childTnLst>
                              <p:par>
                                <p:cTn id="2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000"/>
                            </p:stCondLst>
                            <p:childTnLst>
                              <p:par>
                                <p:cTn id="26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44" grpId="0" animBg="1"/>
      <p:bldP spid="83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/>
      <p:bldP spid="118" grpId="0"/>
      <p:bldP spid="119" grpId="0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" y="-15206"/>
            <a:ext cx="12146596" cy="6873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2202359"/>
            <a:ext cx="7772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ম্যাজিক বর্গ নির্মাণে কোন প্যাটার্নের সংখ্যাগুলো ব্যবহার করা হয়?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4572001"/>
            <a:ext cx="7543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ফিবোনাক্কি সিরিজের প্রথম দু’টি অংক কি কি?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352801"/>
            <a:ext cx="7543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 2"/>
              </a:rPr>
              <a:t>2, 4, 6, 8 ..... তালিকার পরবর্তী সংখ্যাটি কত?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-Right Arrow 11">
            <a:hlinkClick r:id="rId3" action="ppaction://hlinksldjump"/>
          </p:cNvPr>
          <p:cNvSpPr/>
          <p:nvPr/>
        </p:nvSpPr>
        <p:spPr>
          <a:xfrm>
            <a:off x="2224724" y="589164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 Arrow 12">
            <a:hlinkClick r:id="rId4" action="ppaction://hlinksldjump"/>
          </p:cNvPr>
          <p:cNvSpPr/>
          <p:nvPr/>
        </p:nvSpPr>
        <p:spPr>
          <a:xfrm>
            <a:off x="3824924" y="587951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-Right Arrow 13">
            <a:hlinkClick r:id="rId5" action="ppaction://hlinksldjump"/>
          </p:cNvPr>
          <p:cNvSpPr/>
          <p:nvPr/>
        </p:nvSpPr>
        <p:spPr>
          <a:xfrm>
            <a:off x="5348924" y="587952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-Right Arrow 14">
            <a:hlinkClick r:id="rId6" action="ppaction://hlinksldjump"/>
          </p:cNvPr>
          <p:cNvSpPr/>
          <p:nvPr/>
        </p:nvSpPr>
        <p:spPr>
          <a:xfrm>
            <a:off x="6816440" y="5857008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-Right Arrow 15">
            <a:hlinkClick r:id="rId7" action="ppaction://hlinksldjump"/>
          </p:cNvPr>
          <p:cNvSpPr/>
          <p:nvPr/>
        </p:nvSpPr>
        <p:spPr>
          <a:xfrm>
            <a:off x="8549324" y="5853543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05400" y="609600"/>
            <a:ext cx="32004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hlinkClick r:id="rId4" action="ppaction://hlinksldjump"/>
          </p:cNvPr>
          <p:cNvSpPr txBox="1"/>
          <p:nvPr/>
        </p:nvSpPr>
        <p:spPr>
          <a:xfrm>
            <a:off x="2063552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শিখনফল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78"/>
            <a:ext cx="12192000" cy="68761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743201" y="685800"/>
            <a:ext cx="71628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খালিঘরের মান কত হবে?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Half Frame 30"/>
          <p:cNvSpPr/>
          <p:nvPr/>
        </p:nvSpPr>
        <p:spPr>
          <a:xfrm rot="14014148">
            <a:off x="4351823" y="4148896"/>
            <a:ext cx="209446" cy="681142"/>
          </a:xfrm>
          <a:prstGeom prst="half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533400"/>
            <a:ext cx="99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endParaRPr lang="en-US" sz="5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5029200" y="1371602"/>
            <a:ext cx="1524000" cy="1440681"/>
            <a:chOff x="3505200" y="2514600"/>
            <a:chExt cx="1828800" cy="1949156"/>
          </a:xfrm>
        </p:grpSpPr>
        <p:grpSp>
          <p:nvGrpSpPr>
            <p:cNvPr id="16" name="Group 53"/>
            <p:cNvGrpSpPr/>
            <p:nvPr/>
          </p:nvGrpSpPr>
          <p:grpSpPr>
            <a:xfrm>
              <a:off x="3505200" y="2514600"/>
              <a:ext cx="609600" cy="1752600"/>
              <a:chOff x="6096000" y="3048000"/>
              <a:chExt cx="609600" cy="1752600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096000" y="3048000"/>
                <a:ext cx="609600" cy="1752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6096000" y="35814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096000" y="4191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114800" y="2514600"/>
              <a:ext cx="609600" cy="7911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14800" y="3060700"/>
              <a:ext cx="609600" cy="95772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dirty="0"/>
            </a:p>
          </p:txBody>
        </p:sp>
        <p:grpSp>
          <p:nvGrpSpPr>
            <p:cNvPr id="21" name="Group 59"/>
            <p:cNvGrpSpPr/>
            <p:nvPr/>
          </p:nvGrpSpPr>
          <p:grpSpPr>
            <a:xfrm>
              <a:off x="4114800" y="2514600"/>
              <a:ext cx="609600" cy="1752600"/>
              <a:chOff x="6096000" y="3048000"/>
              <a:chExt cx="609600" cy="17526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6096000" y="3048000"/>
                <a:ext cx="609600" cy="1752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6096000" y="35814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096000" y="4191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63"/>
            <p:cNvGrpSpPr/>
            <p:nvPr/>
          </p:nvGrpSpPr>
          <p:grpSpPr>
            <a:xfrm>
              <a:off x="4724400" y="2514600"/>
              <a:ext cx="609600" cy="1752600"/>
              <a:chOff x="6096000" y="3048000"/>
              <a:chExt cx="609600" cy="17526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096000" y="3048000"/>
                <a:ext cx="609600" cy="1752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6096000" y="35814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096000" y="4191000"/>
                <a:ext cx="609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3505200" y="3077980"/>
              <a:ext cx="609600" cy="7911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৪ </a:t>
              </a:r>
              <a:endParaRPr lang="en-US" sz="3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4400" y="3657600"/>
              <a:ext cx="609600" cy="79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3657600"/>
              <a:ext cx="609600" cy="79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4400" y="2514600"/>
              <a:ext cx="609600" cy="79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05200" y="2514600"/>
              <a:ext cx="609600" cy="791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24400" y="3077980"/>
              <a:ext cx="609600" cy="7911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14800" y="3672590"/>
              <a:ext cx="609600" cy="7911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/>
            </a:p>
          </p:txBody>
        </p:sp>
      </p:grpSp>
      <p:sp>
        <p:nvSpPr>
          <p:cNvPr id="47" name="Down Arrow 46"/>
          <p:cNvSpPr/>
          <p:nvPr/>
        </p:nvSpPr>
        <p:spPr>
          <a:xfrm>
            <a:off x="4876800" y="2819400"/>
            <a:ext cx="1828800" cy="1295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09800" y="3276601"/>
            <a:ext cx="2196410" cy="833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 ক্লিক করি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381052" y="5055839"/>
            <a:ext cx="609600" cy="517281"/>
            <a:chOff x="7190510" y="2737338"/>
            <a:chExt cx="609600" cy="517281"/>
          </a:xfrm>
        </p:grpSpPr>
        <p:grpSp>
          <p:nvGrpSpPr>
            <p:cNvPr id="7" name="Group 6"/>
            <p:cNvGrpSpPr/>
            <p:nvPr/>
          </p:nvGrpSpPr>
          <p:grpSpPr>
            <a:xfrm>
              <a:off x="7315200" y="2780552"/>
              <a:ext cx="382496" cy="382496"/>
              <a:chOff x="7772399" y="3718449"/>
              <a:chExt cx="382496" cy="382496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flipH="1">
                <a:off x="7772399" y="3733800"/>
                <a:ext cx="382496" cy="32235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 flipH="1">
                <a:off x="7780193" y="3748518"/>
                <a:ext cx="382496" cy="32235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8"/>
            <p:cNvSpPr/>
            <p:nvPr/>
          </p:nvSpPr>
          <p:spPr>
            <a:xfrm>
              <a:off x="7190510" y="2737338"/>
              <a:ext cx="609600" cy="5172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743200" y="4300818"/>
            <a:ext cx="1828800" cy="49978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43200" y="5141260"/>
            <a:ext cx="1828800" cy="42134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13600" y="4267202"/>
            <a:ext cx="16256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13600" y="5070291"/>
            <a:ext cx="16256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400" y="4193892"/>
            <a:ext cx="533400" cy="5064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9680" y="4300817"/>
            <a:ext cx="533400" cy="5064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615046" y="5098721"/>
            <a:ext cx="533400" cy="5064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010400" y="5025136"/>
            <a:ext cx="533400" cy="5064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383377" y="4183030"/>
            <a:ext cx="609600" cy="517281"/>
            <a:chOff x="7190510" y="2737338"/>
            <a:chExt cx="609600" cy="517281"/>
          </a:xfrm>
        </p:grpSpPr>
        <p:grpSp>
          <p:nvGrpSpPr>
            <p:cNvPr id="57" name="Group 56"/>
            <p:cNvGrpSpPr/>
            <p:nvPr/>
          </p:nvGrpSpPr>
          <p:grpSpPr>
            <a:xfrm>
              <a:off x="7315200" y="2780552"/>
              <a:ext cx="382496" cy="382496"/>
              <a:chOff x="7772399" y="3718449"/>
              <a:chExt cx="382496" cy="382496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flipH="1">
                <a:off x="7772399" y="3733800"/>
                <a:ext cx="382496" cy="32235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7780193" y="3748518"/>
                <a:ext cx="382496" cy="32235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7190510" y="2737338"/>
              <a:ext cx="609600" cy="5172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962400" y="5125475"/>
            <a:ext cx="609600" cy="517281"/>
            <a:chOff x="7190510" y="2737338"/>
            <a:chExt cx="609600" cy="517281"/>
          </a:xfrm>
        </p:grpSpPr>
        <p:grpSp>
          <p:nvGrpSpPr>
            <p:cNvPr id="62" name="Group 61"/>
            <p:cNvGrpSpPr/>
            <p:nvPr/>
          </p:nvGrpSpPr>
          <p:grpSpPr>
            <a:xfrm>
              <a:off x="7315200" y="2780552"/>
              <a:ext cx="382496" cy="382496"/>
              <a:chOff x="7772399" y="3718449"/>
              <a:chExt cx="382496" cy="382496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flipH="1">
                <a:off x="7772399" y="3733800"/>
                <a:ext cx="382496" cy="32235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7780193" y="3748518"/>
                <a:ext cx="382496" cy="32235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/>
            <p:cNvSpPr/>
            <p:nvPr/>
          </p:nvSpPr>
          <p:spPr>
            <a:xfrm>
              <a:off x="7190510" y="2737338"/>
              <a:ext cx="609600" cy="5172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Left-Right Arrow 65">
            <a:hlinkClick r:id="rId5" action="ppaction://hlinksldjump"/>
          </p:cNvPr>
          <p:cNvSpPr/>
          <p:nvPr/>
        </p:nvSpPr>
        <p:spPr>
          <a:xfrm>
            <a:off x="2224724" y="589164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Left-Right Arrow 66">
            <a:hlinkClick r:id="rId6" action="ppaction://hlinksldjump"/>
          </p:cNvPr>
          <p:cNvSpPr/>
          <p:nvPr/>
        </p:nvSpPr>
        <p:spPr>
          <a:xfrm>
            <a:off x="3824924" y="587951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Left-Right Arrow 67">
            <a:hlinkClick r:id="rId7" action="ppaction://hlinksldjump"/>
          </p:cNvPr>
          <p:cNvSpPr/>
          <p:nvPr/>
        </p:nvSpPr>
        <p:spPr>
          <a:xfrm>
            <a:off x="5348924" y="587952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Left-Right Arrow 68">
            <a:hlinkClick r:id="rId8" action="ppaction://hlinksldjump"/>
          </p:cNvPr>
          <p:cNvSpPr/>
          <p:nvPr/>
        </p:nvSpPr>
        <p:spPr>
          <a:xfrm>
            <a:off x="6816440" y="5857008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Left-Right Arrow 69">
            <a:hlinkClick r:id="rId9" action="ppaction://hlinksldjump"/>
          </p:cNvPr>
          <p:cNvSpPr/>
          <p:nvPr/>
        </p:nvSpPr>
        <p:spPr>
          <a:xfrm>
            <a:off x="8549324" y="5853543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8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47" grpId="0" animBg="1"/>
      <p:bldP spid="8" grpId="0" animBg="1"/>
      <p:bldP spid="30" grpId="0" animBg="1"/>
      <p:bldP spid="33" grpId="0" animBg="1"/>
      <p:bldP spid="36" grpId="0" animBg="1"/>
      <p:bldP spid="39" grpId="0" animBg="1"/>
      <p:bldP spid="15" grpId="0" animBg="1"/>
      <p:bldP spid="53" grpId="0" animBg="1"/>
      <p:bldP spid="54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932"/>
            <a:ext cx="12192001" cy="7004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107" y="545783"/>
            <a:ext cx="3810000" cy="58323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28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8ম</a:t>
            </a:r>
          </a:p>
          <a:p>
            <a:pPr algn="ctr">
              <a:lnSpc>
                <a:spcPct val="150000"/>
              </a:lnSpc>
            </a:pPr>
            <a:r>
              <a:rPr lang="bn-IN" sz="28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>
              <a:lnSpc>
                <a:spcPct val="150000"/>
              </a:lnSpc>
            </a:pPr>
            <a:r>
              <a:rPr lang="bn-IN" sz="24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4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4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24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2400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পাটিগনিত</a:t>
            </a:r>
            <a:r>
              <a:rPr lang="bn-IN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2400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endParaRPr lang="bn-IN" sz="24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24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24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24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02/2021</a:t>
            </a:r>
            <a:endParaRPr lang="bn-IN" sz="24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</a:pPr>
            <a:endParaRPr lang="bn-BD" sz="24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3976" y="600361"/>
            <a:ext cx="5300821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তাহের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পাঠানটুলী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</a:t>
            </a:r>
          </a:p>
          <a:p>
            <a:pPr algn="ctr"/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taher.joramtal@gmail.com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38888" r="8519" b="8890"/>
          <a:stretch/>
        </p:blipFill>
        <p:spPr>
          <a:xfrm>
            <a:off x="3800658" y="1066800"/>
            <a:ext cx="1440396" cy="154042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1415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49174"/>
          </a:xfrm>
        </p:spPr>
      </p:pic>
      <p:sp>
        <p:nvSpPr>
          <p:cNvPr id="16" name="Rounded Rectangle 15"/>
          <p:cNvSpPr/>
          <p:nvPr/>
        </p:nvSpPr>
        <p:spPr>
          <a:xfrm>
            <a:off x="4038600" y="685800"/>
            <a:ext cx="4572000" cy="1295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133600" y="2133600"/>
            <a:ext cx="7848600" cy="33528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 তালিকার সংখ্যাগুলো লক্ষ করঃ  </a:t>
            </a:r>
          </a:p>
          <a:p>
            <a:r>
              <a:rPr lang="bn-BD" sz="32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0, ১, 1, 2, 3, .............।</a:t>
            </a:r>
          </a:p>
          <a:p>
            <a:r>
              <a:rPr lang="bn-BD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  প্যাটার্নটি কী নামে পরিচিত এবং কেন?</a:t>
            </a:r>
          </a:p>
          <a:p>
            <a:r>
              <a:rPr lang="bn-BD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 তালিকার পরবর্তী সংখ্যাটি নির্ণয় কর?</a:t>
            </a:r>
          </a:p>
          <a:p>
            <a:r>
              <a:rPr lang="bn-BD" sz="3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গ)  তালিকার পরবর্তী সংখ্যাটির ম্যাজিক বর্গ নির্মাণ কর।</a:t>
            </a:r>
            <a:endParaRPr lang="en-US" sz="32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>
            <a:hlinkClick r:id="rId4" action="ppaction://hlinksldjump"/>
          </p:cNvPr>
          <p:cNvSpPr/>
          <p:nvPr/>
        </p:nvSpPr>
        <p:spPr>
          <a:xfrm>
            <a:off x="2224724" y="589164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-Right Arrow 9">
            <a:hlinkClick r:id="rId5" action="ppaction://hlinksldjump"/>
          </p:cNvPr>
          <p:cNvSpPr/>
          <p:nvPr/>
        </p:nvSpPr>
        <p:spPr>
          <a:xfrm>
            <a:off x="3824924" y="587951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-Right Arrow 10">
            <a:hlinkClick r:id="rId6" action="ppaction://hlinksldjump"/>
          </p:cNvPr>
          <p:cNvSpPr/>
          <p:nvPr/>
        </p:nvSpPr>
        <p:spPr>
          <a:xfrm>
            <a:off x="5348924" y="587952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-Right Arrow 11">
            <a:hlinkClick r:id="rId7" action="ppaction://hlinksldjump"/>
          </p:cNvPr>
          <p:cNvSpPr/>
          <p:nvPr/>
        </p:nvSpPr>
        <p:spPr>
          <a:xfrm>
            <a:off x="6816440" y="5857008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-Right Arrow 12">
            <a:hlinkClick r:id="rId8" action="ppaction://hlinksldjump"/>
          </p:cNvPr>
          <p:cNvSpPr/>
          <p:nvPr/>
        </p:nvSpPr>
        <p:spPr>
          <a:xfrm>
            <a:off x="8549324" y="5853543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5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85800"/>
            <a:ext cx="8610600" cy="6019800"/>
          </a:xfrm>
        </p:spPr>
        <p:txBody>
          <a:bodyPr>
            <a:prstTxWarp prst="textDeflateBottom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700" b="1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8700" b="1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7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169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667000" y="533400"/>
            <a:ext cx="2895600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Documents and Settings\ttc\Desktop\Mizanur O.G\Earthquake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 l="17632"/>
          <a:stretch>
            <a:fillRect/>
          </a:stretch>
        </p:blipFill>
        <p:spPr bwMode="auto">
          <a:xfrm>
            <a:off x="7010400" y="457200"/>
            <a:ext cx="2819400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" name="Picture 3" descr="C:\Documents and Settings\ttc\Desktop\Mizanur O.G\Earthquake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477001" y="3124200"/>
            <a:ext cx="3654277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133600" y="3108786"/>
            <a:ext cx="4191000" cy="32365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044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252686" y="533400"/>
            <a:ext cx="3810000" cy="152400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09801" y="2565400"/>
            <a:ext cx="7846423" cy="6350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প্যাটার্ন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 বলতে পারবে।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2209800" y="5089160"/>
            <a:ext cx="77724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ম্যাজিক বর্গ নির্মাণ করতে পারবে। </a:t>
            </a:r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lang="bn-BD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09800" y="3352800"/>
            <a:ext cx="77724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প্যাটার্নের প্রকারভেদগুলো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2209800" y="4205990"/>
            <a:ext cx="77724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প্যাটার্ন হতে পরবর্তী সংখ্যা নির্ণয় করতে পারবে ।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31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" y="0"/>
            <a:ext cx="12158662" cy="68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620000" y="1295400"/>
            <a:ext cx="19050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7401" y="33837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2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32138" y="3389236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3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13001" y="3008236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44" name="Straight Connector 43"/>
          <p:cNvCxnSpPr/>
          <p:nvPr/>
        </p:nvCxnSpPr>
        <p:spPr>
          <a:xfrm>
            <a:off x="8610600" y="3561518"/>
            <a:ext cx="1295400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514600" y="13716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419600" y="1433286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4415970" y="834570"/>
            <a:ext cx="9144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48400" y="1447800"/>
            <a:ext cx="990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6164943" y="841827"/>
            <a:ext cx="696684" cy="537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V="1">
            <a:off x="6660243" y="869043"/>
            <a:ext cx="685800" cy="4717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05164" y="3403600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6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79901" y="3409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7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60764" y="3028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8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4638" y="3409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49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35501" y="3028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0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27664" y="3403600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1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02401" y="3409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3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02401" y="3028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4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77138" y="3409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5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77138" y="3028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58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875" y="2647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pic>
        <p:nvPicPr>
          <p:cNvPr id="60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48601" y="3409118"/>
            <a:ext cx="620663" cy="32468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2133600" y="4495800"/>
            <a:ext cx="533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7000" y="4495800"/>
            <a:ext cx="990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১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5030" y="4495800"/>
            <a:ext cx="9144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43400" y="4495800"/>
            <a:ext cx="1143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২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6400" y="4495800"/>
            <a:ext cx="838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2200" y="4495800"/>
            <a:ext cx="1219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৩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91400" y="4495800"/>
            <a:ext cx="2743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, .........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Left-Right Arrow 39">
            <a:hlinkClick r:id="rId4" action="ppaction://hlinksldjump"/>
          </p:cNvPr>
          <p:cNvSpPr/>
          <p:nvPr/>
        </p:nvSpPr>
        <p:spPr>
          <a:xfrm>
            <a:off x="2224724" y="589164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Left-Right Arrow 51">
            <a:hlinkClick r:id="rId5" action="ppaction://hlinksldjump"/>
          </p:cNvPr>
          <p:cNvSpPr/>
          <p:nvPr/>
        </p:nvSpPr>
        <p:spPr>
          <a:xfrm>
            <a:off x="3824924" y="587951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Left-Right Arrow 62">
            <a:hlinkClick r:id="rId6" action="ppaction://hlinksldjump"/>
          </p:cNvPr>
          <p:cNvSpPr/>
          <p:nvPr/>
        </p:nvSpPr>
        <p:spPr>
          <a:xfrm>
            <a:off x="5348924" y="587952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Left-Right Arrow 63">
            <a:hlinkClick r:id="rId7" action="ppaction://hlinksldjump"/>
          </p:cNvPr>
          <p:cNvSpPr/>
          <p:nvPr/>
        </p:nvSpPr>
        <p:spPr>
          <a:xfrm>
            <a:off x="6816440" y="5857008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Left-Right Arrow 65">
            <a:hlinkClick r:id="rId8" action="ppaction://hlinksldjump"/>
          </p:cNvPr>
          <p:cNvSpPr/>
          <p:nvPr/>
        </p:nvSpPr>
        <p:spPr>
          <a:xfrm>
            <a:off x="8549324" y="5853543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2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438400" y="1524000"/>
            <a:ext cx="7696200" cy="4267200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প্যাটার্ন</a:t>
            </a:r>
            <a:endParaRPr lang="en-US" sz="1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19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pic>
        <p:nvPicPr>
          <p:cNvPr id="3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73300" y="457200"/>
            <a:ext cx="3454400" cy="2590800"/>
          </a:xfrm>
          <a:prstGeom prst="rect">
            <a:avLst/>
          </a:prstGeom>
          <a:noFill/>
        </p:spPr>
      </p:pic>
      <p:pic>
        <p:nvPicPr>
          <p:cNvPr id="5" name="Picture 3" descr="C:\Documents and Settings\ttc\Desktop\Mizanur O.G\Earthquake.jpg"/>
          <p:cNvPicPr>
            <a:picLocks noChangeAspect="1" noChangeArrowheads="1"/>
          </p:cNvPicPr>
          <p:nvPr/>
        </p:nvPicPr>
        <p:blipFill>
          <a:blip r:embed="rId4" cstate="print"/>
          <a:srcRect l="11111" r="9259"/>
          <a:stretch>
            <a:fillRect/>
          </a:stretch>
        </p:blipFill>
        <p:spPr bwMode="auto">
          <a:xfrm>
            <a:off x="6477000" y="457200"/>
            <a:ext cx="3733800" cy="2590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C:\Documents and Settings\ttc\Desktop\Mizanur O.G\Earthquake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77001" y="3200400"/>
            <a:ext cx="3654277" cy="3124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7" name="Picture 1" descr="C:\Users\Afif Jaward Tasin\Desktop\New folder\background-pattern-design-38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286000" y="3164206"/>
            <a:ext cx="3429000" cy="3236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1195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063"/>
            <a:ext cx="12192001" cy="6871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2743200"/>
            <a:ext cx="5105400" cy="76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প্যাটার্ন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105400" y="914400"/>
            <a:ext cx="2209800" cy="11430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116880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10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3000" y="914400"/>
            <a:ext cx="22860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প্যাটার্ন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209801" y="1981200"/>
            <a:ext cx="7846423" cy="28956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algn="just"/>
            <a:endParaRPr lang="bn-BD" sz="1100" dirty="0"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 	প্রকৃতি বৈচিত্র্যময়। প্রকৃতির এই বৈচিত্র্য আমরা গণনা, সংখ্যা এবং চিত্রের মাধ্যমে উপলব্ধি করি। গাছের শাখা-প্রশাখায় পত্রবিন্যাস একটি প্যাটার্ন, স্থাপত্য নিদর্শন তাজমহলের গায়ে কারুকার্যময় নকশাও একটি প্যাটার্ন। আমাদের পোষাকে বাহারি নকশা থাকে, এটিও এক ধরনের প্যাটার্ন।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>
            <a:hlinkClick r:id="rId3" action="ppaction://hlinksldjump"/>
          </p:cNvPr>
          <p:cNvSpPr/>
          <p:nvPr/>
        </p:nvSpPr>
        <p:spPr>
          <a:xfrm>
            <a:off x="2224724" y="589164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6">
            <a:hlinkClick r:id="rId4" action="ppaction://hlinksldjump"/>
          </p:cNvPr>
          <p:cNvSpPr/>
          <p:nvPr/>
        </p:nvSpPr>
        <p:spPr>
          <a:xfrm>
            <a:off x="3824924" y="5879519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>
            <a:hlinkClick r:id="rId5" action="ppaction://hlinksldjump"/>
          </p:cNvPr>
          <p:cNvSpPr/>
          <p:nvPr/>
        </p:nvSpPr>
        <p:spPr>
          <a:xfrm>
            <a:off x="5348924" y="5879520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>
            <a:hlinkClick r:id="rId6" action="ppaction://hlinksldjump"/>
          </p:cNvPr>
          <p:cNvSpPr/>
          <p:nvPr/>
        </p:nvSpPr>
        <p:spPr>
          <a:xfrm>
            <a:off x="6816440" y="5857008"/>
            <a:ext cx="1413160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Left-Right Arrow 9">
            <a:hlinkClick r:id="rId7" action="ppaction://hlinksldjump"/>
          </p:cNvPr>
          <p:cNvSpPr/>
          <p:nvPr/>
        </p:nvSpPr>
        <p:spPr>
          <a:xfrm>
            <a:off x="8549324" y="5853543"/>
            <a:ext cx="1204276" cy="5437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6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476</Words>
  <Application>Microsoft Office PowerPoint</Application>
  <PresentationFormat>Widescreen</PresentationFormat>
  <Paragraphs>195</Paragraphs>
  <Slides>21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Wingdings 2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2021-02-20T09:58:19Z</dcterms:created>
  <dcterms:modified xsi:type="dcterms:W3CDTF">2021-02-20T10:48:00Z</dcterms:modified>
</cp:coreProperties>
</file>