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81" r:id="rId5"/>
    <p:sldId id="258" r:id="rId6"/>
    <p:sldId id="259" r:id="rId7"/>
    <p:sldId id="282" r:id="rId8"/>
    <p:sldId id="260" r:id="rId9"/>
    <p:sldId id="261" r:id="rId10"/>
    <p:sldId id="262" r:id="rId11"/>
    <p:sldId id="263" r:id="rId12"/>
    <p:sldId id="27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0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6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27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566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29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08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458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28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106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298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0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81E6-177D-421F-8538-6ABA53BB044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3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63" y="457199"/>
            <a:ext cx="71151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19E05F-A2C0-46DA-89CC-BDF784FD06BF}"/>
              </a:ext>
            </a:extLst>
          </p:cNvPr>
          <p:cNvSpPr txBox="1"/>
          <p:nvPr/>
        </p:nvSpPr>
        <p:spPr>
          <a:xfrm>
            <a:off x="3898490" y="811162"/>
            <a:ext cx="4395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83A788-58FF-47A0-8B93-5FF894EB75DB}"/>
                  </a:ext>
                </a:extLst>
              </p:cNvPr>
              <p:cNvSpPr txBox="1"/>
              <p:nvPr/>
            </p:nvSpPr>
            <p:spPr>
              <a:xfrm>
                <a:off x="523024" y="277491"/>
                <a:ext cx="10751574" cy="972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bn-BD" sz="3600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bn-BD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bn-BD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bn-BD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……(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83A788-58FF-47A0-8B93-5FF894EB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4" y="277491"/>
                <a:ext cx="10751574" cy="972574"/>
              </a:xfrm>
              <a:prstGeom prst="rect">
                <a:avLst/>
              </a:prstGeom>
              <a:blipFill>
                <a:blip r:embed="rId2"/>
                <a:stretch>
                  <a:fillRect l="-1757" r="-153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38581-A38B-4C6A-B447-358C2A2C3ADB}"/>
                  </a:ext>
                </a:extLst>
              </p:cNvPr>
              <p:cNvSpPr txBox="1"/>
              <p:nvPr/>
            </p:nvSpPr>
            <p:spPr>
              <a:xfrm>
                <a:off x="824000" y="1455454"/>
                <a:ext cx="9057484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উভয়পক্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ষকে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38581-A38B-4C6A-B447-358C2A2C3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00" y="1455454"/>
                <a:ext cx="9057484" cy="658898"/>
              </a:xfrm>
              <a:prstGeom prst="rect">
                <a:avLst/>
              </a:prstGeom>
              <a:blipFill>
                <a:blip r:embed="rId3"/>
                <a:stretch>
                  <a:fillRect t="-11111" r="-2894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74618-C458-47A1-BEF7-BF6A7F933442}"/>
                  </a:ext>
                </a:extLst>
              </p:cNvPr>
              <p:cNvSpPr txBox="1"/>
              <p:nvPr/>
            </p:nvSpPr>
            <p:spPr>
              <a:xfrm>
                <a:off x="339214" y="2312366"/>
                <a:ext cx="11425227" cy="67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……  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𝒊𝒊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74618-C458-47A1-BEF7-BF6A7F933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" y="2312366"/>
                <a:ext cx="11425227" cy="673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6A4DF1-DF09-42CD-A161-9931FD5175EE}"/>
                  </a:ext>
                </a:extLst>
              </p:cNvPr>
              <p:cNvSpPr txBox="1"/>
              <p:nvPr/>
            </p:nvSpPr>
            <p:spPr>
              <a:xfrm>
                <a:off x="651612" y="3153029"/>
                <a:ext cx="8731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সত্য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6A4DF1-DF09-42CD-A161-9931FD51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12" y="3153029"/>
                <a:ext cx="8731045" cy="646331"/>
              </a:xfrm>
              <a:prstGeom prst="rect">
                <a:avLst/>
              </a:prstGeom>
              <a:blipFill>
                <a:blip r:embed="rId5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EFB4BF-356A-4377-88FA-5FE7FEF2B883}"/>
                  </a:ext>
                </a:extLst>
              </p:cNvPr>
              <p:cNvSpPr txBox="1"/>
              <p:nvPr/>
            </p:nvSpPr>
            <p:spPr>
              <a:xfrm>
                <a:off x="651612" y="3881249"/>
                <a:ext cx="6946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খন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 পাই,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EFB4BF-356A-4377-88FA-5FE7FEF2B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12" y="3881249"/>
                <a:ext cx="6946490" cy="646331"/>
              </a:xfrm>
              <a:prstGeom prst="rect">
                <a:avLst/>
              </a:prstGeom>
              <a:blipFill>
                <a:blip r:embed="rId6"/>
                <a:stretch>
                  <a:fillRect l="-2722" t="-13208" r="-61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39F44E-BEF0-4220-91AC-EADD96794A3A}"/>
                  </a:ext>
                </a:extLst>
              </p:cNvPr>
              <p:cNvSpPr txBox="1"/>
              <p:nvPr/>
            </p:nvSpPr>
            <p:spPr>
              <a:xfrm>
                <a:off x="824000" y="4609469"/>
                <a:ext cx="5925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39F44E-BEF0-4220-91AC-EADD96794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00" y="4609469"/>
                <a:ext cx="592584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9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1786DE-5FE8-40ED-96BF-61F7C465F726}"/>
                  </a:ext>
                </a:extLst>
              </p:cNvPr>
              <p:cNvSpPr txBox="1"/>
              <p:nvPr/>
            </p:nvSpPr>
            <p:spPr>
              <a:xfrm>
                <a:off x="442452" y="144237"/>
                <a:ext cx="274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1786DE-5FE8-40ED-96BF-61F7C465F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52" y="144237"/>
                <a:ext cx="2743200" cy="646331"/>
              </a:xfrm>
              <a:prstGeom prst="rect">
                <a:avLst/>
              </a:prstGeom>
              <a:blipFill>
                <a:blip r:embed="rId2"/>
                <a:stretch>
                  <a:fillRect l="-6889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A130A2-FF3D-42BC-8DE5-59E124861BCA}"/>
                  </a:ext>
                </a:extLst>
              </p:cNvPr>
              <p:cNvSpPr txBox="1"/>
              <p:nvPr/>
            </p:nvSpPr>
            <p:spPr>
              <a:xfrm>
                <a:off x="442452" y="750412"/>
                <a:ext cx="23671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A130A2-FF3D-42BC-8DE5-59E124861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52" y="750412"/>
                <a:ext cx="236711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4B96AB-D21B-46B3-A2B7-99414DC8AB7A}"/>
                  </a:ext>
                </a:extLst>
              </p:cNvPr>
              <p:cNvSpPr txBox="1"/>
              <p:nvPr/>
            </p:nvSpPr>
            <p:spPr>
              <a:xfrm>
                <a:off x="162233" y="1982448"/>
                <a:ext cx="80968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আবার,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 পাই,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4B96AB-D21B-46B3-A2B7-99414DC8A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3" y="1982448"/>
                <a:ext cx="8096864" cy="646331"/>
              </a:xfrm>
              <a:prstGeom prst="rect">
                <a:avLst/>
              </a:prstGeom>
              <a:blipFill>
                <a:blip r:embed="rId4"/>
                <a:stretch>
                  <a:fillRect l="-2334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C49BDF-0E34-4149-A8C5-AD7287B6EAD7}"/>
                  </a:ext>
                </a:extLst>
              </p:cNvPr>
              <p:cNvSpPr txBox="1"/>
              <p:nvPr/>
            </p:nvSpPr>
            <p:spPr>
              <a:xfrm>
                <a:off x="656302" y="1376273"/>
                <a:ext cx="761754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……  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𝒊𝒊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bn-BD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C49BDF-0E34-4149-A8C5-AD7287B6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2" y="1376273"/>
                <a:ext cx="7617543" cy="470000"/>
              </a:xfrm>
              <a:prstGeom prst="rect">
                <a:avLst/>
              </a:prstGeom>
              <a:blipFill>
                <a:blip r:embed="rId5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72AF67-DC28-4AF3-8FC6-8A43F9B30179}"/>
                  </a:ext>
                </a:extLst>
              </p:cNvPr>
              <p:cNvSpPr txBox="1"/>
              <p:nvPr/>
            </p:nvSpPr>
            <p:spPr>
              <a:xfrm>
                <a:off x="162233" y="2652432"/>
                <a:ext cx="5933768" cy="66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72AF67-DC28-4AF3-8FC6-8A43F9B30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3" y="2652432"/>
                <a:ext cx="5933768" cy="661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038EBB-1FC7-4DE5-94D1-4FB3114D5F3A}"/>
                  </a:ext>
                </a:extLst>
              </p:cNvPr>
              <p:cNvSpPr txBox="1"/>
              <p:nvPr/>
            </p:nvSpPr>
            <p:spPr>
              <a:xfrm>
                <a:off x="191729" y="3454775"/>
                <a:ext cx="1828801" cy="666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038EBB-1FC7-4DE5-94D1-4FB3114D5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9" y="3454775"/>
                <a:ext cx="1828801" cy="666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9E14D5-E4F3-4249-8A53-56D2AD682737}"/>
                  </a:ext>
                </a:extLst>
              </p:cNvPr>
              <p:cNvSpPr txBox="1"/>
              <p:nvPr/>
            </p:nvSpPr>
            <p:spPr>
              <a:xfrm>
                <a:off x="167763" y="4080822"/>
                <a:ext cx="74626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আবার,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 পাই,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9E14D5-E4F3-4249-8A53-56D2AD682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63" y="4080822"/>
                <a:ext cx="7462684" cy="646331"/>
              </a:xfrm>
              <a:prstGeom prst="rect">
                <a:avLst/>
              </a:prstGeom>
              <a:blipFill>
                <a:blip r:embed="rId8"/>
                <a:stretch>
                  <a:fillRect l="-2533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76E0CD-B96F-4A76-8AB8-5CB069743C5D}"/>
                  </a:ext>
                </a:extLst>
              </p:cNvPr>
              <p:cNvSpPr txBox="1"/>
              <p:nvPr/>
            </p:nvSpPr>
            <p:spPr>
              <a:xfrm>
                <a:off x="191729" y="4637823"/>
                <a:ext cx="9556956" cy="652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76E0CD-B96F-4A76-8AB8-5CB069743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9" y="4637823"/>
                <a:ext cx="9556956" cy="6525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15CF1F-6FA0-4034-87E7-98750A40C391}"/>
                  </a:ext>
                </a:extLst>
              </p:cNvPr>
              <p:cNvSpPr txBox="1"/>
              <p:nvPr/>
            </p:nvSpPr>
            <p:spPr>
              <a:xfrm>
                <a:off x="0" y="5276402"/>
                <a:ext cx="952745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15CF1F-6FA0-4034-87E7-98750A40C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76402"/>
                <a:ext cx="9527459" cy="658898"/>
              </a:xfrm>
              <a:prstGeom prst="rect">
                <a:avLst/>
              </a:prstGeom>
              <a:blipFill>
                <a:blip r:embed="rId10"/>
                <a:stretch>
                  <a:fillRect l="-1919" t="-11111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97C322-CA41-48A5-9A15-43A197D0B1A3}"/>
                  </a:ext>
                </a:extLst>
              </p:cNvPr>
              <p:cNvSpPr txBox="1"/>
              <p:nvPr/>
            </p:nvSpPr>
            <p:spPr>
              <a:xfrm>
                <a:off x="2234380" y="3485990"/>
                <a:ext cx="2735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97C322-CA41-48A5-9A15-43A197D0B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380" y="3485990"/>
                <a:ext cx="273582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1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D9B09C-8B02-422A-AE0E-0F143F2A1084}"/>
                  </a:ext>
                </a:extLst>
              </p:cNvPr>
              <p:cNvSpPr txBox="1"/>
              <p:nvPr/>
            </p:nvSpPr>
            <p:spPr>
              <a:xfrm>
                <a:off x="2276166" y="14818"/>
                <a:ext cx="530942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D9B09C-8B02-422A-AE0E-0F143F2A1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166" y="14818"/>
                <a:ext cx="5309420" cy="658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7A906B-235A-4DB0-A18C-481884D48DD5}"/>
                  </a:ext>
                </a:extLst>
              </p:cNvPr>
              <p:cNvSpPr txBox="1"/>
              <p:nvPr/>
            </p:nvSpPr>
            <p:spPr>
              <a:xfrm>
                <a:off x="2712781" y="664380"/>
                <a:ext cx="3510117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7A906B-235A-4DB0-A18C-481884D48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781" y="664380"/>
                <a:ext cx="3510117" cy="658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530E2-E4A2-4A43-B2F0-EA85B165AD45}"/>
                  </a:ext>
                </a:extLst>
              </p:cNvPr>
              <p:cNvSpPr txBox="1"/>
              <p:nvPr/>
            </p:nvSpPr>
            <p:spPr>
              <a:xfrm>
                <a:off x="2960466" y="1222283"/>
                <a:ext cx="3510117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530E2-E4A2-4A43-B2F0-EA85B165A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466" y="1222283"/>
                <a:ext cx="3510117" cy="658898"/>
              </a:xfrm>
              <a:prstGeom prst="rect">
                <a:avLst/>
              </a:prstGeom>
              <a:blipFill>
                <a:blip r:embed="rId4"/>
                <a:stretch>
                  <a:fillRect l="-5391" t="-12963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D0B6C6-3574-42A5-888A-D2DB02269D25}"/>
                  </a:ext>
                </a:extLst>
              </p:cNvPr>
              <p:cNvSpPr txBox="1"/>
              <p:nvPr/>
            </p:nvSpPr>
            <p:spPr>
              <a:xfrm>
                <a:off x="2276166" y="1777079"/>
                <a:ext cx="3510117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D0B6C6-3574-42A5-888A-D2DB02269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166" y="1777079"/>
                <a:ext cx="3510117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D81116-EFF5-478B-B5DE-80B27F6210DD}"/>
                  </a:ext>
                </a:extLst>
              </p:cNvPr>
              <p:cNvSpPr txBox="1"/>
              <p:nvPr/>
            </p:nvSpPr>
            <p:spPr>
              <a:xfrm>
                <a:off x="1996563" y="2439620"/>
                <a:ext cx="6246930" cy="664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D81116-EFF5-478B-B5DE-80B27F62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563" y="2439620"/>
                <a:ext cx="6246930" cy="664087"/>
              </a:xfrm>
              <a:prstGeom prst="rect">
                <a:avLst/>
              </a:prstGeom>
              <a:blipFill>
                <a:blip r:embed="rId6"/>
                <a:stretch>
                  <a:fillRect t="-11927" b="-33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0FE3E2-D36A-4B88-8CD7-73AC5A55A8C1}"/>
                  </a:ext>
                </a:extLst>
              </p:cNvPr>
              <p:cNvSpPr txBox="1"/>
              <p:nvPr/>
            </p:nvSpPr>
            <p:spPr>
              <a:xfrm>
                <a:off x="588314" y="3089182"/>
                <a:ext cx="9063428" cy="12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bn-BD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0FE3E2-D36A-4B88-8CD7-73AC5A55A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4" y="3089182"/>
                <a:ext cx="9063428" cy="12791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EDAA8DD-CA62-4473-A7A6-885D50FE596C}"/>
              </a:ext>
            </a:extLst>
          </p:cNvPr>
          <p:cNvSpPr txBox="1"/>
          <p:nvPr/>
        </p:nvSpPr>
        <p:spPr>
          <a:xfrm>
            <a:off x="7281591" y="4869611"/>
            <a:ext cx="43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নির্ণেয় আংশিক ভগ্নাংশ।</a:t>
            </a:r>
          </a:p>
        </p:txBody>
      </p:sp>
    </p:spTree>
    <p:extLst>
      <p:ext uri="{BB962C8B-B14F-4D97-AF65-F5344CB8AC3E}">
        <p14:creationId xmlns:p14="http://schemas.microsoft.com/office/powerpoint/2010/main" val="14070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0F9AD-1AED-4588-B9F5-F8BC046189F0}"/>
              </a:ext>
            </a:extLst>
          </p:cNvPr>
          <p:cNvSpPr txBox="1"/>
          <p:nvPr/>
        </p:nvSpPr>
        <p:spPr>
          <a:xfrm>
            <a:off x="575186" y="427703"/>
            <a:ext cx="11616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হরে বাস্তব ও দ্বিঘাতবিশিষ্ট উৎপাদক থাকে কিন্তু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সেগুলোর কোনো পুনরাবৃত্তি হয় না।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0D9922-9F35-4393-A6D9-8EE732717058}"/>
                  </a:ext>
                </a:extLst>
              </p:cNvPr>
              <p:cNvSpPr txBox="1"/>
              <p:nvPr/>
            </p:nvSpPr>
            <p:spPr>
              <a:xfrm>
                <a:off x="3048000" y="1884005"/>
                <a:ext cx="3335592" cy="972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0D9922-9F35-4393-A6D9-8EE732717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884005"/>
                <a:ext cx="3335592" cy="972574"/>
              </a:xfrm>
              <a:prstGeom prst="rect">
                <a:avLst/>
              </a:prstGeom>
              <a:blipFill>
                <a:blip r:embed="rId2"/>
                <a:stretch>
                  <a:fillRect l="-548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6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DEFCB4-A1B3-4F0E-868E-DB204716DF62}"/>
              </a:ext>
            </a:extLst>
          </p:cNvPr>
          <p:cNvSpPr txBox="1"/>
          <p:nvPr/>
        </p:nvSpPr>
        <p:spPr>
          <a:xfrm>
            <a:off x="3524865" y="1032387"/>
            <a:ext cx="4454013" cy="95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A5FB4D-850C-4D1F-9471-2F650A29130F}"/>
                  </a:ext>
                </a:extLst>
              </p:cNvPr>
              <p:cNvSpPr txBox="1"/>
              <p:nvPr/>
            </p:nvSpPr>
            <p:spPr>
              <a:xfrm>
                <a:off x="1" y="2398545"/>
                <a:ext cx="12344400" cy="225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  ২8.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A5FB4D-850C-4D1F-9471-2F650A291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398545"/>
                <a:ext cx="12344400" cy="2253694"/>
              </a:xfrm>
              <a:prstGeom prst="rect">
                <a:avLst/>
              </a:prstGeom>
              <a:blipFill>
                <a:blip r:embed="rId2"/>
                <a:stretch>
                  <a:fillRect l="-49" r="-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333453-D145-4810-B630-16A1441845D1}"/>
              </a:ext>
            </a:extLst>
          </p:cNvPr>
          <p:cNvSpPr txBox="1"/>
          <p:nvPr/>
        </p:nvSpPr>
        <p:spPr>
          <a:xfrm>
            <a:off x="3539613" y="1061884"/>
            <a:ext cx="4439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কাজের সমাধান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44919B-8374-4F5C-B0DE-21481F21D397}"/>
                  </a:ext>
                </a:extLst>
              </p:cNvPr>
              <p:cNvSpPr txBox="1"/>
              <p:nvPr/>
            </p:nvSpPr>
            <p:spPr>
              <a:xfrm>
                <a:off x="162231" y="176980"/>
                <a:ext cx="8922775" cy="902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  ২8.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44919B-8374-4F5C-B0DE-21481F21D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1" y="176980"/>
                <a:ext cx="8922775" cy="902939"/>
              </a:xfrm>
              <a:prstGeom prst="rect">
                <a:avLst/>
              </a:prstGeom>
              <a:blipFill>
                <a:blip r:embed="rId2"/>
                <a:stretch>
                  <a:fillRect l="-2119" r="-1846" b="-7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2CD464-76BC-442D-941E-98E737291514}"/>
                  </a:ext>
                </a:extLst>
              </p:cNvPr>
              <p:cNvSpPr txBox="1"/>
              <p:nvPr/>
            </p:nvSpPr>
            <p:spPr>
              <a:xfrm>
                <a:off x="132735" y="1371601"/>
                <a:ext cx="9379975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en-US" sz="36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𝑩𝒙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bn-BD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bn-BD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……(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2CD464-76BC-442D-941E-98E737291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5" y="1371601"/>
                <a:ext cx="9379975" cy="962828"/>
              </a:xfrm>
              <a:prstGeom prst="rect">
                <a:avLst/>
              </a:prstGeom>
              <a:blipFill>
                <a:blip r:embed="rId3"/>
                <a:stretch>
                  <a:fillRect l="-2016" r="-715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68EDFB-A4BB-41F9-A93D-BC8F972D5DCB}"/>
                  </a:ext>
                </a:extLst>
              </p:cNvPr>
              <p:cNvSpPr txBox="1"/>
              <p:nvPr/>
            </p:nvSpPr>
            <p:spPr>
              <a:xfrm>
                <a:off x="455226" y="2527491"/>
                <a:ext cx="9057484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উভয়পক্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ষকে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68EDFB-A4BB-41F9-A93D-BC8F972D5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6" y="2527491"/>
                <a:ext cx="9057484" cy="658898"/>
              </a:xfrm>
              <a:prstGeom prst="rect">
                <a:avLst/>
              </a:prstGeom>
              <a:blipFill>
                <a:blip r:embed="rId4"/>
                <a:stretch>
                  <a:fillRect t="-11111" r="-1684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3B2E0F-61E3-450A-9B56-00D4593AC4B6}"/>
                  </a:ext>
                </a:extLst>
              </p:cNvPr>
              <p:cNvSpPr txBox="1"/>
              <p:nvPr/>
            </p:nvSpPr>
            <p:spPr>
              <a:xfrm>
                <a:off x="176981" y="3274143"/>
                <a:ext cx="9910917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……  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𝒊𝒊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3B2E0F-61E3-450A-9B56-00D4593AC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1" y="3274143"/>
                <a:ext cx="9910917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B6765-860B-4EFF-88CA-0055E1002206}"/>
                  </a:ext>
                </a:extLst>
              </p:cNvPr>
              <p:cNvSpPr txBox="1"/>
              <p:nvPr/>
            </p:nvSpPr>
            <p:spPr>
              <a:xfrm>
                <a:off x="618445" y="4142085"/>
                <a:ext cx="8731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সত্য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B6765-860B-4EFF-88CA-0055E1002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45" y="4142085"/>
                <a:ext cx="8731045" cy="646331"/>
              </a:xfrm>
              <a:prstGeom prst="rect">
                <a:avLst/>
              </a:prstGeom>
              <a:blipFill>
                <a:blip r:embed="rId6"/>
                <a:stretch>
                  <a:fillRect t="-12150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F0681F-EBD1-4D9F-B319-691784CD5134}"/>
                  </a:ext>
                </a:extLst>
              </p:cNvPr>
              <p:cNvSpPr txBox="1"/>
              <p:nvPr/>
            </p:nvSpPr>
            <p:spPr>
              <a:xfrm>
                <a:off x="618445" y="4788416"/>
                <a:ext cx="6946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খন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 পাই,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F0681F-EBD1-4D9F-B319-691784CD5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45" y="4788416"/>
                <a:ext cx="6946490" cy="646331"/>
              </a:xfrm>
              <a:prstGeom prst="rect">
                <a:avLst/>
              </a:prstGeom>
              <a:blipFill>
                <a:blip r:embed="rId7"/>
                <a:stretch>
                  <a:fillRect l="-2632" t="-13208" r="-61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FFAB18-795D-4C56-951B-5210DBCBC5F1}"/>
                  </a:ext>
                </a:extLst>
              </p:cNvPr>
              <p:cNvSpPr txBox="1"/>
              <p:nvPr/>
            </p:nvSpPr>
            <p:spPr>
              <a:xfrm>
                <a:off x="455226" y="5434747"/>
                <a:ext cx="38493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FFAB18-795D-4C56-951B-5210DBCBC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6" y="5434747"/>
                <a:ext cx="384933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9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20E517-527F-4C16-A6F0-1372997079A0}"/>
                  </a:ext>
                </a:extLst>
              </p:cNvPr>
              <p:cNvSpPr txBox="1"/>
              <p:nvPr/>
            </p:nvSpPr>
            <p:spPr>
              <a:xfrm>
                <a:off x="132734" y="821558"/>
                <a:ext cx="2703871" cy="115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20E517-527F-4C16-A6F0-137299707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4" y="821558"/>
                <a:ext cx="2703871" cy="1150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19279-8E02-4BBB-9F50-544B42808C6B}"/>
                  </a:ext>
                </a:extLst>
              </p:cNvPr>
              <p:cNvSpPr txBox="1"/>
              <p:nvPr/>
            </p:nvSpPr>
            <p:spPr>
              <a:xfrm>
                <a:off x="447366" y="236731"/>
                <a:ext cx="23892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19279-8E02-4BBB-9F50-544B42808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6" y="236731"/>
                <a:ext cx="238923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DB9AE-61B2-4BDB-861A-7BF0CE4CCC9B}"/>
                  </a:ext>
                </a:extLst>
              </p:cNvPr>
              <p:cNvSpPr txBox="1"/>
              <p:nvPr/>
            </p:nvSpPr>
            <p:spPr>
              <a:xfrm>
                <a:off x="679194" y="2417105"/>
                <a:ext cx="74626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আবার,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 পাই,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DB9AE-61B2-4BDB-861A-7BF0CE4C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94" y="2417105"/>
                <a:ext cx="7462684" cy="646331"/>
              </a:xfrm>
              <a:prstGeom prst="rect">
                <a:avLst/>
              </a:prstGeom>
              <a:blipFill>
                <a:blip r:embed="rId4"/>
                <a:stretch>
                  <a:fillRect l="-2449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35EEFD-4CF6-4ED8-9938-35F34E219646}"/>
                  </a:ext>
                </a:extLst>
              </p:cNvPr>
              <p:cNvSpPr txBox="1"/>
              <p:nvPr/>
            </p:nvSpPr>
            <p:spPr>
              <a:xfrm>
                <a:off x="1086618" y="1913062"/>
                <a:ext cx="732503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……  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𝒊𝒊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bn-BD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35EEFD-4CF6-4ED8-9938-35F34E219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18" y="1913062"/>
                <a:ext cx="7325033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C0768-B63B-4FEF-8DB6-FFF1A6278A24}"/>
                  </a:ext>
                </a:extLst>
              </p:cNvPr>
              <p:cNvSpPr txBox="1"/>
              <p:nvPr/>
            </p:nvSpPr>
            <p:spPr>
              <a:xfrm>
                <a:off x="344128" y="3040085"/>
                <a:ext cx="4984954" cy="66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C0768-B63B-4FEF-8DB6-FFF1A6278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28" y="3040085"/>
                <a:ext cx="4984954" cy="6676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AC0493-A876-44F9-BD60-2325A0CD55C4}"/>
                  </a:ext>
                </a:extLst>
              </p:cNvPr>
              <p:cNvSpPr txBox="1"/>
              <p:nvPr/>
            </p:nvSpPr>
            <p:spPr>
              <a:xfrm>
                <a:off x="132734" y="3861569"/>
                <a:ext cx="410988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AC0493-A876-44F9-BD60-2325A0CD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4" y="3861569"/>
                <a:ext cx="4109884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46E94C-CA8B-44DE-AAE1-ED3EBDDEA8AB}"/>
                  </a:ext>
                </a:extLst>
              </p:cNvPr>
              <p:cNvSpPr txBox="1"/>
              <p:nvPr/>
            </p:nvSpPr>
            <p:spPr>
              <a:xfrm>
                <a:off x="447137" y="4798187"/>
                <a:ext cx="3249561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46E94C-CA8B-44DE-AAE1-ED3EBDDEA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37" y="4798187"/>
                <a:ext cx="3249561" cy="1129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82B940-89FD-41DA-AA80-9E8D0ED827FE}"/>
                  </a:ext>
                </a:extLst>
              </p:cNvPr>
              <p:cNvSpPr txBox="1"/>
              <p:nvPr/>
            </p:nvSpPr>
            <p:spPr>
              <a:xfrm>
                <a:off x="4582601" y="4131589"/>
                <a:ext cx="3559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3600" dirty="0"/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বসিয়ে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bn-BD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82B940-89FD-41DA-AA80-9E8D0ED82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601" y="4131589"/>
                <a:ext cx="3559277" cy="646331"/>
              </a:xfrm>
              <a:prstGeom prst="rect">
                <a:avLst/>
              </a:prstGeom>
              <a:blipFill>
                <a:blip r:embed="rId9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4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89091F-F8AC-4C9F-91D8-CC0B9FFF7B0F}"/>
                  </a:ext>
                </a:extLst>
              </p:cNvPr>
              <p:cNvSpPr txBox="1"/>
              <p:nvPr/>
            </p:nvSpPr>
            <p:spPr>
              <a:xfrm>
                <a:off x="31955" y="191729"/>
                <a:ext cx="83230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𝑩𝒙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……  (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𝒊𝒊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bn-BD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89091F-F8AC-4C9F-91D8-CC0B9FFF7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5" y="191729"/>
                <a:ext cx="8323005" cy="595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D65A94-003D-4BF9-A092-6EEBE71482EE}"/>
                  </a:ext>
                </a:extLst>
              </p:cNvPr>
              <p:cNvSpPr txBox="1"/>
              <p:nvPr/>
            </p:nvSpPr>
            <p:spPr>
              <a:xfrm>
                <a:off x="167148" y="979673"/>
                <a:ext cx="74626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আবার,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 পাই,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D65A94-003D-4BF9-A092-6EEBE7148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8" y="979673"/>
                <a:ext cx="7462684" cy="646331"/>
              </a:xfrm>
              <a:prstGeom prst="rect">
                <a:avLst/>
              </a:prstGeom>
              <a:blipFill>
                <a:blip r:embed="rId3"/>
                <a:stretch>
                  <a:fillRect l="-2449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7AF671-90BB-4220-A2D9-C64BA1C9F29E}"/>
                  </a:ext>
                </a:extLst>
              </p:cNvPr>
              <p:cNvSpPr txBox="1"/>
              <p:nvPr/>
            </p:nvSpPr>
            <p:spPr>
              <a:xfrm>
                <a:off x="398206" y="1843548"/>
                <a:ext cx="72316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7AF671-90BB-4220-A2D9-C64BA1C9F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6" y="1843548"/>
                <a:ext cx="723162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1653F1-DAE8-45B7-954B-9052E23B8235}"/>
                  </a:ext>
                </a:extLst>
              </p:cNvPr>
              <p:cNvSpPr txBox="1"/>
              <p:nvPr/>
            </p:nvSpPr>
            <p:spPr>
              <a:xfrm>
                <a:off x="346587" y="2639961"/>
                <a:ext cx="7462683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bn-BD" sz="36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1653F1-DAE8-45B7-954B-9052E23B8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7" y="2639961"/>
                <a:ext cx="7462683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3FDA26-8BDB-40A5-AFB9-385CD40DB4D5}"/>
                  </a:ext>
                </a:extLst>
              </p:cNvPr>
              <p:cNvSpPr txBox="1"/>
              <p:nvPr/>
            </p:nvSpPr>
            <p:spPr>
              <a:xfrm>
                <a:off x="8055079" y="2950790"/>
                <a:ext cx="3559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dirty="0"/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বসিয়ে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bn-BD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3FDA26-8BDB-40A5-AFB9-385CD40DB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079" y="2950790"/>
                <a:ext cx="3559277" cy="646331"/>
              </a:xfrm>
              <a:prstGeom prst="rect">
                <a:avLst/>
              </a:prstGeom>
              <a:blipFill>
                <a:blip r:embed="rId6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A8213B-5FEF-422F-AFC5-62064AE1FDFC}"/>
                  </a:ext>
                </a:extLst>
              </p:cNvPr>
              <p:cNvSpPr txBox="1"/>
              <p:nvPr/>
            </p:nvSpPr>
            <p:spPr>
              <a:xfrm>
                <a:off x="569042" y="3775645"/>
                <a:ext cx="4651888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bn-BD" sz="36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A8213B-5FEF-422F-AFC5-62064AE1F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42" y="3775645"/>
                <a:ext cx="4651888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BD6B5A-633C-4AC6-8B6E-7A803F82CE0D}"/>
                  </a:ext>
                </a:extLst>
              </p:cNvPr>
              <p:cNvSpPr txBox="1"/>
              <p:nvPr/>
            </p:nvSpPr>
            <p:spPr>
              <a:xfrm>
                <a:off x="569042" y="4908712"/>
                <a:ext cx="4651888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BD" sz="36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BD6B5A-633C-4AC6-8B6E-7A803F82C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42" y="4908712"/>
                <a:ext cx="4651888" cy="1133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367E3-9612-4247-8749-E6C0C2C7CA35}"/>
              </a:ext>
            </a:extLst>
          </p:cNvPr>
          <p:cNvSpPr txBox="1"/>
          <p:nvPr/>
        </p:nvSpPr>
        <p:spPr>
          <a:xfrm>
            <a:off x="242888" y="440248"/>
            <a:ext cx="11949112" cy="4131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77D4D-DA7F-4963-AB9C-D9023FE4668F}"/>
                  </a:ext>
                </a:extLst>
              </p:cNvPr>
              <p:cNvSpPr txBox="1"/>
              <p:nvPr/>
            </p:nvSpPr>
            <p:spPr>
              <a:xfrm>
                <a:off x="480552" y="236052"/>
                <a:ext cx="4651888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BD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77D4D-DA7F-4963-AB9C-D9023FE46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52" y="236052"/>
                <a:ext cx="4651888" cy="1133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BAD3D2-23CC-4424-AE8A-76806E8FD32D}"/>
                  </a:ext>
                </a:extLst>
              </p:cNvPr>
              <p:cNvSpPr txBox="1"/>
              <p:nvPr/>
            </p:nvSpPr>
            <p:spPr>
              <a:xfrm>
                <a:off x="480552" y="1622401"/>
                <a:ext cx="4651888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BD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BAD3D2-23CC-4424-AE8A-76806E8FD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52" y="1622401"/>
                <a:ext cx="4651888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96135C-AA8B-4F86-A223-8D8717FD8CC7}"/>
                  </a:ext>
                </a:extLst>
              </p:cNvPr>
              <p:cNvSpPr txBox="1"/>
              <p:nvPr/>
            </p:nvSpPr>
            <p:spPr>
              <a:xfrm>
                <a:off x="480552" y="2785043"/>
                <a:ext cx="2616609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BD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96135C-AA8B-4F86-A223-8D8717FD8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52" y="2785043"/>
                <a:ext cx="2616609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C000BF-9BC0-49EA-B0F8-E4D5BE6EA2D7}"/>
                  </a:ext>
                </a:extLst>
              </p:cNvPr>
              <p:cNvSpPr txBox="1"/>
              <p:nvPr/>
            </p:nvSpPr>
            <p:spPr>
              <a:xfrm>
                <a:off x="501445" y="3947685"/>
                <a:ext cx="2595716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C000BF-9BC0-49EA-B0F8-E4D5BE6EA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3947685"/>
                <a:ext cx="2595716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5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E2032F-41BF-461D-B432-176CDE087F87}"/>
                  </a:ext>
                </a:extLst>
              </p:cNvPr>
              <p:cNvSpPr txBox="1"/>
              <p:nvPr/>
            </p:nvSpPr>
            <p:spPr>
              <a:xfrm>
                <a:off x="1253614" y="2757239"/>
                <a:ext cx="66220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:r>
                  <a:rPr lang="bn-BD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bn-BD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E2032F-41BF-461D-B432-176CDE087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14" y="2757239"/>
                <a:ext cx="6622026" cy="707886"/>
              </a:xfrm>
              <a:prstGeom prst="rect">
                <a:avLst/>
              </a:prstGeom>
              <a:blipFill>
                <a:blip r:embed="rId2"/>
                <a:stretch>
                  <a:fillRect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9C2A56-A4F8-464E-9EEF-8A23CDC30536}"/>
                  </a:ext>
                </a:extLst>
              </p:cNvPr>
              <p:cNvSpPr txBox="1"/>
              <p:nvPr/>
            </p:nvSpPr>
            <p:spPr>
              <a:xfrm>
                <a:off x="132733" y="3979314"/>
                <a:ext cx="9379975" cy="159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9C2A56-A4F8-464E-9EEF-8A23CDC30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3" y="3979314"/>
                <a:ext cx="9379975" cy="1597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1BDDA4-225E-4D6C-AFA5-E5C198E2B867}"/>
                  </a:ext>
                </a:extLst>
              </p:cNvPr>
              <p:cNvSpPr txBox="1"/>
              <p:nvPr/>
            </p:nvSpPr>
            <p:spPr>
              <a:xfrm>
                <a:off x="1032388" y="182598"/>
                <a:ext cx="7064478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𝑩𝒙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bn-BD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bn-BD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……(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1BDDA4-225E-4D6C-AFA5-E5C198E2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88" y="182598"/>
                <a:ext cx="7064478" cy="962828"/>
              </a:xfrm>
              <a:prstGeom prst="rect">
                <a:avLst/>
              </a:prstGeom>
              <a:blipFill>
                <a:blip r:embed="rId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ABEC5A-FD3B-4D3B-B857-B0AB2B153E81}"/>
                  </a:ext>
                </a:extLst>
              </p:cNvPr>
              <p:cNvSpPr txBox="1"/>
              <p:nvPr/>
            </p:nvSpPr>
            <p:spPr>
              <a:xfrm>
                <a:off x="1032388" y="1145426"/>
                <a:ext cx="7064478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bn-BD" sz="36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ABEC5A-FD3B-4D3B-B857-B0AB2B153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88" y="1145426"/>
                <a:ext cx="7064478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D38A6EB-62EA-4FF1-869C-05E7EF92550E}"/>
              </a:ext>
            </a:extLst>
          </p:cNvPr>
          <p:cNvSpPr txBox="1"/>
          <p:nvPr/>
        </p:nvSpPr>
        <p:spPr>
          <a:xfrm>
            <a:off x="7374191" y="5576611"/>
            <a:ext cx="4277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নির্ণেয় আংশিক ভগ্নাংশ।</a:t>
            </a:r>
          </a:p>
        </p:txBody>
      </p:sp>
    </p:spTree>
    <p:extLst>
      <p:ext uri="{BB962C8B-B14F-4D97-AF65-F5344CB8AC3E}">
        <p14:creationId xmlns:p14="http://schemas.microsoft.com/office/powerpoint/2010/main" val="24856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F79F8C-D3C9-4FFE-A3B5-89898B221B3D}"/>
              </a:ext>
            </a:extLst>
          </p:cNvPr>
          <p:cNvSpPr txBox="1"/>
          <p:nvPr/>
        </p:nvSpPr>
        <p:spPr>
          <a:xfrm>
            <a:off x="4718301" y="714176"/>
            <a:ext cx="275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A38E5C-A71C-4AD4-86B1-7DD32FEE42AF}"/>
                  </a:ext>
                </a:extLst>
              </p:cNvPr>
              <p:cNvSpPr txBox="1"/>
              <p:nvPr/>
            </p:nvSpPr>
            <p:spPr>
              <a:xfrm>
                <a:off x="1249046" y="2158309"/>
                <a:ext cx="9797148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bn-BD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আংশিক ভগ্নাংশে প্রকাশ কর</a:t>
                </a:r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A38E5C-A71C-4AD4-86B1-7DD32FEE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46" y="2158309"/>
                <a:ext cx="9797148" cy="1047146"/>
              </a:xfrm>
              <a:prstGeom prst="rect">
                <a:avLst/>
              </a:prstGeom>
              <a:blipFill>
                <a:blip r:embed="rId2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2F8F1E-DC6B-4C52-ADF8-D60CA6511D32}"/>
                  </a:ext>
                </a:extLst>
              </p:cNvPr>
              <p:cNvSpPr txBox="1"/>
              <p:nvPr/>
            </p:nvSpPr>
            <p:spPr>
              <a:xfrm>
                <a:off x="1145806" y="4062200"/>
                <a:ext cx="9900388" cy="1075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𝒊𝒊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bn-BD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আংশিক ভগ্নাংশে প্রকাশ কর</a:t>
                </a:r>
                <a:endParaRPr lang="bn-BD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2F8F1E-DC6B-4C52-ADF8-D60CA6511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06" y="4062200"/>
                <a:ext cx="9900388" cy="1075807"/>
              </a:xfrm>
              <a:prstGeom prst="rect">
                <a:avLst/>
              </a:prstGeom>
              <a:blipFill>
                <a:blip r:embed="rId3"/>
                <a:stretch>
                  <a:fillRect b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2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3ADAD4-1980-469F-A4D4-49741A9E7ED9}"/>
              </a:ext>
            </a:extLst>
          </p:cNvPr>
          <p:cNvSpPr txBox="1"/>
          <p:nvPr/>
        </p:nvSpPr>
        <p:spPr>
          <a:xfrm>
            <a:off x="1023504" y="1967179"/>
            <a:ext cx="10030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6784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616417-6754-4D9A-846F-A254E0E53659}"/>
              </a:ext>
            </a:extLst>
          </p:cNvPr>
          <p:cNvSpPr txBox="1"/>
          <p:nvPr/>
        </p:nvSpPr>
        <p:spPr>
          <a:xfrm>
            <a:off x="1528761" y="1160870"/>
            <a:ext cx="366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7440A-FB1D-442C-886F-381564E1CD87}"/>
              </a:ext>
            </a:extLst>
          </p:cNvPr>
          <p:cNvSpPr/>
          <p:nvPr/>
        </p:nvSpPr>
        <p:spPr>
          <a:xfrm>
            <a:off x="0" y="3534662"/>
            <a:ext cx="4878654" cy="23083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২০-০২-২০২১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8CA2F9-AB69-4C2A-A19A-7C2BD72D8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" y="140074"/>
            <a:ext cx="1393080" cy="17413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90018" y="140074"/>
            <a:ext cx="63042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F2E621-5403-49B1-BC02-92DE38680FFF}"/>
                  </a:ext>
                </a:extLst>
              </p:cNvPr>
              <p:cNvSpPr txBox="1"/>
              <p:nvPr/>
            </p:nvSpPr>
            <p:spPr>
              <a:xfrm>
                <a:off x="1408128" y="2483328"/>
                <a:ext cx="4062533" cy="124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F2E621-5403-49B1-BC02-92DE3868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128" y="2483328"/>
                <a:ext cx="4062533" cy="1242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B8F4B41-9DE0-4403-9A7E-AAEB82B628C3}"/>
              </a:ext>
            </a:extLst>
          </p:cNvPr>
          <p:cNvSpPr txBox="1"/>
          <p:nvPr/>
        </p:nvSpPr>
        <p:spPr>
          <a:xfrm>
            <a:off x="1868896" y="879141"/>
            <a:ext cx="6803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গূলো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CC1E2C-CEC5-40ED-9D2B-E13A02ED9729}"/>
                  </a:ext>
                </a:extLst>
              </p:cNvPr>
              <p:cNvSpPr txBox="1"/>
              <p:nvPr/>
            </p:nvSpPr>
            <p:spPr>
              <a:xfrm>
                <a:off x="6482378" y="2618365"/>
                <a:ext cx="5901812" cy="972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CC1E2C-CEC5-40ED-9D2B-E13A02ED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378" y="2618365"/>
                <a:ext cx="5901812" cy="972574"/>
              </a:xfrm>
              <a:prstGeom prst="rect">
                <a:avLst/>
              </a:prstGeom>
              <a:blipFill>
                <a:blip r:embed="rId3"/>
                <a:stretch>
                  <a:fillRect l="-309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EACE90-5197-400C-9DFE-3BF82BCEF658}"/>
                  </a:ext>
                </a:extLst>
              </p:cNvPr>
              <p:cNvSpPr txBox="1"/>
              <p:nvPr/>
            </p:nvSpPr>
            <p:spPr>
              <a:xfrm>
                <a:off x="1533831" y="1825338"/>
                <a:ext cx="3392021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bn-BD" sz="3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EACE90-5197-400C-9DFE-3BF82BCEF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31" y="1825338"/>
                <a:ext cx="3392021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55B295-D797-405E-84DB-B2A855B50685}"/>
                  </a:ext>
                </a:extLst>
              </p:cNvPr>
              <p:cNvSpPr txBox="1"/>
              <p:nvPr/>
            </p:nvSpPr>
            <p:spPr>
              <a:xfrm>
                <a:off x="1533830" y="3570570"/>
                <a:ext cx="3392021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bn-BD" sz="3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55B295-D797-405E-84DB-B2A855B50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30" y="3570570"/>
                <a:ext cx="3392021" cy="10520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B8F4B41-9DE0-4403-9A7E-AAEB82B628C3}"/>
              </a:ext>
            </a:extLst>
          </p:cNvPr>
          <p:cNvSpPr txBox="1"/>
          <p:nvPr/>
        </p:nvSpPr>
        <p:spPr>
          <a:xfrm>
            <a:off x="1711734" y="405081"/>
            <a:ext cx="6803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গূলো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EACE90-5197-400C-9DFE-3BF82BCEF658}"/>
                  </a:ext>
                </a:extLst>
              </p:cNvPr>
              <p:cNvSpPr txBox="1"/>
              <p:nvPr/>
            </p:nvSpPr>
            <p:spPr>
              <a:xfrm>
                <a:off x="6415393" y="1825338"/>
                <a:ext cx="3392021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bn-BD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EACE90-5197-400C-9DFE-3BF82BCEF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93" y="1825338"/>
                <a:ext cx="3392021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0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56D9D5-5B84-4BA0-BD1F-09DC4744B789}"/>
                  </a:ext>
                </a:extLst>
              </p:cNvPr>
              <p:cNvSpPr/>
              <p:nvPr/>
            </p:nvSpPr>
            <p:spPr>
              <a:xfrm>
                <a:off x="1585913" y="1714502"/>
                <a:ext cx="9058275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8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 ভগ্নাংশ </a:t>
                </a:r>
                <a14:m>
                  <m:oMath xmlns:m="http://schemas.openxmlformats.org/officeDocument/2006/math">
                    <m:r>
                      <a:rPr lang="bn-BD" sz="8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8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𝑃𝑎𝑟𝑡𝑖𝑎𝑙</m:t>
                    </m:r>
                    <m:r>
                      <a:rPr lang="en-US" sz="8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8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𝐹𝑟𝑎𝑐𝑡𝑖𝑜𝑛</m:t>
                    </m:r>
                    <m:r>
                      <a:rPr lang="en-US" sz="8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80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56D9D5-5B84-4BA0-BD1F-09DC4744B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913" y="1714502"/>
                <a:ext cx="9058275" cy="2554545"/>
              </a:xfrm>
              <a:prstGeom prst="rect">
                <a:avLst/>
              </a:prstGeom>
              <a:blipFill>
                <a:blip r:embed="rId2"/>
                <a:stretch>
                  <a:fillRect l="-5720" t="-10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6211" y="0"/>
            <a:ext cx="3058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latin typeface="Nikosh" pitchFamily="2" charset="0"/>
                <a:cs typeface="Nikosh" pitchFamily="2" charset="0"/>
              </a:rPr>
              <a:t>শিখনফল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111" y="1290250"/>
            <a:ext cx="110823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78D1C-EE4A-420D-A4E8-3831FEF060D0}"/>
              </a:ext>
            </a:extLst>
          </p:cNvPr>
          <p:cNvSpPr txBox="1"/>
          <p:nvPr/>
        </p:nvSpPr>
        <p:spPr>
          <a:xfrm>
            <a:off x="691945" y="509952"/>
            <a:ext cx="849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যখন হরে বাস্তব ও একঘাতবিশিষ্ট উৎপাদক থাকে</a:t>
            </a:r>
          </a:p>
          <a:p>
            <a:pPr algn="just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কিন্তু সেগুলোর কয়েকটির  পুনরাবৃত্তি হয়।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CC1E2C-CEC5-40ED-9D2B-E13A02ED9729}"/>
                  </a:ext>
                </a:extLst>
              </p:cNvPr>
              <p:cNvSpPr txBox="1"/>
              <p:nvPr/>
            </p:nvSpPr>
            <p:spPr>
              <a:xfrm>
                <a:off x="2281853" y="2213181"/>
                <a:ext cx="5901812" cy="972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CC1E2C-CEC5-40ED-9D2B-E13A02ED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853" y="2213181"/>
                <a:ext cx="5901812" cy="972574"/>
              </a:xfrm>
              <a:prstGeom prst="rect">
                <a:avLst/>
              </a:prstGeom>
              <a:blipFill>
                <a:blip r:embed="rId2"/>
                <a:stretch>
                  <a:fillRect l="-309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7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7CBB3E-F0E7-4174-A8E9-B6D87C23AAC0}"/>
                  </a:ext>
                </a:extLst>
              </p:cNvPr>
              <p:cNvSpPr txBox="1"/>
              <p:nvPr/>
            </p:nvSpPr>
            <p:spPr>
              <a:xfrm>
                <a:off x="151632" y="1793771"/>
                <a:ext cx="11892731" cy="144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6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b="1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6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6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কে </a:t>
                </a:r>
                <a:r>
                  <a:rPr lang="en-US" sz="6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</a:t>
                </a:r>
                <a:r>
                  <a:rPr lang="en-US" sz="6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6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6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6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6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7CBB3E-F0E7-4174-A8E9-B6D87C23A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2" y="1793771"/>
                <a:ext cx="11892731" cy="1443280"/>
              </a:xfrm>
              <a:prstGeom prst="rect">
                <a:avLst/>
              </a:prstGeom>
              <a:blipFill>
                <a:blip r:embed="rId2"/>
                <a:stretch>
                  <a:fillRect t="-2110" r="-1486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8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566</Words>
  <Application>Microsoft Office PowerPoint</Application>
  <PresentationFormat>Widescreen</PresentationFormat>
  <Paragraphs>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Md Saiful Islam</cp:lastModifiedBy>
  <cp:revision>21</cp:revision>
  <dcterms:created xsi:type="dcterms:W3CDTF">2021-02-10T15:17:16Z</dcterms:created>
  <dcterms:modified xsi:type="dcterms:W3CDTF">2021-02-20T07:00:06Z</dcterms:modified>
</cp:coreProperties>
</file>