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6" r:id="rId2"/>
    <p:sldMasterId id="2147483723" r:id="rId3"/>
  </p:sldMasterIdLst>
  <p:sldIdLst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7" r:id="rId20"/>
    <p:sldId id="278" r:id="rId21"/>
    <p:sldId id="272" r:id="rId22"/>
    <p:sldId id="274" r:id="rId23"/>
    <p:sldId id="256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2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16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6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40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67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81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0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32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3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8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09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96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2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20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5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43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9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342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89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580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08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41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84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04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1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88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05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60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6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3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1763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2979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02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1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0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8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84316C-4628-4B6E-971E-6FFC3E75729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84677C-A6F7-4C89-A5DF-9CF95E15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8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5" y="931335"/>
            <a:ext cx="11469511" cy="59266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5191" y="507999"/>
            <a:ext cx="91390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5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644" y="5678311"/>
            <a:ext cx="10509956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পুরিবারে আমারা সকলে একে অপরকে ভালবাসি,স্নেহ ও শ্রদ্ধা করি।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578" y="654755"/>
            <a:ext cx="11040533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ছবির মাধ্যমে আলোচনা।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রোজায় পারিবারিক বন্ধন">
            <a:extLst>
              <a:ext uri="{FF2B5EF4-FFF2-40B4-BE49-F238E27FC236}">
                <a16:creationId xmlns:a16="http://schemas.microsoft.com/office/drawing/2014/main" id="{5B26FA55-45A5-425B-B0B5-A87A5011C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8" y="1608687"/>
            <a:ext cx="5791201" cy="37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5C59B-F418-4E4F-B438-54A185657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79" y="1655858"/>
            <a:ext cx="5410199" cy="3701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1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778" y="5018112"/>
            <a:ext cx="112324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পরিবারে নানা ধরণের কাজে আমরা সাহায্য করতে পারি। 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F81AC-B9CC-4CED-B4BA-119A4CB6A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46" y="462358"/>
            <a:ext cx="7901306" cy="4352759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548D5B-E4AC-4A39-989C-87F4DA68EA4F}"/>
              </a:ext>
            </a:extLst>
          </p:cNvPr>
          <p:cNvSpPr txBox="1"/>
          <p:nvPr/>
        </p:nvSpPr>
        <p:spPr>
          <a:xfrm>
            <a:off x="355600" y="5749311"/>
            <a:ext cx="1148079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মা বাবার বিভিন্ন কাজে সাহায্য করব।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4226" y="4917435"/>
            <a:ext cx="152217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8679" y="4773197"/>
            <a:ext cx="169936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3282" y="4380622"/>
            <a:ext cx="1499913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8170" y="4880656"/>
            <a:ext cx="140103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578" y="654755"/>
            <a:ext cx="11040533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ছবির মাধ্যমে আলোচনা।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00" y="5712178"/>
            <a:ext cx="11379199" cy="643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এগুলো কিসের ছবি।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2EEF17-59CC-4BB9-A82A-5AACBDDC1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046" y="1675969"/>
            <a:ext cx="2458264" cy="2588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FDC002-7D24-4520-AAE5-52C474E74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52" y="1609389"/>
            <a:ext cx="2245856" cy="2420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69EA56-6BCB-4C83-B19D-7310FD015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0" y="1453740"/>
            <a:ext cx="2286000" cy="2971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031BA9-5780-460A-AA41-721C94737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38" y="1433482"/>
            <a:ext cx="2458264" cy="28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6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022" y="5075973"/>
            <a:ext cx="109863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আমাদের বই ,খাতা, কলম, এবং ব্যাগ কী করব ?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022" y="5881511"/>
            <a:ext cx="112550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নিজেরা গুছিয়ে রাখব।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2"/>
            </a:avLst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39AAF-F0C3-4603-A4E8-C074357FC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50" y="3138311"/>
            <a:ext cx="3457370" cy="1714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2FE1A-33FC-4979-9109-EA84A50A9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2" y="1505011"/>
            <a:ext cx="2286000" cy="2045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16A38-1D0A-48E8-9EA9-A95DFFFF8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87" y="1524726"/>
            <a:ext cx="2743200" cy="2439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61476E-7ED7-4DA6-8469-7E5C97B33E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20" y="1524726"/>
            <a:ext cx="3305954" cy="1613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2E9E77-E4DA-40A9-8A77-055137D335DE}"/>
              </a:ext>
            </a:extLst>
          </p:cNvPr>
          <p:cNvSpPr txBox="1"/>
          <p:nvPr/>
        </p:nvSpPr>
        <p:spPr>
          <a:xfrm>
            <a:off x="438730" y="528522"/>
            <a:ext cx="11040533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ছবির মাধ্যমে আলোচনা।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3153" y="1447082"/>
            <a:ext cx="600568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নিজেদের পোষাক কীকরব?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3109" y="5815913"/>
            <a:ext cx="530577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সুন্দর করে সাজিয়ে রাখব।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24664-3DE5-446D-BC83-95379E181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98" y="2253566"/>
            <a:ext cx="1530614" cy="3165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91B94E-C43B-4CEB-BA56-20AF74E922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6459" r="12396" b="17916"/>
          <a:stretch/>
        </p:blipFill>
        <p:spPr>
          <a:xfrm>
            <a:off x="1977360" y="2442584"/>
            <a:ext cx="2041698" cy="2492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C0DE1A-7C94-4308-9405-41508A41D9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2131" r="16572" b="8381"/>
          <a:stretch/>
        </p:blipFill>
        <p:spPr>
          <a:xfrm>
            <a:off x="7418995" y="2666355"/>
            <a:ext cx="3645516" cy="2609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A41C7-880B-4802-B0B1-39632D6A7E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6459" r="12396" b="17916"/>
          <a:stretch/>
        </p:blipFill>
        <p:spPr>
          <a:xfrm>
            <a:off x="317420" y="3177177"/>
            <a:ext cx="1742281" cy="3285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242F90-60DF-4879-BDF4-8EF201D4936A}"/>
              </a:ext>
            </a:extLst>
          </p:cNvPr>
          <p:cNvSpPr txBox="1"/>
          <p:nvPr/>
        </p:nvSpPr>
        <p:spPr>
          <a:xfrm>
            <a:off x="575730" y="602128"/>
            <a:ext cx="1104053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ছবির মাধ্যমে আলোচনা।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4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133" y="5436383"/>
            <a:ext cx="112437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আমাদের ছোট ভাই বোনদের জিনিস পত্র গুছিয়ে রাখব।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434"/>
            </a:avLst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D58B7FB4-564C-4612-8F1D-ABC36FAB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12688" r="12552"/>
          <a:stretch/>
        </p:blipFill>
        <p:spPr>
          <a:xfrm>
            <a:off x="6396159" y="1813142"/>
            <a:ext cx="5015052" cy="3231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87D3B-A066-4E36-979E-A6CECF41D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4" y="1665962"/>
            <a:ext cx="4083485" cy="3394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B38A74-E07E-43D6-A66B-365F5AC206A4}"/>
              </a:ext>
            </a:extLst>
          </p:cNvPr>
          <p:cNvSpPr txBox="1"/>
          <p:nvPr/>
        </p:nvSpPr>
        <p:spPr>
          <a:xfrm>
            <a:off x="530578" y="654755"/>
            <a:ext cx="1104053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ছবির মাধ্যমে আলোচনা।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1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51289" y="880533"/>
            <a:ext cx="661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জোড়ায়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067" y="2566790"/>
            <a:ext cx="1114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তুমি বাড়িতে কোন কোন জিনিস গুছিয়ে রাখ তা একটি তালিকা তৈরি কর।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598311" y="2404534"/>
            <a:ext cx="10690577" cy="936977"/>
          </a:xfrm>
          <a:prstGeom prst="frame">
            <a:avLst>
              <a:gd name="adj1" fmla="val 4066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919111" y="846667"/>
            <a:ext cx="8195733" cy="711200"/>
          </a:xfrm>
          <a:prstGeom prst="frame">
            <a:avLst>
              <a:gd name="adj1" fmla="val 4563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E3611-2948-46C8-8683-79FCDE27F8B1}"/>
              </a:ext>
            </a:extLst>
          </p:cNvPr>
          <p:cNvSpPr txBox="1"/>
          <p:nvPr/>
        </p:nvSpPr>
        <p:spPr>
          <a:xfrm>
            <a:off x="1156570" y="4188178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 কীভাবে একে অপরকে সহযোগিতা করতে পারো তা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বাক্যে লিখ।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7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ঘরোয়া কাজে নারীকে সহায়তা করা সুন্নত">
            <a:extLst>
              <a:ext uri="{FF2B5EF4-FFF2-40B4-BE49-F238E27FC236}">
                <a16:creationId xmlns:a16="http://schemas.microsoft.com/office/drawing/2014/main" id="{D508AA6F-4AB3-4D8D-980F-B8E91A15F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4"/>
          <a:stretch/>
        </p:blipFill>
        <p:spPr bwMode="auto">
          <a:xfrm>
            <a:off x="2217616" y="1452772"/>
            <a:ext cx="8027698" cy="395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809247-9591-4CDF-989A-4624B946F6EA}"/>
              </a:ext>
            </a:extLst>
          </p:cNvPr>
          <p:cNvSpPr txBox="1"/>
          <p:nvPr/>
        </p:nvSpPr>
        <p:spPr>
          <a:xfrm>
            <a:off x="575733" y="477624"/>
            <a:ext cx="11040533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ছবির মাধ্যমে আলোচনা।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161E9-725C-4BF4-A608-9E08C6424C09}"/>
              </a:ext>
            </a:extLst>
          </p:cNvPr>
          <p:cNvSpPr txBox="1"/>
          <p:nvPr/>
        </p:nvSpPr>
        <p:spPr>
          <a:xfrm>
            <a:off x="2752337" y="5949156"/>
            <a:ext cx="668732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ও পানি এনে খাবার টেবিলে রাখব।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লকডাউনে গাছ পরিচর্যায় ব্যস্ত শুটার ...">
            <a:extLst>
              <a:ext uri="{FF2B5EF4-FFF2-40B4-BE49-F238E27FC236}">
                <a16:creationId xmlns:a16="http://schemas.microsoft.com/office/drawing/2014/main" id="{ABC5C9C5-75D2-4D90-8846-F6DA1CC62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05" y="1467556"/>
            <a:ext cx="4876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99C1C6-6178-4FAF-B82C-1A940D15D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62" y="1467556"/>
            <a:ext cx="4436533" cy="335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380D5C-D07A-4C8E-B9D7-9F964556517E}"/>
              </a:ext>
            </a:extLst>
          </p:cNvPr>
          <p:cNvSpPr txBox="1"/>
          <p:nvPr/>
        </p:nvSpPr>
        <p:spPr>
          <a:xfrm>
            <a:off x="3128741" y="5648474"/>
            <a:ext cx="5885613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আঙিনায় গাছ লাগাব ও পানি দেব। 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7EF5C-D120-42D4-9EA1-646D52BA7442}"/>
              </a:ext>
            </a:extLst>
          </p:cNvPr>
          <p:cNvSpPr txBox="1"/>
          <p:nvPr/>
        </p:nvSpPr>
        <p:spPr>
          <a:xfrm>
            <a:off x="575733" y="459399"/>
            <a:ext cx="11040533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ছবির মাধ্যমে আলোচনা।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7AB834-9A5D-4493-BD8F-06C67D93FCAC}"/>
              </a:ext>
            </a:extLst>
          </p:cNvPr>
          <p:cNvSpPr txBox="1"/>
          <p:nvPr/>
        </p:nvSpPr>
        <p:spPr>
          <a:xfrm>
            <a:off x="508000" y="5076265"/>
            <a:ext cx="11176000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পরিবারের</a:t>
            </a:r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 মিলেমিশে এক অপরের</a:t>
            </a:r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কাজে পরস্পরকে </a:t>
            </a:r>
            <a:endParaRPr lang="bn-IN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 করব। সুখী পরিবার গড়ে তুলব।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রোজায় পারিবারিক বন্ধন">
            <a:extLst>
              <a:ext uri="{FF2B5EF4-FFF2-40B4-BE49-F238E27FC236}">
                <a16:creationId xmlns:a16="http://schemas.microsoft.com/office/drawing/2014/main" id="{918E7B85-2274-4DA4-B9AC-3FA9976F9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76639"/>
            <a:ext cx="5791201" cy="32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472A2-84D9-4549-A888-8270B971D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35" y="1539109"/>
            <a:ext cx="5129565" cy="3078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717FAB-7C56-46C5-9A54-073B314FD205}"/>
              </a:ext>
            </a:extLst>
          </p:cNvPr>
          <p:cNvSpPr txBox="1"/>
          <p:nvPr/>
        </p:nvSpPr>
        <p:spPr>
          <a:xfrm>
            <a:off x="508000" y="434801"/>
            <a:ext cx="11040533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ছবির মাধ্যমে আলোচনা।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9433" y="381448"/>
            <a:ext cx="5087815" cy="1200329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/>
              <a:t>         </a:t>
            </a:r>
            <a:r>
              <a:rPr lang="bn-IN" sz="72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1967" y="1947952"/>
            <a:ext cx="5316632" cy="4401205"/>
          </a:xfrm>
          <a:prstGeom prst="rect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ছয়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সামাজিক পরিবেশের উন্নয়ন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6" y="253703"/>
            <a:ext cx="2242570" cy="1455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C309A5-7EC5-4B4D-B259-C67A9A3C9A89}"/>
              </a:ext>
            </a:extLst>
          </p:cNvPr>
          <p:cNvSpPr txBox="1"/>
          <p:nvPr/>
        </p:nvSpPr>
        <p:spPr>
          <a:xfrm>
            <a:off x="373401" y="1794065"/>
            <a:ext cx="5017477" cy="4708981"/>
          </a:xfrm>
          <a:prstGeom prst="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নামঃরমজান আলী</a:t>
            </a:r>
          </a:p>
          <a:p>
            <a:r>
              <a:rPr lang="bn-IN" sz="4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</a:t>
            </a:r>
          </a:p>
          <a:p>
            <a:r>
              <a:rPr lang="bn-IN" sz="4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 গাঁও সরকারি প্রাথমিক বিদ্যালয়</a:t>
            </a:r>
          </a:p>
          <a:p>
            <a:r>
              <a:rPr lang="bn-IN" sz="4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কোম্পানিগঞ্জ, সিলেট।</a:t>
            </a:r>
          </a:p>
          <a:p>
            <a:r>
              <a:rPr lang="bn-IN" sz="4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মোবাইলঃ০১৭২৪৩৫৪৩৯৯</a:t>
            </a:r>
          </a:p>
          <a:p>
            <a:endParaRPr lang="bn-IN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077618-2C64-4DD4-AB60-5FCCC9075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34" y="253703"/>
            <a:ext cx="2242569" cy="16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0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277890"/>
            <a:ext cx="12192000" cy="713588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1956" y="530578"/>
            <a:ext cx="790222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দলীয়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13633-6336-4F10-B8BA-8123F66C0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13324" r="9535" b="1915"/>
          <a:stretch/>
        </p:blipFill>
        <p:spPr>
          <a:xfrm>
            <a:off x="302712" y="2668043"/>
            <a:ext cx="11586575" cy="39206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B68F10-5334-457C-AC35-5DC22F6C249D}"/>
              </a:ext>
            </a:extLst>
          </p:cNvPr>
          <p:cNvSpPr/>
          <p:nvPr/>
        </p:nvSpPr>
        <p:spPr>
          <a:xfrm>
            <a:off x="3816993" y="1460811"/>
            <a:ext cx="5032147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 পুরন কর।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7105" r="8472" b="11316"/>
          <a:stretch/>
        </p:blipFill>
        <p:spPr>
          <a:xfrm>
            <a:off x="513645" y="1816274"/>
            <a:ext cx="11164711" cy="43587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6DFD4A-6454-4396-B51A-9C9E131C200D}"/>
              </a:ext>
            </a:extLst>
          </p:cNvPr>
          <p:cNvSpPr txBox="1"/>
          <p:nvPr/>
        </p:nvSpPr>
        <p:spPr>
          <a:xfrm>
            <a:off x="2655518" y="701458"/>
            <a:ext cx="599996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পাঠ্য বইয়ের সাথে সংযোগ স্থাপন।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928" y="456766"/>
            <a:ext cx="485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বাড়ির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8922" y="5039726"/>
            <a:ext cx="11176000" cy="1230195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পরিবারে কী কী কাজ কর তার একটি তালিকা তৈরী করে আনবে। 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454901" y="458069"/>
            <a:ext cx="7473244" cy="654755"/>
          </a:xfrm>
          <a:prstGeom prst="frame">
            <a:avLst>
              <a:gd name="adj1" fmla="val 7328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6" y="1277815"/>
            <a:ext cx="8886092" cy="36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3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631" y="495068"/>
            <a:ext cx="55219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2444" y="5146090"/>
            <a:ext cx="52094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0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66" y="304801"/>
            <a:ext cx="11413067" cy="1200329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এসো আমরা কিছু ছবি দেখি।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378" y="2257778"/>
            <a:ext cx="3217333" cy="646331"/>
          </a:xfrm>
          <a:prstGeom prst="rect">
            <a:avLst/>
          </a:prstGeom>
          <a:ln w="57150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কি করছে?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1111" y="2235200"/>
            <a:ext cx="2844800" cy="646331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কাজ করছে।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088" y="5779911"/>
            <a:ext cx="3318935" cy="646331"/>
          </a:xfrm>
          <a:prstGeom prst="rect">
            <a:avLst/>
          </a:prstGeom>
          <a:ln w="57150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 কাজ করছে।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9822" y="5813777"/>
            <a:ext cx="2799644" cy="646331"/>
          </a:xfrm>
          <a:prstGeom prst="rect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পরিবারে/বাড়িতে।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12688" r="12552"/>
          <a:stretch/>
        </p:blipFill>
        <p:spPr>
          <a:xfrm>
            <a:off x="4357509" y="1738489"/>
            <a:ext cx="4097869" cy="1810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E753B1-E19A-41AE-B53B-2541D955C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42" y="3209709"/>
            <a:ext cx="2577023" cy="22437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1B3DAF-9804-42ED-B170-DE9EE6A1C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62" y="3209709"/>
            <a:ext cx="2799644" cy="22437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2" descr="লকডাউনে গাছ পরিচর্যায় ব্যস্ত শুটার ...">
            <a:extLst>
              <a:ext uri="{FF2B5EF4-FFF2-40B4-BE49-F238E27FC236}">
                <a16:creationId xmlns:a16="http://schemas.microsoft.com/office/drawing/2014/main" id="{923F8BD6-2A99-4173-A4FF-F1F630CB5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/>
        </p:blipFill>
        <p:spPr bwMode="auto">
          <a:xfrm>
            <a:off x="4803188" y="3782229"/>
            <a:ext cx="3629379" cy="1905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6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5112" y="309813"/>
            <a:ext cx="11401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063" y="5821978"/>
            <a:ext cx="5215467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পরিবারকে সাহায্য করা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486398" y="1036022"/>
            <a:ext cx="1072445" cy="119662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670C0-963D-4EFC-8DB6-FF746BCB661D}"/>
              </a:ext>
            </a:extLst>
          </p:cNvPr>
          <p:cNvSpPr/>
          <p:nvPr/>
        </p:nvSpPr>
        <p:spPr>
          <a:xfrm>
            <a:off x="3175441" y="2163699"/>
            <a:ext cx="6016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 উন্নয়ন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DA343-3DE7-4B53-A417-CD66C870673C}"/>
              </a:ext>
            </a:extLst>
          </p:cNvPr>
          <p:cNvSpPr/>
          <p:nvPr/>
        </p:nvSpPr>
        <p:spPr>
          <a:xfrm>
            <a:off x="3087807" y="3972867"/>
            <a:ext cx="6191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Down Arrow 4">
            <a:extLst>
              <a:ext uri="{FF2B5EF4-FFF2-40B4-BE49-F238E27FC236}">
                <a16:creationId xmlns:a16="http://schemas.microsoft.com/office/drawing/2014/main" id="{A0B76152-7586-49BA-8E15-A263C891A22A}"/>
              </a:ext>
            </a:extLst>
          </p:cNvPr>
          <p:cNvSpPr/>
          <p:nvPr/>
        </p:nvSpPr>
        <p:spPr>
          <a:xfrm>
            <a:off x="5486397" y="3009135"/>
            <a:ext cx="1072445" cy="119662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id="{CD72E36B-B921-4D81-9DD4-11DE69CBFFB0}"/>
              </a:ext>
            </a:extLst>
          </p:cNvPr>
          <p:cNvSpPr/>
          <p:nvPr/>
        </p:nvSpPr>
        <p:spPr>
          <a:xfrm>
            <a:off x="5452530" y="4778784"/>
            <a:ext cx="1072445" cy="119662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BBF87-EC15-46DC-B32D-3AB89C3202DA}"/>
              </a:ext>
            </a:extLst>
          </p:cNvPr>
          <p:cNvSpPr txBox="1"/>
          <p:nvPr/>
        </p:nvSpPr>
        <p:spPr>
          <a:xfrm>
            <a:off x="6321779" y="5793620"/>
            <a:ext cx="500097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ড়িতে সাহায্য করা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8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t="28566" b="46150"/>
          <a:stretch/>
        </p:blipFill>
        <p:spPr>
          <a:xfrm>
            <a:off x="287866" y="183444"/>
            <a:ext cx="11616267" cy="6491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0" h="381000"/>
          </a:sp3d>
        </p:spPr>
      </p:pic>
    </p:spTree>
    <p:extLst>
      <p:ext uri="{BB962C8B-B14F-4D97-AF65-F5344CB8AC3E}">
        <p14:creationId xmlns:p14="http://schemas.microsoft.com/office/powerpoint/2010/main" val="463917593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444" y="801511"/>
            <a:ext cx="46058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44" y="5791200"/>
            <a:ext cx="509128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বাস করি?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6979" y="800078"/>
            <a:ext cx="25512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3156" y="5791200"/>
            <a:ext cx="2449689" cy="6547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9DB9E-E576-4939-9EF3-8A764DFCA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78" y="1738489"/>
            <a:ext cx="7947378" cy="357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309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177" y="5497688"/>
            <a:ext cx="546382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 কে কে থাকেন?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8446" y="5556913"/>
            <a:ext cx="4391377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বাবা ভাই বোন 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4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578" y="654755"/>
            <a:ext cx="11040533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ছবির মাধ্যমে আলোচনা।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6" descr="পরিবার নিয়ে সাকিব-তামিমদের ঈদ আনন্দ">
            <a:extLst>
              <a:ext uri="{FF2B5EF4-FFF2-40B4-BE49-F238E27FC236}">
                <a16:creationId xmlns:a16="http://schemas.microsoft.com/office/drawing/2014/main" id="{B0DD1593-F99D-4A5E-B792-23AB5726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23" y="1487311"/>
            <a:ext cx="6649154" cy="3883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993" y="5448049"/>
            <a:ext cx="1021644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কোন কোন পরিবারে দাদা, দাদি, চাচা,চাচি ও আত্নীয়স্বজন থাকেন।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578" y="654755"/>
            <a:ext cx="11040533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ছবির মাধ্যমে আলোচনা।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ACE4B-F7F1-4931-B2D6-D910EAB5E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78" y="1453485"/>
            <a:ext cx="5483931" cy="3666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56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066" y="293511"/>
            <a:ext cx="11525955" cy="62709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979" y="417689"/>
            <a:ext cx="1132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একক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244" y="2336801"/>
            <a:ext cx="109502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আমরা কোথায় বসবাস করি?</a:t>
            </a:r>
          </a:p>
          <a:p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পরিবারে কে কে বসবাস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28306"/>
      </p:ext>
    </p:extLst>
  </p:cSld>
  <p:clrMapOvr>
    <a:masterClrMapping/>
  </p:clrMapOvr>
  <p:transition spd="slow">
    <p:comb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368</Words>
  <Application>Microsoft Office PowerPoint</Application>
  <PresentationFormat>Widescreen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Century Gothic</vt:lpstr>
      <vt:lpstr>Garamond</vt:lpstr>
      <vt:lpstr>NikoshBAN</vt:lpstr>
      <vt:lpstr>Trebuchet MS</vt:lpstr>
      <vt:lpstr>Vrinda</vt:lpstr>
      <vt:lpstr>Wingdings 3</vt:lpstr>
      <vt:lpstr>Wisp</vt:lpstr>
      <vt:lpstr>Facet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MG SCHOOL</cp:lastModifiedBy>
  <cp:revision>49</cp:revision>
  <dcterms:created xsi:type="dcterms:W3CDTF">2020-08-06T03:25:33Z</dcterms:created>
  <dcterms:modified xsi:type="dcterms:W3CDTF">2021-02-20T05:27:37Z</dcterms:modified>
</cp:coreProperties>
</file>