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4A-D173-4F59-89DD-8AE2AE206372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89B2-A2DB-488D-9F2C-C6D524A1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8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4A-D173-4F59-89DD-8AE2AE206372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89B2-A2DB-488D-9F2C-C6D524A1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4A-D173-4F59-89DD-8AE2AE206372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89B2-A2DB-488D-9F2C-C6D524A1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0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4A-D173-4F59-89DD-8AE2AE206372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89B2-A2DB-488D-9F2C-C6D524A1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0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4A-D173-4F59-89DD-8AE2AE206372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89B2-A2DB-488D-9F2C-C6D524A1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6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4A-D173-4F59-89DD-8AE2AE206372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89B2-A2DB-488D-9F2C-C6D524A1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4A-D173-4F59-89DD-8AE2AE206372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89B2-A2DB-488D-9F2C-C6D524A1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4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4A-D173-4F59-89DD-8AE2AE206372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89B2-A2DB-488D-9F2C-C6D524A1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4A-D173-4F59-89DD-8AE2AE206372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89B2-A2DB-488D-9F2C-C6D524A1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4A-D173-4F59-89DD-8AE2AE206372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89B2-A2DB-488D-9F2C-C6D524A1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5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4A-D173-4F59-89DD-8AE2AE206372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89B2-A2DB-488D-9F2C-C6D524A1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1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2834A-D173-4F59-89DD-8AE2AE206372}" type="datetimeFigureOut">
              <a:rPr lang="en-US" smtClean="0"/>
              <a:t>13-Feb-21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89B2-A2DB-488D-9F2C-C6D524A1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0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fif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5.jfif"/><Relationship Id="rId7" Type="http://schemas.openxmlformats.org/officeDocument/2006/relationships/image" Target="../media/image7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7.jfif"/><Relationship Id="rId4" Type="http://schemas.openxmlformats.org/officeDocument/2006/relationships/image" Target="../media/image16.jfif"/><Relationship Id="rId9" Type="http://schemas.openxmlformats.org/officeDocument/2006/relationships/image" Target="../media/image1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2153" y="1012724"/>
            <a:ext cx="8888361" cy="29890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6623"/>
              </a:avLst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8444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0618" y="637090"/>
            <a:ext cx="401156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একক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2" y="1891326"/>
            <a:ext cx="4729315" cy="2021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0614" y="4522526"/>
            <a:ext cx="801213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/>
              <a:t>প্রাকৃতিক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পরিবেশ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কাকে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বলে</a:t>
            </a:r>
            <a:r>
              <a:rPr lang="en-US" sz="4400" b="1" dirty="0" smtClean="0"/>
              <a:t>?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328734" y="1897314"/>
            <a:ext cx="192552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/>
              <a:t>সময়ঃ৫মিনিট।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57671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696" y="609289"/>
            <a:ext cx="911450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পরিবেশকে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প্রধানত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দুই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ভাগে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ভাগ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যায়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320411" y="1900534"/>
            <a:ext cx="6980905" cy="196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/>
          <p:cNvSpPr/>
          <p:nvPr/>
        </p:nvSpPr>
        <p:spPr>
          <a:xfrm rot="10800000">
            <a:off x="5039032" y="1322439"/>
            <a:ext cx="766916" cy="5112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271818" y="1910366"/>
            <a:ext cx="9832" cy="4100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49907" y="1920199"/>
            <a:ext cx="0" cy="3903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06010" y="2466791"/>
            <a:ext cx="294343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১।জীব </a:t>
            </a:r>
            <a:r>
              <a:rPr lang="en-US" sz="2800" b="1" dirty="0" err="1" smtClean="0"/>
              <a:t>পরিবেশ</a:t>
            </a:r>
            <a:r>
              <a:rPr lang="en-US" sz="2800" b="1" dirty="0" smtClean="0"/>
              <a:t>।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7712412" y="2466791"/>
            <a:ext cx="29418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২।জড় </a:t>
            </a:r>
            <a:r>
              <a:rPr lang="en-US" sz="2800" b="1" dirty="0" err="1" smtClean="0"/>
              <a:t>পরিবেশ</a:t>
            </a:r>
            <a:r>
              <a:rPr lang="en-US" sz="2800" b="1" dirty="0" smtClean="0"/>
              <a:t>।</a:t>
            </a:r>
            <a:endParaRPr lang="en-US" sz="20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8" y="3298764"/>
            <a:ext cx="3562637" cy="197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6" y="3335944"/>
            <a:ext cx="3647768" cy="19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9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9264" y="2890373"/>
            <a:ext cx="540725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১।জীব </a:t>
            </a:r>
            <a:r>
              <a:rPr lang="en-US" sz="2400" b="1" dirty="0" err="1" smtClean="0"/>
              <a:t>পরিবেশঃসকল</a:t>
            </a:r>
            <a:r>
              <a:rPr lang="en-US" sz="2400" b="1" dirty="0"/>
              <a:t> </a:t>
            </a:r>
            <a:r>
              <a:rPr lang="en-US" sz="2400" b="1" dirty="0" err="1" smtClean="0"/>
              <a:t>উদ্ভিদ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প্রাণী</a:t>
            </a:r>
            <a:r>
              <a:rPr lang="en-US" sz="2400" b="1" dirty="0" smtClean="0"/>
              <a:t>।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212" y="540824"/>
            <a:ext cx="3079955" cy="2104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03" y="540824"/>
            <a:ext cx="3594018" cy="2104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6" y="507622"/>
            <a:ext cx="3814916" cy="2137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9"/>
          <a:stretch/>
        </p:blipFill>
        <p:spPr>
          <a:xfrm>
            <a:off x="561096" y="3597533"/>
            <a:ext cx="3706104" cy="2094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82" y="3597533"/>
            <a:ext cx="3714939" cy="2094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559" y="3597533"/>
            <a:ext cx="3162608" cy="2094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241754" y="6015956"/>
            <a:ext cx="879003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২।জড় </a:t>
            </a:r>
            <a:r>
              <a:rPr lang="en-US" sz="2800" b="1" dirty="0" err="1" smtClean="0"/>
              <a:t>পরিবেশের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মূল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উপাদান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মাটি,পানি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এবং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বায়ু</a:t>
            </a:r>
            <a:r>
              <a:rPr lang="en-US" sz="2800" b="1" dirty="0"/>
              <a:t>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1056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6268" y="533626"/>
            <a:ext cx="357020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39" y="1700980"/>
            <a:ext cx="4473673" cy="2192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6453" y="4368208"/>
            <a:ext cx="879003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8391741" y="1549289"/>
            <a:ext cx="236475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সময়ঃ৮ </a:t>
            </a:r>
            <a:r>
              <a:rPr lang="en-US" sz="2400" b="1" dirty="0" err="1" smtClean="0"/>
              <a:t>মিনিট</a:t>
            </a:r>
            <a:r>
              <a:rPr lang="en-US" sz="2400" b="1" dirty="0"/>
              <a:t>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972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677" y="440444"/>
            <a:ext cx="275909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মূল্যায়ন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4988" y="1846457"/>
            <a:ext cx="872706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১।পরিবেশ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কে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প্রধানত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কয়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ভাগে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ভাগ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করা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হয়েছে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? 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4988" y="2665080"/>
            <a:ext cx="625132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২।প্রাকৃতিক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পরিবেশের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উদাহরন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কী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?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332" y="3483703"/>
            <a:ext cx="69749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৩।নিচের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চিত্রটি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জীব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নাকি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জড়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উপাদান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?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87" y="4302326"/>
            <a:ext cx="2867025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234677" y="6115359"/>
            <a:ext cx="125867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চিত্রঃগাছ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3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1334" y="772442"/>
            <a:ext cx="39725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বাড়ীর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7" y="2335929"/>
            <a:ext cx="10261191" cy="3927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79" y="192804"/>
            <a:ext cx="2733214" cy="2143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11097" y="2505219"/>
            <a:ext cx="55158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তোমার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বাড়ীর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আশেপাশের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পরিবেশ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থেকে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মানুষের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তৈরি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এবং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প্রাকৃতিক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সৃষ্ট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বস্তুগলোর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নাম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লিখে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আনবে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6217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4776" y="1327359"/>
            <a:ext cx="6528620" cy="39623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833"/>
              </a:avLst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337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83699"/>
            <a:ext cx="12034684" cy="6774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798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30244" y="835740"/>
            <a:ext cx="6902246" cy="1376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পাঠ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পরিচিতি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5338916" y="2780505"/>
            <a:ext cx="3893574" cy="20263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: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চতুর্দশ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৪০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52" y="2780505"/>
            <a:ext cx="2094272" cy="22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3063" y="530631"/>
            <a:ext cx="920957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নিচের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চিত্র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গুলো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লক্ষ্য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করো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7" y="1927430"/>
            <a:ext cx="3516261" cy="293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92" y="1927430"/>
            <a:ext cx="3411486" cy="2939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935" y="1755982"/>
            <a:ext cx="3873909" cy="35141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5227" y="5199262"/>
            <a:ext cx="450155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এগুলো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তৈরি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করেছে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?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6719" y="5830225"/>
            <a:ext cx="146226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মানুষ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091724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" y="601460"/>
            <a:ext cx="3598607" cy="3618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83" y="601461"/>
            <a:ext cx="3598607" cy="3618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24" y="601462"/>
            <a:ext cx="3727039" cy="3618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76388" y="4484464"/>
            <a:ext cx="44390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এগুলো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তৈরি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করেছে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?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4749" y="5272416"/>
            <a:ext cx="35990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মহান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আল্লাহ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তায়ালা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529" y="5975266"/>
            <a:ext cx="1132393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পরিবেশের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মাঝে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যেগুলো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মানুষ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তৈরি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করেনি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তাকে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আমরা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বলি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?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4790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2617" y="579792"/>
            <a:ext cx="529984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আজকের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পাঠ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8" y="1828800"/>
            <a:ext cx="10687664" cy="44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5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7855" y="717444"/>
            <a:ext cx="359104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শিখনফল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6841" y="2320102"/>
            <a:ext cx="549540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spc="150" dirty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b="1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b="1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88026" y="3491872"/>
            <a:ext cx="8082116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১।প্রাকৃতিক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পরিবেশ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ব্যাখ্যা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করতে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পারবে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</a:t>
            </a:r>
          </a:p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২।পরিবেশের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উপাদান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সমূহ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ব্যাখ্য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করতে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পারবে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022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1961" y="481781"/>
            <a:ext cx="440485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/>
              <a:t>ছবিগুলো লক্ষ করি 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78" t="992" r="5526" b="51449"/>
          <a:stretch/>
        </p:blipFill>
        <p:spPr>
          <a:xfrm>
            <a:off x="8229600" y="1347019"/>
            <a:ext cx="3569110" cy="3028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8"/>
          <a:stretch/>
        </p:blipFill>
        <p:spPr>
          <a:xfrm>
            <a:off x="4404851" y="1347018"/>
            <a:ext cx="3618271" cy="302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6" y="1347019"/>
            <a:ext cx="3647767" cy="31069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521" y="4866967"/>
            <a:ext cx="1092363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rgbClr val="00B050"/>
                </a:solidFill>
              </a:rPr>
              <a:t>প্রাকৃতিকভাবে সৃষ্ট বস্তুগুলো নিয়ে যে পরিবেশ সৃষ্টি হয়েছে সেটাই প্রাকৃতিক পরিবেশ।এর মধ্যে জড় বস্তু ও জীব দুটোই রয়েছে ।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6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2826" y="5810553"/>
            <a:ext cx="47772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/>
              <a:t>প্রাকৃতিক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পরিবেশের</a:t>
            </a:r>
            <a:r>
              <a:rPr lang="en-US" sz="3600" b="1" dirty="0" smtClean="0"/>
              <a:t>।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505133"/>
            <a:ext cx="2847975" cy="1957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07" y="505133"/>
            <a:ext cx="2667000" cy="1957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35" y="505134"/>
            <a:ext cx="2576449" cy="1957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12" y="514659"/>
            <a:ext cx="2621923" cy="1948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53" y="2706755"/>
            <a:ext cx="2739820" cy="2115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2706756"/>
            <a:ext cx="2847975" cy="2115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16" y="2712131"/>
            <a:ext cx="2619375" cy="2105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35" y="2717508"/>
            <a:ext cx="2738019" cy="21050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39530" y="5066498"/>
            <a:ext cx="642355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 smtClean="0"/>
              <a:t>এগুলা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কোন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পরিবেশের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উপাদান</a:t>
            </a:r>
            <a:r>
              <a:rPr lang="en-US" sz="32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0008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215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 Mahmud</dc:creator>
  <cp:lastModifiedBy>Selim Mahmud</cp:lastModifiedBy>
  <cp:revision>38</cp:revision>
  <dcterms:created xsi:type="dcterms:W3CDTF">2021-02-13T13:03:01Z</dcterms:created>
  <dcterms:modified xsi:type="dcterms:W3CDTF">2021-02-13T17:18:16Z</dcterms:modified>
</cp:coreProperties>
</file>