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62" r:id="rId9"/>
    <p:sldId id="280" r:id="rId10"/>
    <p:sldId id="263" r:id="rId11"/>
    <p:sldId id="285" r:id="rId12"/>
    <p:sldId id="281" r:id="rId13"/>
    <p:sldId id="264" r:id="rId14"/>
    <p:sldId id="287" r:id="rId15"/>
    <p:sldId id="286" r:id="rId16"/>
    <p:sldId id="282" r:id="rId17"/>
    <p:sldId id="266" r:id="rId18"/>
    <p:sldId id="289" r:id="rId19"/>
    <p:sldId id="288" r:id="rId20"/>
    <p:sldId id="284" r:id="rId21"/>
    <p:sldId id="283" r:id="rId22"/>
    <p:sldId id="271" r:id="rId23"/>
    <p:sldId id="275" r:id="rId24"/>
    <p:sldId id="278" r:id="rId25"/>
    <p:sldId id="27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rigina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228600"/>
            <a:ext cx="8595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" y="48490"/>
            <a:ext cx="9116292" cy="6809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09364" cy="681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17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একক কাজঃ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আব্রাহামের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প্রতি ইশ্বরের ভালবাসা কী ছিল উল্লেখ কর?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ইশ্বরের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প্রতি আব্রাহামের ভালবাসার বহির্প্রকাশ  কী ছিল?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56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" y="6927"/>
            <a:ext cx="9113345" cy="68510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60" y="0"/>
            <a:ext cx="9197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90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" y="13855"/>
            <a:ext cx="9113521" cy="684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46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দলগত কাজঃ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অর্পা ও রুথের মধ্যে কে নওমীকে বেশি ভালোবাসতো? কেন?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78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-1"/>
            <a:ext cx="9123218" cy="68632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9144000" cy="683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72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728" cy="686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83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w7WG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927" y="1066800"/>
            <a:ext cx="2782678" cy="27826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5"/>
          <p:cNvGrpSpPr/>
          <p:nvPr/>
        </p:nvGrpSpPr>
        <p:grpSpPr>
          <a:xfrm>
            <a:off x="304800" y="457200"/>
            <a:ext cx="5791200" cy="1219200"/>
            <a:chOff x="304800" y="457200"/>
            <a:chExt cx="5791200" cy="1219200"/>
          </a:xfrm>
        </p:grpSpPr>
        <p:sp>
          <p:nvSpPr>
            <p:cNvPr id="7" name="Oval Callout 6"/>
            <p:cNvSpPr/>
            <p:nvPr/>
          </p:nvSpPr>
          <p:spPr>
            <a:xfrm>
              <a:off x="304800" y="457200"/>
              <a:ext cx="5791200" cy="1219200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0600" y="609600"/>
              <a:ext cx="457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</a:t>
              </a:r>
              <a:r>
                <a:rPr lang="bn-BD" sz="4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  <a:endPara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1828800"/>
            <a:ext cx="6324600" cy="5257800"/>
            <a:chOff x="0" y="1828800"/>
            <a:chExt cx="6324600" cy="5257800"/>
          </a:xfrm>
        </p:grpSpPr>
        <p:sp>
          <p:nvSpPr>
            <p:cNvPr id="10" name="24-Point Star 9"/>
            <p:cNvSpPr/>
            <p:nvPr/>
          </p:nvSpPr>
          <p:spPr>
            <a:xfrm>
              <a:off x="0" y="1828800"/>
              <a:ext cx="6248400" cy="5257800"/>
            </a:xfrm>
            <a:prstGeom prst="star24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3400" y="3048000"/>
              <a:ext cx="5791200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বিপ্লব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বাস্কি</a:t>
              </a:r>
              <a:endParaRPr lang="en-US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1"/>
              <a:r>
                <a:rPr lang="bn-BD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 (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খ্রিষ্টান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ধর্ম)</a:t>
              </a:r>
            </a:p>
            <a:p>
              <a:pPr lvl="1"/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চব্বিশনগর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bn-BD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বিদ্যালয় ও কলেজ</a:t>
              </a:r>
            </a:p>
            <a:p>
              <a:pPr lvl="1"/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গোদাগাড়ী</a:t>
              </a:r>
              <a:r>
                <a:rPr lang="bn-BD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রাজশাহী ।</a:t>
              </a:r>
            </a:p>
            <a:p>
              <a:pPr lvl="1"/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</a:t>
              </a:r>
              <a:r>
                <a:rPr lang="bn-BD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mail- </a:t>
              </a:r>
              <a:r>
                <a:rPr lang="bn-BD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NikoshBAN" panose="02000000000000000000" pitchFamily="2" charset="0"/>
                </a:rPr>
                <a:t>baski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4087</a:t>
              </a:r>
              <a:r>
                <a:rPr lang="bn-BD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NikoshBAN" panose="02000000000000000000" pitchFamily="2" charset="0"/>
                </a:rPr>
                <a:t>@gmail.com</a:t>
              </a:r>
              <a:endParaRPr lang="bn-BD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anose="02000000000000000000" pitchFamily="2" charset="0"/>
              </a:endParaRPr>
            </a:p>
            <a:p>
              <a:endParaRPr lang="en-US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অডিও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মোরে খ্রীষ্টের জন্য এসেছি  Mora christer jonne asec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95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755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0"/>
            <a:ext cx="5648623" cy="1204306"/>
          </a:xfrm>
        </p:spPr>
        <p:txBody>
          <a:bodyPr/>
          <a:lstStyle/>
          <a:p>
            <a:pPr algn="ctr"/>
            <a:r>
              <a:rPr lang="bn-BD" dirty="0"/>
              <a:t>দলগত কাজঃ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438400"/>
            <a:ext cx="7467600" cy="2743200"/>
          </a:xfrm>
        </p:spPr>
        <p:txBody>
          <a:bodyPr>
            <a:no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ইসরায়েল জাতি ভুল করলেও ইশ্বর তাদের প্রতি কী করেছেন? কেন করেছেন?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447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TextBox 3"/>
            <p:cNvSpPr txBox="1"/>
            <p:nvPr/>
          </p:nvSpPr>
          <p:spPr>
            <a:xfrm>
              <a:off x="2743200" y="0"/>
              <a:ext cx="3352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মূল্যায়ন  </a:t>
              </a:r>
              <a:endPara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Down Ribbon 4"/>
            <p:cNvSpPr/>
            <p:nvPr/>
          </p:nvSpPr>
          <p:spPr>
            <a:xfrm>
              <a:off x="0" y="0"/>
              <a:ext cx="9144000" cy="838200"/>
            </a:xfrm>
            <a:prstGeom prst="ribb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11430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আমরা আমাদের প্রতিবেশীকে-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8288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ক। সাহায্য করব  		খ। গালি দিব</a:t>
            </a:r>
          </a:p>
          <a:p>
            <a:pPr algn="just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গ। ঘৃণা করব     		ঘ। ভালবাসবো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5410200" y="2220218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192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ইশ্বরের শিক্ষা অনুসারে আমাদের উচিৎ-</a:t>
            </a:r>
            <a:endParaRPr lang="bn-BD" sz="3600" dirty="0" smtClean="0">
              <a:solidFill>
                <a:srgbClr val="7030A0"/>
              </a:solidFill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sz="3600" dirty="0" smtClean="0">
                <a:solidFill>
                  <a:srgbClr val="7030A0"/>
                </a:solidFill>
              </a:rPr>
              <a:t> 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প্রতিবেশীকে ভালোবাসা</a:t>
            </a:r>
            <a:endParaRPr lang="en-US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bn-BD" sz="3600" dirty="0" smtClean="0">
                <a:solidFill>
                  <a:srgbClr val="7030A0"/>
                </a:solidFill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সাহায্য করা</a:t>
            </a:r>
            <a:endParaRPr lang="en-US" sz="3600" dirty="0" smtClean="0">
              <a:solidFill>
                <a:srgbClr val="7030A0"/>
              </a:solidFill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bn-BD" sz="3600" dirty="0" smtClean="0">
                <a:solidFill>
                  <a:srgbClr val="7030A0"/>
                </a:solidFill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ভালো পথে চলা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82" y="43434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নিচের কোনটি সঠিক </a:t>
            </a:r>
          </a:p>
          <a:p>
            <a:pPr algn="just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ক।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  			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bn-BD" sz="4000" dirty="0" smtClean="0">
                <a:solidFill>
                  <a:srgbClr val="7030A0"/>
                </a:solidFill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গ।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000" dirty="0" smtClean="0">
                <a:solidFill>
                  <a:srgbClr val="7030A0"/>
                </a:solidFill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bn-BD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			ঘ।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000" dirty="0" smtClean="0">
                <a:solidFill>
                  <a:srgbClr val="7030A0"/>
                </a:solidFill>
                <a:latin typeface="Times New Roman" pitchFamily="18" charset="0"/>
              </a:rPr>
              <a:t>,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ii</a:t>
            </a:r>
            <a:r>
              <a:rPr lang="bn-BD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410200" y="4876800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nny-sky-with-green-leaves-background-fr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87842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8800" b="1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1145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ইশ্বরের ভালোবাসা তুমি কাদের মধ্য থাকে কীভাবে পেয়েছ তা আলোচনা কর। 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676400"/>
            <a:ext cx="7010400" cy="3732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Smiley Face 5"/>
          <p:cNvSpPr/>
          <p:nvPr/>
        </p:nvSpPr>
        <p:spPr>
          <a:xfrm>
            <a:off x="0" y="0"/>
            <a:ext cx="9144000" cy="1577009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562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আগামী ক্লাসে আবার দেখা হবে।  </a:t>
            </a:r>
            <a:endParaRPr lang="en-US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0"/>
            <a:ext cx="9144000" cy="1802295"/>
            <a:chOff x="1" y="0"/>
            <a:chExt cx="9144000" cy="1802295"/>
          </a:xfrm>
        </p:grpSpPr>
        <p:sp>
          <p:nvSpPr>
            <p:cNvPr id="7" name="Explosion 2 6"/>
            <p:cNvSpPr/>
            <p:nvPr/>
          </p:nvSpPr>
          <p:spPr>
            <a:xfrm>
              <a:off x="1" y="0"/>
              <a:ext cx="9144000" cy="1802295"/>
            </a:xfrm>
            <a:prstGeom prst="irregularSeal2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05878" y="558536"/>
              <a:ext cx="43334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</a:t>
              </a:r>
              <a:r>
                <a:rPr lang="bn-BD" sz="4800" b="1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  <a:endParaRPr lang="en-US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0" y="2438400"/>
            <a:ext cx="5867400" cy="4419600"/>
            <a:chOff x="0" y="2438400"/>
            <a:chExt cx="5867400" cy="4419600"/>
          </a:xfrm>
        </p:grpSpPr>
        <p:sp>
          <p:nvSpPr>
            <p:cNvPr id="9" name="TextBox 8"/>
            <p:cNvSpPr txBox="1"/>
            <p:nvPr/>
          </p:nvSpPr>
          <p:spPr>
            <a:xfrm>
              <a:off x="914400" y="3657600"/>
              <a:ext cx="495300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bn-BD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খ্রিষ্টান ধর্ম ও নৈতিক শিক্ষা </a:t>
              </a:r>
              <a:endPara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 ষষ্ঠঃ</a:t>
              </a:r>
            </a:p>
            <a:p>
              <a:r>
                <a:rPr lang="bn-BD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প্রথমঃ ইশ্বরকে জানা</a:t>
              </a:r>
            </a:p>
            <a:p>
              <a:r>
                <a:rPr lang="bn-BD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সময়ঃ </a:t>
              </a:r>
              <a:r>
                <a:rPr lang="bn-BD" sz="3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৪৫ </a:t>
              </a:r>
              <a:r>
                <a:rPr lang="bn-BD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32-Point Star 9"/>
            <p:cNvSpPr/>
            <p:nvPr/>
          </p:nvSpPr>
          <p:spPr>
            <a:xfrm>
              <a:off x="0" y="2438400"/>
              <a:ext cx="5715000" cy="4419600"/>
            </a:xfrm>
            <a:prstGeom prst="star32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class6_kristh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2133600"/>
            <a:ext cx="3061855" cy="3962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3283-flower-color-pink-pink_flowers-microsoft_powerpoint-1280x7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</a:t>
            </a:r>
            <a:r>
              <a:rPr lang="bn-BD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4384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7200" dirty="0">
                <a:latin typeface="NikoshBAN" pitchFamily="2" charset="0"/>
                <a:cs typeface="NikoshBAN" pitchFamily="2" charset="0"/>
              </a:rPr>
              <a:t>মানুষের প্রতি ঈশ্বরের </a:t>
            </a:r>
            <a:r>
              <a:rPr lang="as-IN" sz="7200" dirty="0" smtClean="0">
                <a:latin typeface="NikoshBAN" pitchFamily="2" charset="0"/>
                <a:cs typeface="NikoshBAN" pitchFamily="2" charset="0"/>
              </a:rPr>
              <a:t>ভা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লো</a:t>
            </a:r>
            <a:r>
              <a:rPr lang="as-IN" sz="7200" dirty="0" smtClean="0">
                <a:latin typeface="NikoshBAN" pitchFamily="2" charset="0"/>
                <a:cs typeface="NikoshBAN" pitchFamily="2" charset="0"/>
              </a:rPr>
              <a:t>বাসা</a:t>
            </a:r>
            <a:endParaRPr lang="en-US" sz="72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99725" y="53500"/>
            <a:ext cx="8600661" cy="1013300"/>
            <a:chOff x="397565" y="14615"/>
            <a:chExt cx="8600661" cy="1563756"/>
          </a:xfrm>
          <a:solidFill>
            <a:srgbClr val="00CCFF"/>
          </a:solidFill>
        </p:grpSpPr>
        <p:sp>
          <p:nvSpPr>
            <p:cNvPr id="4" name="Cloud Callout 3"/>
            <p:cNvSpPr/>
            <p:nvPr/>
          </p:nvSpPr>
          <p:spPr>
            <a:xfrm>
              <a:off x="397565" y="14615"/>
              <a:ext cx="8600661" cy="1563756"/>
            </a:xfrm>
            <a:prstGeom prst="cloud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84782" y="251084"/>
              <a:ext cx="442622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</a:t>
              </a:r>
              <a:endParaRPr lang="en-US" sz="6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62000" y="1312517"/>
            <a:ext cx="5585792" cy="1143000"/>
            <a:chOff x="881269" y="2003447"/>
            <a:chExt cx="6029739" cy="1550504"/>
          </a:xfrm>
          <a:solidFill>
            <a:srgbClr val="00B050"/>
          </a:solidFill>
        </p:grpSpPr>
        <p:sp>
          <p:nvSpPr>
            <p:cNvPr id="7" name="Down Arrow Callout 6"/>
            <p:cNvSpPr/>
            <p:nvPr/>
          </p:nvSpPr>
          <p:spPr>
            <a:xfrm>
              <a:off x="881269" y="2003447"/>
              <a:ext cx="6029739" cy="1550504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15548" y="2107096"/>
              <a:ext cx="4989443" cy="70975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এই পাঠশেষে শিক্ষার্থীরা- 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4986" y="2448590"/>
            <a:ext cx="8915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মানুষের প্রতি ইশ্বরের ভালবাসা বর্ননা করতে পারবে।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আব্রাহামের প্রতি ভালবাসার মাধ্যমে ইশ্বরের ভালবাসা বর্ননা করতে 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নওমী ও রুথের ভালবাসার মাধ্যমে ইশ্বরের ভালবাসা বর্ননা করতে 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৪। ইসরায়েল জাতির  প্রতি ভালবাসার মাধ্যমে ইশ্বরের ভালবাসা বর্ননা করতে পারবে।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stract-Sky-Powerpoint-Theme-PIC-WSW10735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221673" y="420038"/>
            <a:ext cx="3660118" cy="1232117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লক্ষ্য 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0"/>
            <a:ext cx="4673600" cy="32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3463636"/>
            <a:ext cx="4673600" cy="32419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1828801"/>
            <a:ext cx="4045527" cy="49646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জীবন অভিজ্ঞতা ভিত্তিক প্রশ্ন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# কে তোমাকে বেশি ভলোবাসেন?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# তুমি কাকে বেশি ভালোবাসো?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# তোমার সবচেয়ে আপনজন কে?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# বাবা মা কার প্রতিনিধি?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430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জোড়ায় কাজঃ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আদম ও হবার প্রতি ইশ্বরের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কিরুপ ভালোবাসা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প্রকাশ পেয়েছিল লিখ?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82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545</TotalTime>
  <Words>248</Words>
  <Application>Microsoft Office PowerPoint</Application>
  <PresentationFormat>On-screen Show (4:3)</PresentationFormat>
  <Paragraphs>51</Paragraphs>
  <Slides>25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জীবন অভিজ্ঞতা ভিত্তিক প্রশ্ন</vt:lpstr>
      <vt:lpstr>PowerPoint Presentation</vt:lpstr>
      <vt:lpstr>জোড়ায় কাজঃ</vt:lpstr>
      <vt:lpstr>PowerPoint Presentation</vt:lpstr>
      <vt:lpstr>PowerPoint Presentation</vt:lpstr>
      <vt:lpstr>একক কাজঃ</vt:lpstr>
      <vt:lpstr>PowerPoint Presentation</vt:lpstr>
      <vt:lpstr>PowerPoint Presentation</vt:lpstr>
      <vt:lpstr>PowerPoint Presentation</vt:lpstr>
      <vt:lpstr>দলগত কাজঃ</vt:lpstr>
      <vt:lpstr>PowerPoint Presentation</vt:lpstr>
      <vt:lpstr>PowerPoint Presentation</vt:lpstr>
      <vt:lpstr>PowerPoint Presentation</vt:lpstr>
      <vt:lpstr>অডিও</vt:lpstr>
      <vt:lpstr>দলগত কাজঃ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BIPLOB BASKI</dc:creator>
  <cp:lastModifiedBy>Windows User</cp:lastModifiedBy>
  <cp:revision>230</cp:revision>
  <dcterms:created xsi:type="dcterms:W3CDTF">2006-08-16T00:00:00Z</dcterms:created>
  <dcterms:modified xsi:type="dcterms:W3CDTF">2021-02-20T16:15:18Z</dcterms:modified>
</cp:coreProperties>
</file>