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1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9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0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0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5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1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9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2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5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B631-1DAD-4FAA-AC3F-2E6A4C17FB7D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A37-1417-4687-838F-0AAE2E5FF9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365759"/>
            <a:ext cx="11731390" cy="633046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87931" y="2307522"/>
            <a:ext cx="9526137" cy="264687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5 Elementary Science.pdf and 6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7" t="39302" r="29478" b="31624"/>
          <a:stretch/>
        </p:blipFill>
        <p:spPr>
          <a:xfrm>
            <a:off x="354840" y="655093"/>
            <a:ext cx="3921327" cy="4640238"/>
          </a:xfrm>
          <a:prstGeom prst="rect">
            <a:avLst/>
          </a:prstGeom>
        </p:spPr>
      </p:pic>
      <p:pic>
        <p:nvPicPr>
          <p:cNvPr id="3" name="Picture 2" descr="TG - Class 5 Elementary Science.pdf and 6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9" t="39507" r="45261" b="33261"/>
          <a:stretch/>
        </p:blipFill>
        <p:spPr>
          <a:xfrm>
            <a:off x="4517410" y="989462"/>
            <a:ext cx="7077030" cy="39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20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5 Elementary Science.pdf and 2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t="54863" r="26343" b="35104"/>
          <a:stretch/>
        </p:blipFill>
        <p:spPr>
          <a:xfrm>
            <a:off x="670105" y="2946447"/>
            <a:ext cx="10420380" cy="127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665" y="844062"/>
            <a:ext cx="796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781" y="2113303"/>
            <a:ext cx="312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84073" y="1174761"/>
            <a:ext cx="2731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3289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4801" y="450376"/>
            <a:ext cx="279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9287" y="2183642"/>
            <a:ext cx="10849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১।বেঁচে থাকার জন্য মানুষ কিসের উপর নির্ভর করে ? 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২।মানুষের মাটি প্রয়োজন কেন?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৩।মাটিতে বাস করে এমন দুটি প্রাণীর নাম বল? 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৪।খাদ্য তৈরিতে উদ্ভিদের কি প্রয়োজন?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৫।বাস্তুসংস্থান কি?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2841" y="42916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6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8" y="1537746"/>
            <a:ext cx="3238500" cy="3781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7162" y="1653639"/>
            <a:ext cx="7469875" cy="3770263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239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39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39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3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452884" y="614150"/>
            <a:ext cx="8611738" cy="54727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ফারজানা ইয়াসমিন </a:t>
            </a:r>
          </a:p>
          <a:p>
            <a:pPr algn="ctr"/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7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হামরাট সপ্রাবি</a:t>
            </a:r>
          </a:p>
          <a:p>
            <a:pPr algn="ctr"/>
            <a:r>
              <a:rPr lang="en-US" sz="7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কালুখালী,রাজবাড়ী।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2137" y="2197289"/>
            <a:ext cx="4517409" cy="2554545"/>
          </a:xfrm>
          <a:prstGeom prst="rect">
            <a:avLst/>
          </a:prstGeom>
          <a:solidFill>
            <a:srgbClr val="FFFF00"/>
          </a:solidFill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শিক্ষক</a:t>
            </a:r>
          </a:p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পরিচিতি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7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0" y="520505"/>
            <a:ext cx="3840480" cy="4867421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712677" y="182881"/>
            <a:ext cx="6597748" cy="5345722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পরিবেশ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জীব ও জড়ের মধ্যকার সম্পর্ক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1" y="2019868"/>
            <a:ext cx="9335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জীব বেঁচে থাকার জন্য কীভাবে জড় পদার্থের উপর নির্ভরশীল তা বর্ণনা করতে পারবে। 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4" y="1208252"/>
            <a:ext cx="6085606" cy="3663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3" y="1105469"/>
            <a:ext cx="4985862" cy="3766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222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5 Elementary Science.pdf and 3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44841" r="30000" b="30974"/>
          <a:stretch/>
        </p:blipFill>
        <p:spPr>
          <a:xfrm>
            <a:off x="170003" y="491740"/>
            <a:ext cx="11737144" cy="58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0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5 Elementary Science.pdf and 4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33366" r="28917" b="9305"/>
          <a:stretch/>
        </p:blipFill>
        <p:spPr>
          <a:xfrm>
            <a:off x="1555846" y="-9349"/>
            <a:ext cx="8898340" cy="65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5 Elementary Science.pdf and 5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1" t="29474" r="29030" b="48003"/>
          <a:stretch/>
        </p:blipFill>
        <p:spPr>
          <a:xfrm>
            <a:off x="204717" y="982637"/>
            <a:ext cx="4966791" cy="3794079"/>
          </a:xfrm>
          <a:prstGeom prst="rect">
            <a:avLst/>
          </a:prstGeom>
        </p:spPr>
      </p:pic>
      <p:pic>
        <p:nvPicPr>
          <p:cNvPr id="3" name="Picture 2" descr="TG - Class 5 Elementary Science.pdf and 5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t="26812" r="44701" b="48823"/>
          <a:stretch/>
        </p:blipFill>
        <p:spPr>
          <a:xfrm>
            <a:off x="5308978" y="1190764"/>
            <a:ext cx="6727256" cy="3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5 Elementary Science.pdf and 5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64896" r="30373" b="7463"/>
          <a:stretch/>
        </p:blipFill>
        <p:spPr>
          <a:xfrm>
            <a:off x="873719" y="-27296"/>
            <a:ext cx="9253182" cy="3528754"/>
          </a:xfrm>
          <a:prstGeom prst="rect">
            <a:avLst/>
          </a:prstGeom>
        </p:spPr>
      </p:pic>
      <p:pic>
        <p:nvPicPr>
          <p:cNvPr id="3" name="Picture 2" descr="TG - Class 5 Elementary Science.pdf and 5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55068" r="28918" b="34285"/>
          <a:stretch/>
        </p:blipFill>
        <p:spPr>
          <a:xfrm>
            <a:off x="778184" y="4552703"/>
            <a:ext cx="10126115" cy="1378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3719" y="3844817"/>
            <a:ext cx="466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প্রানী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95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Rupa</dc:creator>
  <cp:lastModifiedBy>Rupa</cp:lastModifiedBy>
  <cp:revision>28</cp:revision>
  <dcterms:created xsi:type="dcterms:W3CDTF">2021-02-13T05:12:16Z</dcterms:created>
  <dcterms:modified xsi:type="dcterms:W3CDTF">2021-02-20T15:38:56Z</dcterms:modified>
</cp:coreProperties>
</file>