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4"/>
  </p:notesMasterIdLst>
  <p:sldIdLst>
    <p:sldId id="475" r:id="rId2"/>
    <p:sldId id="476" r:id="rId3"/>
    <p:sldId id="461" r:id="rId4"/>
    <p:sldId id="477" r:id="rId5"/>
    <p:sldId id="443" r:id="rId6"/>
    <p:sldId id="460" r:id="rId7"/>
    <p:sldId id="478" r:id="rId8"/>
    <p:sldId id="412" r:id="rId9"/>
    <p:sldId id="462" r:id="rId10"/>
    <p:sldId id="468" r:id="rId11"/>
    <p:sldId id="469" r:id="rId12"/>
    <p:sldId id="427" r:id="rId13"/>
    <p:sldId id="471" r:id="rId14"/>
    <p:sldId id="472" r:id="rId15"/>
    <p:sldId id="480" r:id="rId16"/>
    <p:sldId id="470" r:id="rId17"/>
    <p:sldId id="473" r:id="rId18"/>
    <p:sldId id="474" r:id="rId19"/>
    <p:sldId id="479" r:id="rId20"/>
    <p:sldId id="467" r:id="rId21"/>
    <p:sldId id="275" r:id="rId22"/>
    <p:sldId id="276" r:id="rId23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CC00FF"/>
    <a:srgbClr val="0000FF"/>
    <a:srgbClr val="009900"/>
    <a:srgbClr val="00FF00"/>
    <a:srgbClr val="9933FF"/>
    <a:srgbClr val="CC3300"/>
    <a:srgbClr val="CC99FF"/>
    <a:srgbClr val="CC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291" autoAdjust="0"/>
  </p:normalViewPr>
  <p:slideViewPr>
    <p:cSldViewPr>
      <p:cViewPr varScale="1">
        <p:scale>
          <a:sx n="86" d="100"/>
          <a:sy n="86" d="100"/>
        </p:scale>
        <p:origin x="768" y="67"/>
      </p:cViewPr>
      <p:guideLst>
        <p:guide orient="horz" pos="2160"/>
        <p:guide pos="36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269215-87E9-45CD-AE48-2F41DACF8778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F0DBFA-A999-4845-9627-D9A466FBE67E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>
          <a:solidFill>
            <a:srgbClr val="0000FF"/>
          </a:solidFill>
        </a:ln>
      </dgm:spPr>
      <dgm:t>
        <a:bodyPr/>
        <a:lstStyle/>
        <a:p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সমর্থনমূলক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75A67B-4BC5-4320-A425-DF24F857AF68}" type="parTrans" cxnId="{96C9D50F-CCE9-4FBC-AC8E-01B88A2580D7}">
      <dgm:prSet/>
      <dgm:spPr/>
      <dgm:t>
        <a:bodyPr/>
        <a:lstStyle/>
        <a:p>
          <a:endParaRPr lang="en-US"/>
        </a:p>
      </dgm:t>
    </dgm:pt>
    <dgm:pt modelId="{38AD7146-D60D-4CF3-AC1D-BEE359CEF870}" type="sibTrans" cxnId="{96C9D50F-CCE9-4FBC-AC8E-01B88A2580D7}">
      <dgm:prSet/>
      <dgm:spPr/>
      <dgm:t>
        <a:bodyPr/>
        <a:lstStyle/>
        <a:p>
          <a:endParaRPr lang="en-US"/>
        </a:p>
      </dgm:t>
    </dgm:pt>
    <dgm:pt modelId="{F56C8B5B-5D13-4E8B-BE19-AF5FEE100BAF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38100">
          <a:solidFill>
            <a:srgbClr val="0000FF"/>
          </a:solidFill>
        </a:ln>
      </dgm:spPr>
      <dgm:t>
        <a:bodyPr/>
        <a:lstStyle/>
        <a:p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উদ্দীপনামূলক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0DEBE3-7F11-49D4-885B-C10D19E4F69F}" type="parTrans" cxnId="{09C46A8C-A188-42E5-BD78-DED09213756B}">
      <dgm:prSet/>
      <dgm:spPr/>
      <dgm:t>
        <a:bodyPr/>
        <a:lstStyle/>
        <a:p>
          <a:endParaRPr lang="en-US"/>
        </a:p>
      </dgm:t>
    </dgm:pt>
    <dgm:pt modelId="{A4677EC1-F074-4773-B911-A728F136D94F}" type="sibTrans" cxnId="{09C46A8C-A188-42E5-BD78-DED09213756B}">
      <dgm:prSet/>
      <dgm:spPr/>
      <dgm:t>
        <a:bodyPr/>
        <a:lstStyle/>
        <a:p>
          <a:endParaRPr lang="en-US"/>
        </a:p>
      </dgm:t>
    </dgm:pt>
    <dgm:pt modelId="{6B0DAE65-32EA-469B-BB82-7ACA1920F093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38100">
          <a:solidFill>
            <a:srgbClr val="0000FF"/>
          </a:solidFill>
        </a:ln>
      </dgm:spPr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সংরক্ষণমূলক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43D1BD-16DC-45AE-8DD6-00F5120BE155}" type="parTrans" cxnId="{F134A88D-BFF9-4023-A79F-EECAC2C1A3BB}">
      <dgm:prSet/>
      <dgm:spPr/>
      <dgm:t>
        <a:bodyPr/>
        <a:lstStyle/>
        <a:p>
          <a:endParaRPr lang="en-US"/>
        </a:p>
      </dgm:t>
    </dgm:pt>
    <dgm:pt modelId="{CADD8BA9-F5F2-411A-B5AC-561DE710CF80}" type="sibTrans" cxnId="{F134A88D-BFF9-4023-A79F-EECAC2C1A3BB}">
      <dgm:prSet/>
      <dgm:spPr/>
      <dgm:t>
        <a:bodyPr/>
        <a:lstStyle/>
        <a:p>
          <a:endParaRPr lang="en-US"/>
        </a:p>
      </dgm:t>
    </dgm:pt>
    <dgm:pt modelId="{B14BD642-A301-490F-A3B6-323AF2816D6C}">
      <dgm:prSet phldrT="[Text]" custT="1"/>
      <dgm:spPr>
        <a:ln w="57150"/>
      </dgm:spPr>
      <dgm:t>
        <a:bodyPr/>
        <a:lstStyle/>
        <a:p>
          <a:r>
            <a:rPr lang="en-US" sz="4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সহায়তা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F570A6-1BB7-4BC2-96C8-93F64893743B}" type="parTrans" cxnId="{E356A358-5997-42A9-92DC-E27521D7A380}">
      <dgm:prSet/>
      <dgm:spPr/>
      <dgm:t>
        <a:bodyPr/>
        <a:lstStyle/>
        <a:p>
          <a:endParaRPr lang="en-US"/>
        </a:p>
      </dgm:t>
    </dgm:pt>
    <dgm:pt modelId="{E4E8C941-C995-484E-B079-BA2629CF7767}" type="sibTrans" cxnId="{E356A358-5997-42A9-92DC-E27521D7A380}">
      <dgm:prSet/>
      <dgm:spPr/>
      <dgm:t>
        <a:bodyPr/>
        <a:lstStyle/>
        <a:p>
          <a:endParaRPr lang="en-US"/>
        </a:p>
      </dgm:t>
    </dgm:pt>
    <dgm:pt modelId="{F24A872D-77E4-4EA2-9F8B-0839544B51D6}" type="pres">
      <dgm:prSet presAssocID="{A8269215-87E9-45CD-AE48-2F41DACF8778}" presName="Name0" presStyleCnt="0">
        <dgm:presLayoutVars>
          <dgm:chMax val="4"/>
          <dgm:resizeHandles val="exact"/>
        </dgm:presLayoutVars>
      </dgm:prSet>
      <dgm:spPr/>
    </dgm:pt>
    <dgm:pt modelId="{4E1B55A9-3BC4-4440-BCDA-F4123CF58F15}" type="pres">
      <dgm:prSet presAssocID="{A8269215-87E9-45CD-AE48-2F41DACF8778}" presName="ellipse" presStyleLbl="trBgShp" presStyleIdx="0" presStyleCnt="1"/>
      <dgm:spPr/>
    </dgm:pt>
    <dgm:pt modelId="{2619ADDC-B7BD-4525-A1C5-D6FE25B1E7C4}" type="pres">
      <dgm:prSet presAssocID="{A8269215-87E9-45CD-AE48-2F41DACF8778}" presName="arrow1" presStyleLbl="fgShp" presStyleIdx="0" presStyleCnt="1"/>
      <dgm:spPr>
        <a:solidFill>
          <a:srgbClr val="9933FF"/>
        </a:solidFill>
        <a:scene3d>
          <a:camera prst="orthographicFront"/>
          <a:lightRig rig="threePt" dir="t"/>
        </a:scene3d>
        <a:sp3d>
          <a:bevelT prst="relaxedInset"/>
        </a:sp3d>
      </dgm:spPr>
    </dgm:pt>
    <dgm:pt modelId="{BC559140-3290-4E49-BDC9-AC17972317A6}" type="pres">
      <dgm:prSet presAssocID="{A8269215-87E9-45CD-AE48-2F41DACF8778}" presName="rectangle" presStyleLbl="revTx" presStyleIdx="0" presStyleCnt="1" custScaleX="67027">
        <dgm:presLayoutVars>
          <dgm:bulletEnabled val="1"/>
        </dgm:presLayoutVars>
      </dgm:prSet>
      <dgm:spPr/>
    </dgm:pt>
    <dgm:pt modelId="{1D5EA862-AEBD-4F4C-B70A-D36C286C6B2F}" type="pres">
      <dgm:prSet presAssocID="{F56C8B5B-5D13-4E8B-BE19-AF5FEE100BAF}" presName="item1" presStyleLbl="node1" presStyleIdx="0" presStyleCnt="3" custScaleX="177156" custScaleY="121000">
        <dgm:presLayoutVars>
          <dgm:bulletEnabled val="1"/>
        </dgm:presLayoutVars>
      </dgm:prSet>
      <dgm:spPr/>
    </dgm:pt>
    <dgm:pt modelId="{FD4142DE-7ACC-422A-AA72-84A52A54715C}" type="pres">
      <dgm:prSet presAssocID="{6B0DAE65-32EA-469B-BB82-7ACA1920F093}" presName="item2" presStyleLbl="node1" presStyleIdx="1" presStyleCnt="3" custScaleX="177156" custScaleY="121000" custLinFactNeighborX="-35916" custLinFactNeighborY="-37057">
        <dgm:presLayoutVars>
          <dgm:bulletEnabled val="1"/>
        </dgm:presLayoutVars>
      </dgm:prSet>
      <dgm:spPr/>
    </dgm:pt>
    <dgm:pt modelId="{34FD3C5E-73BE-4D56-93B2-4AF7C75D98C4}" type="pres">
      <dgm:prSet presAssocID="{B14BD642-A301-490F-A3B6-323AF2816D6C}" presName="item3" presStyleLbl="node1" presStyleIdx="2" presStyleCnt="3" custScaleX="177156" custScaleY="121000" custLinFactNeighborX="69429" custLinFactNeighborY="-7113">
        <dgm:presLayoutVars>
          <dgm:bulletEnabled val="1"/>
        </dgm:presLayoutVars>
      </dgm:prSet>
      <dgm:spPr/>
    </dgm:pt>
    <dgm:pt modelId="{617048C0-DB8D-40E6-9A2A-A40287631F42}" type="pres">
      <dgm:prSet presAssocID="{A8269215-87E9-45CD-AE48-2F41DACF8778}" presName="funnel" presStyleLbl="trAlignAcc1" presStyleIdx="0" presStyleCnt="1" custScaleX="133514" custScaleY="97683" custLinFactNeighborX="4633" custLinFactNeighborY="-3789"/>
      <dgm:spPr>
        <a:ln>
          <a:solidFill>
            <a:srgbClr val="009900"/>
          </a:solidFill>
        </a:ln>
      </dgm:spPr>
    </dgm:pt>
  </dgm:ptLst>
  <dgm:cxnLst>
    <dgm:cxn modelId="{96C9D50F-CCE9-4FBC-AC8E-01B88A2580D7}" srcId="{A8269215-87E9-45CD-AE48-2F41DACF8778}" destId="{A8F0DBFA-A999-4845-9627-D9A466FBE67E}" srcOrd="0" destOrd="0" parTransId="{2075A67B-4BC5-4320-A425-DF24F857AF68}" sibTransId="{38AD7146-D60D-4CF3-AC1D-BEE359CEF870}"/>
    <dgm:cxn modelId="{7F369A4D-B5DD-4A42-9AA8-E76073E1EF41}" type="presOf" srcId="{A8F0DBFA-A999-4845-9627-D9A466FBE67E}" destId="{34FD3C5E-73BE-4D56-93B2-4AF7C75D98C4}" srcOrd="0" destOrd="0" presId="urn:microsoft.com/office/officeart/2005/8/layout/funnel1"/>
    <dgm:cxn modelId="{E348EE57-04DC-4334-A68D-2F8E83ACCED5}" type="presOf" srcId="{B14BD642-A301-490F-A3B6-323AF2816D6C}" destId="{BC559140-3290-4E49-BDC9-AC17972317A6}" srcOrd="0" destOrd="0" presId="urn:microsoft.com/office/officeart/2005/8/layout/funnel1"/>
    <dgm:cxn modelId="{91FE3D58-3BF0-4DB5-8F04-B93A55B0385F}" type="presOf" srcId="{F56C8B5B-5D13-4E8B-BE19-AF5FEE100BAF}" destId="{FD4142DE-7ACC-422A-AA72-84A52A54715C}" srcOrd="0" destOrd="0" presId="urn:microsoft.com/office/officeart/2005/8/layout/funnel1"/>
    <dgm:cxn modelId="{E356A358-5997-42A9-92DC-E27521D7A380}" srcId="{A8269215-87E9-45CD-AE48-2F41DACF8778}" destId="{B14BD642-A301-490F-A3B6-323AF2816D6C}" srcOrd="3" destOrd="0" parTransId="{79F570A6-1BB7-4BC2-96C8-93F64893743B}" sibTransId="{E4E8C941-C995-484E-B079-BA2629CF7767}"/>
    <dgm:cxn modelId="{09C46A8C-A188-42E5-BD78-DED09213756B}" srcId="{A8269215-87E9-45CD-AE48-2F41DACF8778}" destId="{F56C8B5B-5D13-4E8B-BE19-AF5FEE100BAF}" srcOrd="1" destOrd="0" parTransId="{010DEBE3-7F11-49D4-885B-C10D19E4F69F}" sibTransId="{A4677EC1-F074-4773-B911-A728F136D94F}"/>
    <dgm:cxn modelId="{F134A88D-BFF9-4023-A79F-EECAC2C1A3BB}" srcId="{A8269215-87E9-45CD-AE48-2F41DACF8778}" destId="{6B0DAE65-32EA-469B-BB82-7ACA1920F093}" srcOrd="2" destOrd="0" parTransId="{5343D1BD-16DC-45AE-8DD6-00F5120BE155}" sibTransId="{CADD8BA9-F5F2-411A-B5AC-561DE710CF80}"/>
    <dgm:cxn modelId="{B6AAA1D6-3A09-48F0-A4D2-F5EEFA5B4181}" type="presOf" srcId="{A8269215-87E9-45CD-AE48-2F41DACF8778}" destId="{F24A872D-77E4-4EA2-9F8B-0839544B51D6}" srcOrd="0" destOrd="0" presId="urn:microsoft.com/office/officeart/2005/8/layout/funnel1"/>
    <dgm:cxn modelId="{732A38F3-817C-41E8-B2BE-C35DAEABC0E1}" type="presOf" srcId="{6B0DAE65-32EA-469B-BB82-7ACA1920F093}" destId="{1D5EA862-AEBD-4F4C-B70A-D36C286C6B2F}" srcOrd="0" destOrd="0" presId="urn:microsoft.com/office/officeart/2005/8/layout/funnel1"/>
    <dgm:cxn modelId="{4A020C61-290B-42A6-92CC-3B954D8D8D50}" type="presParOf" srcId="{F24A872D-77E4-4EA2-9F8B-0839544B51D6}" destId="{4E1B55A9-3BC4-4440-BCDA-F4123CF58F15}" srcOrd="0" destOrd="0" presId="urn:microsoft.com/office/officeart/2005/8/layout/funnel1"/>
    <dgm:cxn modelId="{26142BA5-AF96-4160-92EA-851F4AEAA246}" type="presParOf" srcId="{F24A872D-77E4-4EA2-9F8B-0839544B51D6}" destId="{2619ADDC-B7BD-4525-A1C5-D6FE25B1E7C4}" srcOrd="1" destOrd="0" presId="urn:microsoft.com/office/officeart/2005/8/layout/funnel1"/>
    <dgm:cxn modelId="{7D0F0778-6FC1-4AF3-8A4B-FD0C796D477A}" type="presParOf" srcId="{F24A872D-77E4-4EA2-9F8B-0839544B51D6}" destId="{BC559140-3290-4E49-BDC9-AC17972317A6}" srcOrd="2" destOrd="0" presId="urn:microsoft.com/office/officeart/2005/8/layout/funnel1"/>
    <dgm:cxn modelId="{89FA0938-04DD-4200-8642-9DEB6FD3E4E7}" type="presParOf" srcId="{F24A872D-77E4-4EA2-9F8B-0839544B51D6}" destId="{1D5EA862-AEBD-4F4C-B70A-D36C286C6B2F}" srcOrd="3" destOrd="0" presId="urn:microsoft.com/office/officeart/2005/8/layout/funnel1"/>
    <dgm:cxn modelId="{C7189655-634A-4A68-829A-0E8B72524F3E}" type="presParOf" srcId="{F24A872D-77E4-4EA2-9F8B-0839544B51D6}" destId="{FD4142DE-7ACC-422A-AA72-84A52A54715C}" srcOrd="4" destOrd="0" presId="urn:microsoft.com/office/officeart/2005/8/layout/funnel1"/>
    <dgm:cxn modelId="{41B537ED-E4F8-4744-B95C-014DB4E0EA0C}" type="presParOf" srcId="{F24A872D-77E4-4EA2-9F8B-0839544B51D6}" destId="{34FD3C5E-73BE-4D56-93B2-4AF7C75D98C4}" srcOrd="5" destOrd="0" presId="urn:microsoft.com/office/officeart/2005/8/layout/funnel1"/>
    <dgm:cxn modelId="{54E18F61-2A46-44A1-A1D1-470464D2B815}" type="presParOf" srcId="{F24A872D-77E4-4EA2-9F8B-0839544B51D6}" destId="{617048C0-DB8D-40E6-9A2A-A40287631F4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241E0F-0450-4455-9A4E-5BD11AD9F28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886B61-233C-4FF1-A037-343713D95AAE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rgbClr val="0000FF"/>
          </a:solidFill>
        </a:ln>
      </dgm:spPr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উদ্দীপনামূলক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699589-28F4-4948-9487-DCE6E2F5F11F}" type="parTrans" cxnId="{29D4577F-B075-4D81-9A47-05CAA1767943}">
      <dgm:prSet/>
      <dgm:spPr/>
      <dgm:t>
        <a:bodyPr/>
        <a:lstStyle/>
        <a:p>
          <a:endParaRPr lang="en-US"/>
        </a:p>
      </dgm:t>
    </dgm:pt>
    <dgm:pt modelId="{F6EF69F6-617D-414E-B3DA-75FD35F0528B}" type="sibTrans" cxnId="{29D4577F-B075-4D81-9A47-05CAA1767943}">
      <dgm:prSet/>
      <dgm:spPr/>
      <dgm:t>
        <a:bodyPr/>
        <a:lstStyle/>
        <a:p>
          <a:endParaRPr lang="en-US"/>
        </a:p>
      </dgm:t>
    </dgm:pt>
    <dgm:pt modelId="{5A338602-A9B1-473C-9CE8-81FCD567DD78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28575">
          <a:solidFill>
            <a:srgbClr val="0000FF"/>
          </a:solidFill>
        </a:ln>
      </dgm:spPr>
      <dgm:t>
        <a:bodyPr/>
        <a:lstStyle/>
        <a:p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উদ্যোক্তার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স্বীকৃতি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উদ্যোক্তা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দিবস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উদ্যোক্তা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উন্নয়ন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বিষয়ক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শিক্ষাক্রমের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প্রবর্তন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07E7FCD4-3E01-4360-B0D8-0ECB55668095}" type="parTrans" cxnId="{EAC4EFF6-CF12-4477-9206-6A9FA3F6E378}">
      <dgm:prSet/>
      <dgm:spPr/>
      <dgm:t>
        <a:bodyPr/>
        <a:lstStyle/>
        <a:p>
          <a:endParaRPr lang="en-US"/>
        </a:p>
      </dgm:t>
    </dgm:pt>
    <dgm:pt modelId="{54518742-1DC2-4A1E-9AE9-1B794D205C95}" type="sibTrans" cxnId="{EAC4EFF6-CF12-4477-9206-6A9FA3F6E378}">
      <dgm:prSet/>
      <dgm:spPr/>
      <dgm:t>
        <a:bodyPr/>
        <a:lstStyle/>
        <a:p>
          <a:endParaRPr lang="en-US"/>
        </a:p>
      </dgm:t>
    </dgm:pt>
    <dgm:pt modelId="{A5737D45-1DDB-42BF-8ED5-F9383B095AA2}" type="pres">
      <dgm:prSet presAssocID="{D7241E0F-0450-4455-9A4E-5BD11AD9F28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B28B18F-3583-455F-9E55-080A56041A88}" type="pres">
      <dgm:prSet presAssocID="{55886B61-233C-4FF1-A037-343713D95AAE}" presName="root1" presStyleCnt="0"/>
      <dgm:spPr/>
    </dgm:pt>
    <dgm:pt modelId="{4D6A29A5-C759-41E2-85CF-BFA5A41FA04B}" type="pres">
      <dgm:prSet presAssocID="{55886B61-233C-4FF1-A037-343713D95AAE}" presName="LevelOneTextNode" presStyleLbl="node0" presStyleIdx="0" presStyleCnt="1" custScaleX="187717" custScaleY="91667">
        <dgm:presLayoutVars>
          <dgm:chPref val="3"/>
        </dgm:presLayoutVars>
      </dgm:prSet>
      <dgm:spPr/>
    </dgm:pt>
    <dgm:pt modelId="{87606186-B9C7-4493-9304-B753E07A06C3}" type="pres">
      <dgm:prSet presAssocID="{55886B61-233C-4FF1-A037-343713D95AAE}" presName="level2hierChild" presStyleCnt="0"/>
      <dgm:spPr/>
    </dgm:pt>
    <dgm:pt modelId="{BC25783B-0B0A-46C4-AC7C-2306176D2826}" type="pres">
      <dgm:prSet presAssocID="{07E7FCD4-3E01-4360-B0D8-0ECB55668095}" presName="conn2-1" presStyleLbl="parChTrans1D2" presStyleIdx="0" presStyleCnt="1"/>
      <dgm:spPr/>
    </dgm:pt>
    <dgm:pt modelId="{8D7B8767-D8BD-4C4D-96FA-41EB3614DDB1}" type="pres">
      <dgm:prSet presAssocID="{07E7FCD4-3E01-4360-B0D8-0ECB55668095}" presName="connTx" presStyleLbl="parChTrans1D2" presStyleIdx="0" presStyleCnt="1"/>
      <dgm:spPr/>
    </dgm:pt>
    <dgm:pt modelId="{2FC05DDE-A81E-40B3-AD5C-E8A498EADD61}" type="pres">
      <dgm:prSet presAssocID="{5A338602-A9B1-473C-9CE8-81FCD567DD78}" presName="root2" presStyleCnt="0"/>
      <dgm:spPr/>
    </dgm:pt>
    <dgm:pt modelId="{E2AFBCED-7059-4126-B51C-300B6D858DDF}" type="pres">
      <dgm:prSet presAssocID="{5A338602-A9B1-473C-9CE8-81FCD567DD78}" presName="LevelTwoTextNode" presStyleLbl="node2" presStyleIdx="0" presStyleCnt="1" custScaleX="725380" custScaleY="299627" custLinFactNeighborX="8029">
        <dgm:presLayoutVars>
          <dgm:chPref val="3"/>
        </dgm:presLayoutVars>
      </dgm:prSet>
      <dgm:spPr/>
    </dgm:pt>
    <dgm:pt modelId="{8D5A25D3-0964-437A-AAAC-3C19AC479B88}" type="pres">
      <dgm:prSet presAssocID="{5A338602-A9B1-473C-9CE8-81FCD567DD78}" presName="level3hierChild" presStyleCnt="0"/>
      <dgm:spPr/>
    </dgm:pt>
  </dgm:ptLst>
  <dgm:cxnLst>
    <dgm:cxn modelId="{83BB0762-14B4-4DC0-B0E9-0A8E92A6EB55}" type="presOf" srcId="{07E7FCD4-3E01-4360-B0D8-0ECB55668095}" destId="{BC25783B-0B0A-46C4-AC7C-2306176D2826}" srcOrd="0" destOrd="0" presId="urn:microsoft.com/office/officeart/2008/layout/HorizontalMultiLevelHierarchy"/>
    <dgm:cxn modelId="{C80A8C6A-E085-4997-8CFC-01D72B8223E4}" type="presOf" srcId="{D7241E0F-0450-4455-9A4E-5BD11AD9F286}" destId="{A5737D45-1DDB-42BF-8ED5-F9383B095AA2}" srcOrd="0" destOrd="0" presId="urn:microsoft.com/office/officeart/2008/layout/HorizontalMultiLevelHierarchy"/>
    <dgm:cxn modelId="{29D4577F-B075-4D81-9A47-05CAA1767943}" srcId="{D7241E0F-0450-4455-9A4E-5BD11AD9F286}" destId="{55886B61-233C-4FF1-A037-343713D95AAE}" srcOrd="0" destOrd="0" parTransId="{DB699589-28F4-4948-9487-DCE6E2F5F11F}" sibTransId="{F6EF69F6-617D-414E-B3DA-75FD35F0528B}"/>
    <dgm:cxn modelId="{97A88782-C43A-4515-A12C-A053107B01C4}" type="presOf" srcId="{07E7FCD4-3E01-4360-B0D8-0ECB55668095}" destId="{8D7B8767-D8BD-4C4D-96FA-41EB3614DDB1}" srcOrd="1" destOrd="0" presId="urn:microsoft.com/office/officeart/2008/layout/HorizontalMultiLevelHierarchy"/>
    <dgm:cxn modelId="{48DE4885-09DC-4B75-86C0-8D0D37A3CAFD}" type="presOf" srcId="{55886B61-233C-4FF1-A037-343713D95AAE}" destId="{4D6A29A5-C759-41E2-85CF-BFA5A41FA04B}" srcOrd="0" destOrd="0" presId="urn:microsoft.com/office/officeart/2008/layout/HorizontalMultiLevelHierarchy"/>
    <dgm:cxn modelId="{125735B6-BB45-453F-B06B-B722ED986F2A}" type="presOf" srcId="{5A338602-A9B1-473C-9CE8-81FCD567DD78}" destId="{E2AFBCED-7059-4126-B51C-300B6D858DDF}" srcOrd="0" destOrd="0" presId="urn:microsoft.com/office/officeart/2008/layout/HorizontalMultiLevelHierarchy"/>
    <dgm:cxn modelId="{EAC4EFF6-CF12-4477-9206-6A9FA3F6E378}" srcId="{55886B61-233C-4FF1-A037-343713D95AAE}" destId="{5A338602-A9B1-473C-9CE8-81FCD567DD78}" srcOrd="0" destOrd="0" parTransId="{07E7FCD4-3E01-4360-B0D8-0ECB55668095}" sibTransId="{54518742-1DC2-4A1E-9AE9-1B794D205C95}"/>
    <dgm:cxn modelId="{0EE4CD85-E328-4307-A4E4-48BE5513CDF3}" type="presParOf" srcId="{A5737D45-1DDB-42BF-8ED5-F9383B095AA2}" destId="{DB28B18F-3583-455F-9E55-080A56041A88}" srcOrd="0" destOrd="0" presId="urn:microsoft.com/office/officeart/2008/layout/HorizontalMultiLevelHierarchy"/>
    <dgm:cxn modelId="{742153FE-7552-473B-9D01-9704D7F77417}" type="presParOf" srcId="{DB28B18F-3583-455F-9E55-080A56041A88}" destId="{4D6A29A5-C759-41E2-85CF-BFA5A41FA04B}" srcOrd="0" destOrd="0" presId="urn:microsoft.com/office/officeart/2008/layout/HorizontalMultiLevelHierarchy"/>
    <dgm:cxn modelId="{D64707A5-8EC7-45FF-BC5E-0E0891559836}" type="presParOf" srcId="{DB28B18F-3583-455F-9E55-080A56041A88}" destId="{87606186-B9C7-4493-9304-B753E07A06C3}" srcOrd="1" destOrd="0" presId="urn:microsoft.com/office/officeart/2008/layout/HorizontalMultiLevelHierarchy"/>
    <dgm:cxn modelId="{2A9BDCEF-7F7F-4AA6-B5B9-26D8918B5047}" type="presParOf" srcId="{87606186-B9C7-4493-9304-B753E07A06C3}" destId="{BC25783B-0B0A-46C4-AC7C-2306176D2826}" srcOrd="0" destOrd="0" presId="urn:microsoft.com/office/officeart/2008/layout/HorizontalMultiLevelHierarchy"/>
    <dgm:cxn modelId="{8E23808C-5270-4673-AF24-94ADEDD86B47}" type="presParOf" srcId="{BC25783B-0B0A-46C4-AC7C-2306176D2826}" destId="{8D7B8767-D8BD-4C4D-96FA-41EB3614DDB1}" srcOrd="0" destOrd="0" presId="urn:microsoft.com/office/officeart/2008/layout/HorizontalMultiLevelHierarchy"/>
    <dgm:cxn modelId="{A8B72F25-415D-471D-B2FB-09F0DFB169C7}" type="presParOf" srcId="{87606186-B9C7-4493-9304-B753E07A06C3}" destId="{2FC05DDE-A81E-40B3-AD5C-E8A498EADD61}" srcOrd="1" destOrd="0" presId="urn:microsoft.com/office/officeart/2008/layout/HorizontalMultiLevelHierarchy"/>
    <dgm:cxn modelId="{76282E52-6A5F-4AA0-8339-327F4AD4343D}" type="presParOf" srcId="{2FC05DDE-A81E-40B3-AD5C-E8A498EADD61}" destId="{E2AFBCED-7059-4126-B51C-300B6D858DDF}" srcOrd="0" destOrd="0" presId="urn:microsoft.com/office/officeart/2008/layout/HorizontalMultiLevelHierarchy"/>
    <dgm:cxn modelId="{19033EDD-ED23-42E3-9303-F2BC455D7E0F}" type="presParOf" srcId="{2FC05DDE-A81E-40B3-AD5C-E8A498EADD61}" destId="{8D5A25D3-0964-437A-AAAC-3C19AC479B8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241E0F-0450-4455-9A4E-5BD11AD9F28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886B61-233C-4FF1-A037-343713D95AAE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28575">
          <a:solidFill>
            <a:srgbClr val="C00000"/>
          </a:solidFill>
        </a:ln>
      </dgm:spPr>
      <dgm:t>
        <a:bodyPr/>
        <a:lstStyle/>
        <a:p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সমর্থনমূলক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699589-28F4-4948-9487-DCE6E2F5F11F}" type="parTrans" cxnId="{29D4577F-B075-4D81-9A47-05CAA1767943}">
      <dgm:prSet/>
      <dgm:spPr/>
      <dgm:t>
        <a:bodyPr/>
        <a:lstStyle/>
        <a:p>
          <a:endParaRPr lang="en-US"/>
        </a:p>
      </dgm:t>
    </dgm:pt>
    <dgm:pt modelId="{F6EF69F6-617D-414E-B3DA-75FD35F0528B}" type="sibTrans" cxnId="{29D4577F-B075-4D81-9A47-05CAA1767943}">
      <dgm:prSet/>
      <dgm:spPr/>
      <dgm:t>
        <a:bodyPr/>
        <a:lstStyle/>
        <a:p>
          <a:endParaRPr lang="en-US"/>
        </a:p>
      </dgm:t>
    </dgm:pt>
    <dgm:pt modelId="{5A338602-A9B1-473C-9CE8-81FCD567DD78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rgbClr val="C00000"/>
          </a:solidFill>
        </a:ln>
      </dgm:spPr>
      <dgm:t>
        <a:bodyPr/>
        <a:lstStyle/>
        <a:p>
          <a:pPr algn="just"/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কারিগির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প্রশিক্ষণ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প্রযুক্তি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উদ্ভাবন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উন্নয়ন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অবকাশঃ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তিন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পার্বত্য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জেলা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ব্যতীত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ঢাকা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চট্টগ্রাম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বিভাগে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স্থাপিত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শিল্প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১ম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দুই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১০০%,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পরবর্তী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দুই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৫০% ও ৫ম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২৫%;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রাজশাহী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খুলনা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সিলেট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বরিসাল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রংপুর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বিভাগ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তিন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পার্বত্য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১ম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তিন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১০০%,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পরবর্তী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তিন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৫০% ও ৭ম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২৫%।</a:t>
          </a:r>
        </a:p>
      </dgm:t>
    </dgm:pt>
    <dgm:pt modelId="{07E7FCD4-3E01-4360-B0D8-0ECB55668095}" type="parTrans" cxnId="{EAC4EFF6-CF12-4477-9206-6A9FA3F6E378}">
      <dgm:prSet/>
      <dgm:spPr/>
      <dgm:t>
        <a:bodyPr/>
        <a:lstStyle/>
        <a:p>
          <a:endParaRPr lang="en-US"/>
        </a:p>
      </dgm:t>
    </dgm:pt>
    <dgm:pt modelId="{54518742-1DC2-4A1E-9AE9-1B794D205C95}" type="sibTrans" cxnId="{EAC4EFF6-CF12-4477-9206-6A9FA3F6E378}">
      <dgm:prSet/>
      <dgm:spPr/>
      <dgm:t>
        <a:bodyPr/>
        <a:lstStyle/>
        <a:p>
          <a:endParaRPr lang="en-US"/>
        </a:p>
      </dgm:t>
    </dgm:pt>
    <dgm:pt modelId="{A5737D45-1DDB-42BF-8ED5-F9383B095AA2}" type="pres">
      <dgm:prSet presAssocID="{D7241E0F-0450-4455-9A4E-5BD11AD9F28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B28B18F-3583-455F-9E55-080A56041A88}" type="pres">
      <dgm:prSet presAssocID="{55886B61-233C-4FF1-A037-343713D95AAE}" presName="root1" presStyleCnt="0"/>
      <dgm:spPr/>
    </dgm:pt>
    <dgm:pt modelId="{4D6A29A5-C759-41E2-85CF-BFA5A41FA04B}" type="pres">
      <dgm:prSet presAssocID="{55886B61-233C-4FF1-A037-343713D95AAE}" presName="LevelOneTextNode" presStyleLbl="node0" presStyleIdx="0" presStyleCnt="1" custScaleX="187717" custScaleY="91667" custLinFactNeighborX="-25122">
        <dgm:presLayoutVars>
          <dgm:chPref val="3"/>
        </dgm:presLayoutVars>
      </dgm:prSet>
      <dgm:spPr/>
    </dgm:pt>
    <dgm:pt modelId="{87606186-B9C7-4493-9304-B753E07A06C3}" type="pres">
      <dgm:prSet presAssocID="{55886B61-233C-4FF1-A037-343713D95AAE}" presName="level2hierChild" presStyleCnt="0"/>
      <dgm:spPr/>
    </dgm:pt>
    <dgm:pt modelId="{BC25783B-0B0A-46C4-AC7C-2306176D2826}" type="pres">
      <dgm:prSet presAssocID="{07E7FCD4-3E01-4360-B0D8-0ECB55668095}" presName="conn2-1" presStyleLbl="parChTrans1D2" presStyleIdx="0" presStyleCnt="1"/>
      <dgm:spPr/>
    </dgm:pt>
    <dgm:pt modelId="{8D7B8767-D8BD-4C4D-96FA-41EB3614DDB1}" type="pres">
      <dgm:prSet presAssocID="{07E7FCD4-3E01-4360-B0D8-0ECB55668095}" presName="connTx" presStyleLbl="parChTrans1D2" presStyleIdx="0" presStyleCnt="1"/>
      <dgm:spPr/>
    </dgm:pt>
    <dgm:pt modelId="{2FC05DDE-A81E-40B3-AD5C-E8A498EADD61}" type="pres">
      <dgm:prSet presAssocID="{5A338602-A9B1-473C-9CE8-81FCD567DD78}" presName="root2" presStyleCnt="0"/>
      <dgm:spPr/>
    </dgm:pt>
    <dgm:pt modelId="{E2AFBCED-7059-4126-B51C-300B6D858DDF}" type="pres">
      <dgm:prSet presAssocID="{5A338602-A9B1-473C-9CE8-81FCD567DD78}" presName="LevelTwoTextNode" presStyleLbl="node2" presStyleIdx="0" presStyleCnt="1" custScaleX="659436" custScaleY="606185" custLinFactNeighborX="8029">
        <dgm:presLayoutVars>
          <dgm:chPref val="3"/>
        </dgm:presLayoutVars>
      </dgm:prSet>
      <dgm:spPr/>
    </dgm:pt>
    <dgm:pt modelId="{8D5A25D3-0964-437A-AAAC-3C19AC479B88}" type="pres">
      <dgm:prSet presAssocID="{5A338602-A9B1-473C-9CE8-81FCD567DD78}" presName="level3hierChild" presStyleCnt="0"/>
      <dgm:spPr/>
    </dgm:pt>
  </dgm:ptLst>
  <dgm:cxnLst>
    <dgm:cxn modelId="{83BB0762-14B4-4DC0-B0E9-0A8E92A6EB55}" type="presOf" srcId="{07E7FCD4-3E01-4360-B0D8-0ECB55668095}" destId="{BC25783B-0B0A-46C4-AC7C-2306176D2826}" srcOrd="0" destOrd="0" presId="urn:microsoft.com/office/officeart/2008/layout/HorizontalMultiLevelHierarchy"/>
    <dgm:cxn modelId="{C80A8C6A-E085-4997-8CFC-01D72B8223E4}" type="presOf" srcId="{D7241E0F-0450-4455-9A4E-5BD11AD9F286}" destId="{A5737D45-1DDB-42BF-8ED5-F9383B095AA2}" srcOrd="0" destOrd="0" presId="urn:microsoft.com/office/officeart/2008/layout/HorizontalMultiLevelHierarchy"/>
    <dgm:cxn modelId="{29D4577F-B075-4D81-9A47-05CAA1767943}" srcId="{D7241E0F-0450-4455-9A4E-5BD11AD9F286}" destId="{55886B61-233C-4FF1-A037-343713D95AAE}" srcOrd="0" destOrd="0" parTransId="{DB699589-28F4-4948-9487-DCE6E2F5F11F}" sibTransId="{F6EF69F6-617D-414E-B3DA-75FD35F0528B}"/>
    <dgm:cxn modelId="{97A88782-C43A-4515-A12C-A053107B01C4}" type="presOf" srcId="{07E7FCD4-3E01-4360-B0D8-0ECB55668095}" destId="{8D7B8767-D8BD-4C4D-96FA-41EB3614DDB1}" srcOrd="1" destOrd="0" presId="urn:microsoft.com/office/officeart/2008/layout/HorizontalMultiLevelHierarchy"/>
    <dgm:cxn modelId="{48DE4885-09DC-4B75-86C0-8D0D37A3CAFD}" type="presOf" srcId="{55886B61-233C-4FF1-A037-343713D95AAE}" destId="{4D6A29A5-C759-41E2-85CF-BFA5A41FA04B}" srcOrd="0" destOrd="0" presId="urn:microsoft.com/office/officeart/2008/layout/HorizontalMultiLevelHierarchy"/>
    <dgm:cxn modelId="{125735B6-BB45-453F-B06B-B722ED986F2A}" type="presOf" srcId="{5A338602-A9B1-473C-9CE8-81FCD567DD78}" destId="{E2AFBCED-7059-4126-B51C-300B6D858DDF}" srcOrd="0" destOrd="0" presId="urn:microsoft.com/office/officeart/2008/layout/HorizontalMultiLevelHierarchy"/>
    <dgm:cxn modelId="{EAC4EFF6-CF12-4477-9206-6A9FA3F6E378}" srcId="{55886B61-233C-4FF1-A037-343713D95AAE}" destId="{5A338602-A9B1-473C-9CE8-81FCD567DD78}" srcOrd="0" destOrd="0" parTransId="{07E7FCD4-3E01-4360-B0D8-0ECB55668095}" sibTransId="{54518742-1DC2-4A1E-9AE9-1B794D205C95}"/>
    <dgm:cxn modelId="{0EE4CD85-E328-4307-A4E4-48BE5513CDF3}" type="presParOf" srcId="{A5737D45-1DDB-42BF-8ED5-F9383B095AA2}" destId="{DB28B18F-3583-455F-9E55-080A56041A88}" srcOrd="0" destOrd="0" presId="urn:microsoft.com/office/officeart/2008/layout/HorizontalMultiLevelHierarchy"/>
    <dgm:cxn modelId="{742153FE-7552-473B-9D01-9704D7F77417}" type="presParOf" srcId="{DB28B18F-3583-455F-9E55-080A56041A88}" destId="{4D6A29A5-C759-41E2-85CF-BFA5A41FA04B}" srcOrd="0" destOrd="0" presId="urn:microsoft.com/office/officeart/2008/layout/HorizontalMultiLevelHierarchy"/>
    <dgm:cxn modelId="{D64707A5-8EC7-45FF-BC5E-0E0891559836}" type="presParOf" srcId="{DB28B18F-3583-455F-9E55-080A56041A88}" destId="{87606186-B9C7-4493-9304-B753E07A06C3}" srcOrd="1" destOrd="0" presId="urn:microsoft.com/office/officeart/2008/layout/HorizontalMultiLevelHierarchy"/>
    <dgm:cxn modelId="{2A9BDCEF-7F7F-4AA6-B5B9-26D8918B5047}" type="presParOf" srcId="{87606186-B9C7-4493-9304-B753E07A06C3}" destId="{BC25783B-0B0A-46C4-AC7C-2306176D2826}" srcOrd="0" destOrd="0" presId="urn:microsoft.com/office/officeart/2008/layout/HorizontalMultiLevelHierarchy"/>
    <dgm:cxn modelId="{8E23808C-5270-4673-AF24-94ADEDD86B47}" type="presParOf" srcId="{BC25783B-0B0A-46C4-AC7C-2306176D2826}" destId="{8D7B8767-D8BD-4C4D-96FA-41EB3614DDB1}" srcOrd="0" destOrd="0" presId="urn:microsoft.com/office/officeart/2008/layout/HorizontalMultiLevelHierarchy"/>
    <dgm:cxn modelId="{A8B72F25-415D-471D-B2FB-09F0DFB169C7}" type="presParOf" srcId="{87606186-B9C7-4493-9304-B753E07A06C3}" destId="{2FC05DDE-A81E-40B3-AD5C-E8A498EADD61}" srcOrd="1" destOrd="0" presId="urn:microsoft.com/office/officeart/2008/layout/HorizontalMultiLevelHierarchy"/>
    <dgm:cxn modelId="{76282E52-6A5F-4AA0-8339-327F4AD4343D}" type="presParOf" srcId="{2FC05DDE-A81E-40B3-AD5C-E8A498EADD61}" destId="{E2AFBCED-7059-4126-B51C-300B6D858DDF}" srcOrd="0" destOrd="0" presId="urn:microsoft.com/office/officeart/2008/layout/HorizontalMultiLevelHierarchy"/>
    <dgm:cxn modelId="{19033EDD-ED23-42E3-9303-F2BC455D7E0F}" type="presParOf" srcId="{2FC05DDE-A81E-40B3-AD5C-E8A498EADD61}" destId="{8D5A25D3-0964-437A-AAAC-3C19AC479B8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241E0F-0450-4455-9A4E-5BD11AD9F28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886B61-233C-4FF1-A037-343713D95AAE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28575">
          <a:solidFill>
            <a:srgbClr val="00FF00"/>
          </a:solidFill>
        </a:ln>
      </dgm:spPr>
      <dgm:t>
        <a:bodyPr/>
        <a:lstStyle/>
        <a:p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সংরক্ষণমূলক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699589-28F4-4948-9487-DCE6E2F5F11F}" type="parTrans" cxnId="{29D4577F-B075-4D81-9A47-05CAA1767943}">
      <dgm:prSet/>
      <dgm:spPr/>
      <dgm:t>
        <a:bodyPr/>
        <a:lstStyle/>
        <a:p>
          <a:endParaRPr lang="en-US"/>
        </a:p>
      </dgm:t>
    </dgm:pt>
    <dgm:pt modelId="{F6EF69F6-617D-414E-B3DA-75FD35F0528B}" type="sibTrans" cxnId="{29D4577F-B075-4D81-9A47-05CAA1767943}">
      <dgm:prSet/>
      <dgm:spPr/>
      <dgm:t>
        <a:bodyPr/>
        <a:lstStyle/>
        <a:p>
          <a:endParaRPr lang="en-US"/>
        </a:p>
      </dgm:t>
    </dgm:pt>
    <dgm:pt modelId="{5A338602-A9B1-473C-9CE8-81FCD567DD78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28575">
          <a:solidFill>
            <a:srgbClr val="00FF00"/>
          </a:solidFill>
        </a:ln>
      </dgm:spPr>
      <dgm:t>
        <a:bodyPr/>
        <a:lstStyle/>
        <a:p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আইসিটি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লন্ড্রি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পর্যটন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সেবা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মৎস্য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কৃষি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হস্ত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শিল্প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খাতে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নারী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শিল্পোদ্যোক্তাদের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অগ্রাধিকার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দেওয়া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07E7FCD4-3E01-4360-B0D8-0ECB55668095}" type="parTrans" cxnId="{EAC4EFF6-CF12-4477-9206-6A9FA3F6E378}">
      <dgm:prSet/>
      <dgm:spPr/>
      <dgm:t>
        <a:bodyPr/>
        <a:lstStyle/>
        <a:p>
          <a:endParaRPr lang="en-US"/>
        </a:p>
      </dgm:t>
    </dgm:pt>
    <dgm:pt modelId="{54518742-1DC2-4A1E-9AE9-1B794D205C95}" type="sibTrans" cxnId="{EAC4EFF6-CF12-4477-9206-6A9FA3F6E378}">
      <dgm:prSet/>
      <dgm:spPr/>
      <dgm:t>
        <a:bodyPr/>
        <a:lstStyle/>
        <a:p>
          <a:endParaRPr lang="en-US"/>
        </a:p>
      </dgm:t>
    </dgm:pt>
    <dgm:pt modelId="{A5737D45-1DDB-42BF-8ED5-F9383B095AA2}" type="pres">
      <dgm:prSet presAssocID="{D7241E0F-0450-4455-9A4E-5BD11AD9F28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B28B18F-3583-455F-9E55-080A56041A88}" type="pres">
      <dgm:prSet presAssocID="{55886B61-233C-4FF1-A037-343713D95AAE}" presName="root1" presStyleCnt="0"/>
      <dgm:spPr/>
    </dgm:pt>
    <dgm:pt modelId="{4D6A29A5-C759-41E2-85CF-BFA5A41FA04B}" type="pres">
      <dgm:prSet presAssocID="{55886B61-233C-4FF1-A037-343713D95AAE}" presName="LevelOneTextNode" presStyleLbl="node0" presStyleIdx="0" presStyleCnt="1" custScaleX="187717" custScaleY="91667">
        <dgm:presLayoutVars>
          <dgm:chPref val="3"/>
        </dgm:presLayoutVars>
      </dgm:prSet>
      <dgm:spPr/>
    </dgm:pt>
    <dgm:pt modelId="{87606186-B9C7-4493-9304-B753E07A06C3}" type="pres">
      <dgm:prSet presAssocID="{55886B61-233C-4FF1-A037-343713D95AAE}" presName="level2hierChild" presStyleCnt="0"/>
      <dgm:spPr/>
    </dgm:pt>
    <dgm:pt modelId="{BC25783B-0B0A-46C4-AC7C-2306176D2826}" type="pres">
      <dgm:prSet presAssocID="{07E7FCD4-3E01-4360-B0D8-0ECB55668095}" presName="conn2-1" presStyleLbl="parChTrans1D2" presStyleIdx="0" presStyleCnt="1"/>
      <dgm:spPr/>
    </dgm:pt>
    <dgm:pt modelId="{8D7B8767-D8BD-4C4D-96FA-41EB3614DDB1}" type="pres">
      <dgm:prSet presAssocID="{07E7FCD4-3E01-4360-B0D8-0ECB55668095}" presName="connTx" presStyleLbl="parChTrans1D2" presStyleIdx="0" presStyleCnt="1"/>
      <dgm:spPr/>
    </dgm:pt>
    <dgm:pt modelId="{2FC05DDE-A81E-40B3-AD5C-E8A498EADD61}" type="pres">
      <dgm:prSet presAssocID="{5A338602-A9B1-473C-9CE8-81FCD567DD78}" presName="root2" presStyleCnt="0"/>
      <dgm:spPr/>
    </dgm:pt>
    <dgm:pt modelId="{E2AFBCED-7059-4126-B51C-300B6D858DDF}" type="pres">
      <dgm:prSet presAssocID="{5A338602-A9B1-473C-9CE8-81FCD567DD78}" presName="LevelTwoTextNode" presStyleLbl="node2" presStyleIdx="0" presStyleCnt="1" custScaleX="735004" custScaleY="350878" custLinFactNeighborX="692" custLinFactNeighborY="-24382">
        <dgm:presLayoutVars>
          <dgm:chPref val="3"/>
        </dgm:presLayoutVars>
      </dgm:prSet>
      <dgm:spPr/>
    </dgm:pt>
    <dgm:pt modelId="{8D5A25D3-0964-437A-AAAC-3C19AC479B88}" type="pres">
      <dgm:prSet presAssocID="{5A338602-A9B1-473C-9CE8-81FCD567DD78}" presName="level3hierChild" presStyleCnt="0"/>
      <dgm:spPr/>
    </dgm:pt>
  </dgm:ptLst>
  <dgm:cxnLst>
    <dgm:cxn modelId="{83BB0762-14B4-4DC0-B0E9-0A8E92A6EB55}" type="presOf" srcId="{07E7FCD4-3E01-4360-B0D8-0ECB55668095}" destId="{BC25783B-0B0A-46C4-AC7C-2306176D2826}" srcOrd="0" destOrd="0" presId="urn:microsoft.com/office/officeart/2008/layout/HorizontalMultiLevelHierarchy"/>
    <dgm:cxn modelId="{C80A8C6A-E085-4997-8CFC-01D72B8223E4}" type="presOf" srcId="{D7241E0F-0450-4455-9A4E-5BD11AD9F286}" destId="{A5737D45-1DDB-42BF-8ED5-F9383B095AA2}" srcOrd="0" destOrd="0" presId="urn:microsoft.com/office/officeart/2008/layout/HorizontalMultiLevelHierarchy"/>
    <dgm:cxn modelId="{29D4577F-B075-4D81-9A47-05CAA1767943}" srcId="{D7241E0F-0450-4455-9A4E-5BD11AD9F286}" destId="{55886B61-233C-4FF1-A037-343713D95AAE}" srcOrd="0" destOrd="0" parTransId="{DB699589-28F4-4948-9487-DCE6E2F5F11F}" sibTransId="{F6EF69F6-617D-414E-B3DA-75FD35F0528B}"/>
    <dgm:cxn modelId="{97A88782-C43A-4515-A12C-A053107B01C4}" type="presOf" srcId="{07E7FCD4-3E01-4360-B0D8-0ECB55668095}" destId="{8D7B8767-D8BD-4C4D-96FA-41EB3614DDB1}" srcOrd="1" destOrd="0" presId="urn:microsoft.com/office/officeart/2008/layout/HorizontalMultiLevelHierarchy"/>
    <dgm:cxn modelId="{48DE4885-09DC-4B75-86C0-8D0D37A3CAFD}" type="presOf" srcId="{55886B61-233C-4FF1-A037-343713D95AAE}" destId="{4D6A29A5-C759-41E2-85CF-BFA5A41FA04B}" srcOrd="0" destOrd="0" presId="urn:microsoft.com/office/officeart/2008/layout/HorizontalMultiLevelHierarchy"/>
    <dgm:cxn modelId="{125735B6-BB45-453F-B06B-B722ED986F2A}" type="presOf" srcId="{5A338602-A9B1-473C-9CE8-81FCD567DD78}" destId="{E2AFBCED-7059-4126-B51C-300B6D858DDF}" srcOrd="0" destOrd="0" presId="urn:microsoft.com/office/officeart/2008/layout/HorizontalMultiLevelHierarchy"/>
    <dgm:cxn modelId="{EAC4EFF6-CF12-4477-9206-6A9FA3F6E378}" srcId="{55886B61-233C-4FF1-A037-343713D95AAE}" destId="{5A338602-A9B1-473C-9CE8-81FCD567DD78}" srcOrd="0" destOrd="0" parTransId="{07E7FCD4-3E01-4360-B0D8-0ECB55668095}" sibTransId="{54518742-1DC2-4A1E-9AE9-1B794D205C95}"/>
    <dgm:cxn modelId="{0EE4CD85-E328-4307-A4E4-48BE5513CDF3}" type="presParOf" srcId="{A5737D45-1DDB-42BF-8ED5-F9383B095AA2}" destId="{DB28B18F-3583-455F-9E55-080A56041A88}" srcOrd="0" destOrd="0" presId="urn:microsoft.com/office/officeart/2008/layout/HorizontalMultiLevelHierarchy"/>
    <dgm:cxn modelId="{742153FE-7552-473B-9D01-9704D7F77417}" type="presParOf" srcId="{DB28B18F-3583-455F-9E55-080A56041A88}" destId="{4D6A29A5-C759-41E2-85CF-BFA5A41FA04B}" srcOrd="0" destOrd="0" presId="urn:microsoft.com/office/officeart/2008/layout/HorizontalMultiLevelHierarchy"/>
    <dgm:cxn modelId="{D64707A5-8EC7-45FF-BC5E-0E0891559836}" type="presParOf" srcId="{DB28B18F-3583-455F-9E55-080A56041A88}" destId="{87606186-B9C7-4493-9304-B753E07A06C3}" srcOrd="1" destOrd="0" presId="urn:microsoft.com/office/officeart/2008/layout/HorizontalMultiLevelHierarchy"/>
    <dgm:cxn modelId="{2A9BDCEF-7F7F-4AA6-B5B9-26D8918B5047}" type="presParOf" srcId="{87606186-B9C7-4493-9304-B753E07A06C3}" destId="{BC25783B-0B0A-46C4-AC7C-2306176D2826}" srcOrd="0" destOrd="0" presId="urn:microsoft.com/office/officeart/2008/layout/HorizontalMultiLevelHierarchy"/>
    <dgm:cxn modelId="{8E23808C-5270-4673-AF24-94ADEDD86B47}" type="presParOf" srcId="{BC25783B-0B0A-46C4-AC7C-2306176D2826}" destId="{8D7B8767-D8BD-4C4D-96FA-41EB3614DDB1}" srcOrd="0" destOrd="0" presId="urn:microsoft.com/office/officeart/2008/layout/HorizontalMultiLevelHierarchy"/>
    <dgm:cxn modelId="{A8B72F25-415D-471D-B2FB-09F0DFB169C7}" type="presParOf" srcId="{87606186-B9C7-4493-9304-B753E07A06C3}" destId="{2FC05DDE-A81E-40B3-AD5C-E8A498EADD61}" srcOrd="1" destOrd="0" presId="urn:microsoft.com/office/officeart/2008/layout/HorizontalMultiLevelHierarchy"/>
    <dgm:cxn modelId="{76282E52-6A5F-4AA0-8339-327F4AD4343D}" type="presParOf" srcId="{2FC05DDE-A81E-40B3-AD5C-E8A498EADD61}" destId="{E2AFBCED-7059-4126-B51C-300B6D858DDF}" srcOrd="0" destOrd="0" presId="urn:microsoft.com/office/officeart/2008/layout/HorizontalMultiLevelHierarchy"/>
    <dgm:cxn modelId="{19033EDD-ED23-42E3-9303-F2BC455D7E0F}" type="presParOf" srcId="{2FC05DDE-A81E-40B3-AD5C-E8A498EADD61}" destId="{8D5A25D3-0964-437A-AAAC-3C19AC479B8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B55A9-3BC4-4440-BCDA-F4123CF58F15}">
      <dsp:nvSpPr>
        <dsp:cNvPr id="0" name=""/>
        <dsp:cNvSpPr/>
      </dsp:nvSpPr>
      <dsp:spPr>
        <a:xfrm>
          <a:off x="1643141" y="171843"/>
          <a:ext cx="3788568" cy="13157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9ADDC-B7BD-4525-A1C5-D6FE25B1E7C4}">
      <dsp:nvSpPr>
        <dsp:cNvPr id="0" name=""/>
        <dsp:cNvSpPr/>
      </dsp:nvSpPr>
      <dsp:spPr>
        <a:xfrm>
          <a:off x="3176190" y="3393595"/>
          <a:ext cx="734218" cy="469900"/>
        </a:xfrm>
        <a:prstGeom prst="downArrow">
          <a:avLst/>
        </a:prstGeom>
        <a:solidFill>
          <a:srgbClr val="993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59140-3290-4E49-BDC9-AC17972317A6}">
      <dsp:nvSpPr>
        <dsp:cNvPr id="0" name=""/>
        <dsp:cNvSpPr/>
      </dsp:nvSpPr>
      <dsp:spPr>
        <a:xfrm>
          <a:off x="2362200" y="3769515"/>
          <a:ext cx="2362199" cy="881062"/>
        </a:xfrm>
        <a:prstGeom prst="rect">
          <a:avLst/>
        </a:prstGeom>
        <a:noFill/>
        <a:ln w="5715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সহায়তা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62200" y="3769515"/>
        <a:ext cx="2362199" cy="881062"/>
      </dsp:txXfrm>
    </dsp:sp>
    <dsp:sp modelId="{1D5EA862-AEBD-4F4C-B70A-D36C286C6B2F}">
      <dsp:nvSpPr>
        <dsp:cNvPr id="0" name=""/>
        <dsp:cNvSpPr/>
      </dsp:nvSpPr>
      <dsp:spPr>
        <a:xfrm>
          <a:off x="2510691" y="1450412"/>
          <a:ext cx="2341282" cy="1599128"/>
        </a:xfrm>
        <a:prstGeom prst="ellipse">
          <a:avLst/>
        </a:prstGeom>
        <a:solidFill>
          <a:schemeClr val="lt1"/>
        </a:solidFill>
        <a:ln w="38100" cap="flat" cmpd="sng" algn="ctr">
          <a:solidFill>
            <a:srgbClr val="0000FF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সংরক্ষণমূলক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53564" y="1684599"/>
        <a:ext cx="1655536" cy="1130754"/>
      </dsp:txXfrm>
    </dsp:sp>
    <dsp:sp modelId="{FD4142DE-7ACC-422A-AA72-84A52A54715C}">
      <dsp:nvSpPr>
        <dsp:cNvPr id="0" name=""/>
        <dsp:cNvSpPr/>
      </dsp:nvSpPr>
      <dsp:spPr>
        <a:xfrm>
          <a:off x="1090354" y="0"/>
          <a:ext cx="2341282" cy="1599128"/>
        </a:xfrm>
        <a:prstGeom prst="ellipse">
          <a:avLst/>
        </a:prstGeom>
        <a:solidFill>
          <a:schemeClr val="lt1"/>
        </a:solidFill>
        <a:ln w="38100" cap="flat" cmpd="sng" algn="ctr">
          <a:solidFill>
            <a:srgbClr val="0000FF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উদ্দীপনামূলক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33227" y="234187"/>
        <a:ext cx="1655536" cy="1130754"/>
      </dsp:txXfrm>
    </dsp:sp>
    <dsp:sp modelId="{34FD3C5E-73BE-4D56-93B2-4AF7C75D98C4}">
      <dsp:nvSpPr>
        <dsp:cNvPr id="0" name=""/>
        <dsp:cNvSpPr/>
      </dsp:nvSpPr>
      <dsp:spPr>
        <a:xfrm>
          <a:off x="3833549" y="45386"/>
          <a:ext cx="2341282" cy="1599128"/>
        </a:xfrm>
        <a:prstGeom prst="ellipse">
          <a:avLst/>
        </a:prstGeom>
        <a:solidFill>
          <a:schemeClr val="lt1"/>
        </a:solidFill>
        <a:ln w="38100" cap="flat" cmpd="sng" algn="ctr">
          <a:solidFill>
            <a:srgbClr val="0000FF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সমর্থনমূলক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76422" y="279573"/>
        <a:ext cx="1655536" cy="1130754"/>
      </dsp:txXfrm>
    </dsp:sp>
    <dsp:sp modelId="{617048C0-DB8D-40E6-9A2A-A40287631F42}">
      <dsp:nvSpPr>
        <dsp:cNvPr id="0" name=""/>
        <dsp:cNvSpPr/>
      </dsp:nvSpPr>
      <dsp:spPr>
        <a:xfrm>
          <a:off x="988994" y="0"/>
          <a:ext cx="5489595" cy="321308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5783B-0B0A-46C4-AC7C-2306176D2826}">
      <dsp:nvSpPr>
        <dsp:cNvPr id="0" name=""/>
        <dsp:cNvSpPr/>
      </dsp:nvSpPr>
      <dsp:spPr>
        <a:xfrm>
          <a:off x="574179" y="792480"/>
          <a:ext cx="2034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343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0809" y="833114"/>
        <a:ext cx="10171" cy="10171"/>
      </dsp:txXfrm>
    </dsp:sp>
    <dsp:sp modelId="{4D6A29A5-C759-41E2-85CF-BFA5A41FA04B}">
      <dsp:nvSpPr>
        <dsp:cNvPr id="0" name=""/>
        <dsp:cNvSpPr/>
      </dsp:nvSpPr>
      <dsp:spPr>
        <a:xfrm rot="16200000">
          <a:off x="-443145" y="553245"/>
          <a:ext cx="1464741" cy="569908"/>
        </a:xfrm>
        <a:prstGeom prst="rect">
          <a:avLst/>
        </a:prstGeom>
        <a:solidFill>
          <a:schemeClr val="lt1"/>
        </a:solidFill>
        <a:ln w="28575" cap="flat" cmpd="sng" algn="ctr">
          <a:solidFill>
            <a:srgbClr val="0000FF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উদ্দীপনামূলক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443145" y="553245"/>
        <a:ext cx="1464741" cy="569908"/>
      </dsp:txXfrm>
    </dsp:sp>
    <dsp:sp modelId="{E2AFBCED-7059-4126-B51C-300B6D858DDF}">
      <dsp:nvSpPr>
        <dsp:cNvPr id="0" name=""/>
        <dsp:cNvSpPr/>
      </dsp:nvSpPr>
      <dsp:spPr>
        <a:xfrm>
          <a:off x="777611" y="383366"/>
          <a:ext cx="7223388" cy="909667"/>
        </a:xfrm>
        <a:prstGeom prst="rect">
          <a:avLst/>
        </a:prstGeom>
        <a:solidFill>
          <a:schemeClr val="lt1"/>
        </a:solidFill>
        <a:ln w="28575" cap="flat" cmpd="sng" algn="ctr">
          <a:solidFill>
            <a:srgbClr val="0000FF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উদ্যোক্তার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স্বীকৃতি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উদ্যোক্তা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দিবস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উদ্যোক্তা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উন্নয়ন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বিষয়ক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শিক্ষাক্রমের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প্রবর্তন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777611" y="383366"/>
        <a:ext cx="7223388" cy="9096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5783B-0B0A-46C4-AC7C-2306176D2826}">
      <dsp:nvSpPr>
        <dsp:cNvPr id="0" name=""/>
        <dsp:cNvSpPr/>
      </dsp:nvSpPr>
      <dsp:spPr>
        <a:xfrm>
          <a:off x="620525" y="1059180"/>
          <a:ext cx="230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0536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0029" y="1099136"/>
        <a:ext cx="11526" cy="11526"/>
      </dsp:txXfrm>
    </dsp:sp>
    <dsp:sp modelId="{4D6A29A5-C759-41E2-85CF-BFA5A41FA04B}">
      <dsp:nvSpPr>
        <dsp:cNvPr id="0" name=""/>
        <dsp:cNvSpPr/>
      </dsp:nvSpPr>
      <dsp:spPr>
        <a:xfrm rot="16200000">
          <a:off x="-487153" y="794637"/>
          <a:ext cx="1594833" cy="620525"/>
        </a:xfrm>
        <a:prstGeom prst="rect">
          <a:avLst/>
        </a:prstGeom>
        <a:solidFill>
          <a:schemeClr val="lt1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সমর্থনমূলক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487153" y="794637"/>
        <a:ext cx="1594833" cy="620525"/>
      </dsp:txXfrm>
    </dsp:sp>
    <dsp:sp modelId="{E2AFBCED-7059-4126-B51C-300B6D858DDF}">
      <dsp:nvSpPr>
        <dsp:cNvPr id="0" name=""/>
        <dsp:cNvSpPr/>
      </dsp:nvSpPr>
      <dsp:spPr>
        <a:xfrm>
          <a:off x="851061" y="102984"/>
          <a:ext cx="7149938" cy="2003830"/>
        </a:xfrm>
        <a:prstGeom prst="rect">
          <a:avLst/>
        </a:prstGeom>
        <a:solidFill>
          <a:schemeClr val="lt1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কারিগির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প্রশিক্ষণ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প্রযুক্তি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উদ্ভাবন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উন্নয়ন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অবকাশঃ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তিন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পার্বত্য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জেলা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ব্যতীত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ঢাকা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চট্টগ্রাম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বিভাগে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স্থাপিত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শিল্প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১ম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দুই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১০০%,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পরবর্তী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দুই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৫০% ও ৫ম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২৫%;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রাজশাহী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খুলনা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সিলেট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বরিসাল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রংপুর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বিভাগ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তিন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পার্বত্য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১ম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তিন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১০০%,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পরবর্তী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তিন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৫০% ও ৭ম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২৫%।</a:t>
          </a:r>
        </a:p>
      </dsp:txBody>
      <dsp:txXfrm>
        <a:off x="851061" y="102984"/>
        <a:ext cx="7149938" cy="20038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5783B-0B0A-46C4-AC7C-2306176D2826}">
      <dsp:nvSpPr>
        <dsp:cNvPr id="0" name=""/>
        <dsp:cNvSpPr/>
      </dsp:nvSpPr>
      <dsp:spPr>
        <a:xfrm>
          <a:off x="575029" y="718683"/>
          <a:ext cx="2054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9516"/>
              </a:moveTo>
              <a:lnTo>
                <a:pt x="102709" y="119516"/>
              </a:lnTo>
              <a:lnTo>
                <a:pt x="102709" y="45720"/>
              </a:lnTo>
              <a:lnTo>
                <a:pt x="205419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2282" y="758946"/>
        <a:ext cx="10913" cy="10913"/>
      </dsp:txXfrm>
    </dsp:sp>
    <dsp:sp modelId="{4D6A29A5-C759-41E2-85CF-BFA5A41FA04B}">
      <dsp:nvSpPr>
        <dsp:cNvPr id="0" name=""/>
        <dsp:cNvSpPr/>
      </dsp:nvSpPr>
      <dsp:spPr>
        <a:xfrm rot="16200000">
          <a:off x="-439171" y="554120"/>
          <a:ext cx="1460243" cy="568158"/>
        </a:xfrm>
        <a:prstGeom prst="rect">
          <a:avLst/>
        </a:prstGeom>
        <a:solidFill>
          <a:schemeClr val="lt1"/>
        </a:solidFill>
        <a:ln w="28575" cap="flat" cmpd="sng" algn="ctr">
          <a:solidFill>
            <a:srgbClr val="00FF00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সংরক্ষণমূলক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439171" y="554120"/>
        <a:ext cx="1460243" cy="568158"/>
      </dsp:txXfrm>
    </dsp:sp>
    <dsp:sp modelId="{E2AFBCED-7059-4126-B51C-300B6D858DDF}">
      <dsp:nvSpPr>
        <dsp:cNvPr id="0" name=""/>
        <dsp:cNvSpPr/>
      </dsp:nvSpPr>
      <dsp:spPr>
        <a:xfrm>
          <a:off x="780448" y="233406"/>
          <a:ext cx="7296750" cy="1061994"/>
        </a:xfrm>
        <a:prstGeom prst="rect">
          <a:avLst/>
        </a:prstGeom>
        <a:solidFill>
          <a:schemeClr val="lt1"/>
        </a:solidFill>
        <a:ln w="28575" cap="flat" cmpd="sng" algn="ctr">
          <a:solidFill>
            <a:srgbClr val="00FF00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আইসিটি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লন্ড্রি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পর্যটন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সেবা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মৎস্য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কৃষি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হস্ত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শিল্প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খাতে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নারী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শিল্পোদ্যোক্তাদের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অগ্রাধিকার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দেওয়া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780448" y="233406"/>
        <a:ext cx="7296750" cy="1061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DBC0-EBBB-4062-BD63-9F2C21B93DE9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E2BF3-EA9E-4706-8545-861410663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3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E2BF3-EA9E-4706-8545-861410663C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0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1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8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4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7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6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3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0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7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2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765"/>
            </a:avLst>
          </a:prstGeom>
          <a:pattFill prst="pct80">
            <a:fgClr>
              <a:srgbClr val="CC00FF"/>
            </a:fgClr>
            <a:bgClr>
              <a:schemeClr val="bg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1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7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5747" y="457200"/>
            <a:ext cx="671850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"/>
          <a:stretch/>
        </p:blipFill>
        <p:spPr>
          <a:xfrm>
            <a:off x="2298787" y="1752600"/>
            <a:ext cx="6846396" cy="449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54EDC7-D47B-4C51-AD1A-3E657D79CB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9" t="3333" r="49351"/>
          <a:stretch/>
        </p:blipFill>
        <p:spPr>
          <a:xfrm>
            <a:off x="0" y="0"/>
            <a:ext cx="5800057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54EDC7-D47B-4C51-AD1A-3E657D79CB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9" t="3333" r="49351"/>
          <a:stretch/>
        </p:blipFill>
        <p:spPr>
          <a:xfrm flipH="1">
            <a:off x="5736102" y="0"/>
            <a:ext cx="5693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6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07732-45A4-4FD5-8B33-C24A6BE89BCE}"/>
              </a:ext>
            </a:extLst>
          </p:cNvPr>
          <p:cNvSpPr/>
          <p:nvPr/>
        </p:nvSpPr>
        <p:spPr>
          <a:xfrm>
            <a:off x="1676400" y="228601"/>
            <a:ext cx="8229600" cy="57206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4766" y="3125556"/>
            <a:ext cx="3200400" cy="6844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ভূমিহীনদের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2133" y="3085847"/>
            <a:ext cx="3200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9645" y="6067965"/>
            <a:ext cx="3200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18662" y="6067965"/>
            <a:ext cx="3200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12"/>
          <a:stretch/>
        </p:blipFill>
        <p:spPr>
          <a:xfrm>
            <a:off x="1299645" y="3698781"/>
            <a:ext cx="3816143" cy="2369183"/>
          </a:xfrm>
          <a:prstGeom prst="rect">
            <a:avLst/>
          </a:prstGeom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383" y="3691259"/>
            <a:ext cx="3799974" cy="23767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3C3B0B-D10A-4E03-9D52-21A89AB5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45" y="800664"/>
            <a:ext cx="3779631" cy="24832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E52F23-5032-4415-B45E-0EFB48340C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133" y="790035"/>
            <a:ext cx="3838224" cy="236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32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07732-45A4-4FD5-8B33-C24A6BE89BCE}"/>
              </a:ext>
            </a:extLst>
          </p:cNvPr>
          <p:cNvSpPr/>
          <p:nvPr/>
        </p:nvSpPr>
        <p:spPr>
          <a:xfrm>
            <a:off x="1676400" y="228601"/>
            <a:ext cx="8229600" cy="55913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সহায়তা-উৎপাদন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7400" y="3124200"/>
            <a:ext cx="3200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কারুশিল্প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সিল্ক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3117734"/>
            <a:ext cx="3200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জামদানি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23374" y="6150962"/>
            <a:ext cx="3200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ডেইরি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5600" y="6172198"/>
            <a:ext cx="3200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বিপণি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আড়ং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19" y="787732"/>
            <a:ext cx="3824910" cy="23439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68" y="798618"/>
            <a:ext cx="3743132" cy="23330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19" y="3567676"/>
            <a:ext cx="3824910" cy="2604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932" y="3549533"/>
            <a:ext cx="3724468" cy="2622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41520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9329" y="304800"/>
            <a:ext cx="26180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562600"/>
            <a:ext cx="1097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3" r="14828"/>
          <a:stretch/>
        </p:blipFill>
        <p:spPr>
          <a:xfrm>
            <a:off x="3119438" y="1145229"/>
            <a:ext cx="5257800" cy="40740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5699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21" y="1453346"/>
            <a:ext cx="5232979" cy="37282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9899"/>
            <a:ext cx="5257800" cy="37417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Rectangle 2"/>
          <p:cNvSpPr/>
          <p:nvPr/>
        </p:nvSpPr>
        <p:spPr>
          <a:xfrm>
            <a:off x="3331222" y="461436"/>
            <a:ext cx="4709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মাইডাস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2109361" y="5791201"/>
            <a:ext cx="78728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41324" y="5791201"/>
            <a:ext cx="78089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সহযোগিতার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বাড়ানো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09359" y="5791200"/>
            <a:ext cx="7306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বিপণনে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1554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7553" y="1295400"/>
            <a:ext cx="5257800" cy="3657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1" name="Picture 10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878406" y="1317812"/>
            <a:ext cx="5246794" cy="36351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Rectangle 2"/>
          <p:cNvSpPr/>
          <p:nvPr/>
        </p:nvSpPr>
        <p:spPr>
          <a:xfrm>
            <a:off x="3469510" y="344269"/>
            <a:ext cx="45576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প্রশিকা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3605989" y="5715000"/>
            <a:ext cx="4318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3605989" y="5715000"/>
            <a:ext cx="45448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নতুন পেশা তৈরী।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22785" y="5715000"/>
            <a:ext cx="5054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6075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1104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বেসরকারী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টিএমএসএস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কিছু জেনে নেই: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0000" r="7500" b="8333"/>
          <a:stretch/>
        </p:blipFill>
        <p:spPr>
          <a:xfrm>
            <a:off x="2133600" y="990600"/>
            <a:ext cx="7162800" cy="5791200"/>
          </a:xfrm>
          <a:prstGeom prst="rect">
            <a:avLst/>
          </a:prstGeom>
        </p:spPr>
      </p:pic>
      <p:pic>
        <p:nvPicPr>
          <p:cNvPr id="5" name="t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b="4445"/>
          <a:stretch/>
        </p:blipFill>
        <p:spPr>
          <a:xfrm>
            <a:off x="2438400" y="1371600"/>
            <a:ext cx="6521302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1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9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5181600" cy="3429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Rectangle 5"/>
          <p:cNvSpPr/>
          <p:nvPr/>
        </p:nvSpPr>
        <p:spPr>
          <a:xfrm>
            <a:off x="2873192" y="5650606"/>
            <a:ext cx="5750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বিত্তহীন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2873192" y="5650605"/>
            <a:ext cx="5516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আত্মঅকর্মসংস্থানে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11245" y="5638800"/>
            <a:ext cx="5759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কর্মসূচী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47800"/>
            <a:ext cx="5151198" cy="3429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" name="Rectangle 10"/>
          <p:cNvSpPr/>
          <p:nvPr/>
        </p:nvSpPr>
        <p:spPr>
          <a:xfrm>
            <a:off x="3124200" y="420469"/>
            <a:ext cx="5288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টিএমএসএস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6245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44798660"/>
              </p:ext>
            </p:extLst>
          </p:nvPr>
        </p:nvGraphicFramePr>
        <p:xfrm>
          <a:off x="2057400" y="1524000"/>
          <a:ext cx="70866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585180" y="496669"/>
            <a:ext cx="8326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শিল্পনীতি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২০১০-এ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উল্লিখিত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44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29305896"/>
              </p:ext>
            </p:extLst>
          </p:nvPr>
        </p:nvGraphicFramePr>
        <p:xfrm>
          <a:off x="1752600" y="914400"/>
          <a:ext cx="80010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9530044"/>
              </p:ext>
            </p:extLst>
          </p:nvPr>
        </p:nvGraphicFramePr>
        <p:xfrm>
          <a:off x="1752600" y="2438400"/>
          <a:ext cx="80010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14287892"/>
              </p:ext>
            </p:extLst>
          </p:nvPr>
        </p:nvGraphicFramePr>
        <p:xfrm>
          <a:off x="1752600" y="4648200"/>
          <a:ext cx="80772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8907732-45A4-4FD5-8B33-C24A6BE89BCE}"/>
              </a:ext>
            </a:extLst>
          </p:cNvPr>
          <p:cNvSpPr/>
          <p:nvPr/>
        </p:nvSpPr>
        <p:spPr>
          <a:xfrm>
            <a:off x="1490662" y="304800"/>
            <a:ext cx="8643938" cy="6096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শিল্পনীতি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২০১০-এ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উল্লিখিত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22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00" y="1451539"/>
            <a:ext cx="6161276" cy="39549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26692" y="304800"/>
            <a:ext cx="24432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3538" y="5722202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শিল্পনীতিতে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উল্লিখিত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6631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" y="3641467"/>
            <a:ext cx="5715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এইচ. এম. মতিউর রহমান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 পটুয়াখালী।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মোবাইল-০১৭১৬-২২৪৪২৫</a:t>
            </a:r>
            <a:endParaRPr lang="b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Email-matiur.ptk@gmail.com</a:t>
            </a:r>
            <a:endParaRPr lang="b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5600" y="3641467"/>
            <a:ext cx="39036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ব্যবসায় উদ্যোগ</a:t>
            </a: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৪</a:t>
            </a: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২০/০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/২০২১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600670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05F3CD-5D5F-4CB0-BB40-A116712FB5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" t="7017" r="13544" b="12281"/>
          <a:stretch/>
        </p:blipFill>
        <p:spPr>
          <a:xfrm>
            <a:off x="1797104" y="843660"/>
            <a:ext cx="2248122" cy="25853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E01C91-4A59-44F4-9704-6D8B57DCD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17202"/>
            <a:ext cx="2248122" cy="275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36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A3DD36-1B13-4E3F-A543-353B1F93EB66}"/>
              </a:ext>
            </a:extLst>
          </p:cNvPr>
          <p:cNvSpPr txBox="1"/>
          <p:nvPr/>
        </p:nvSpPr>
        <p:spPr>
          <a:xfrm>
            <a:off x="5748339" y="1487218"/>
            <a:ext cx="217078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24235" y="228600"/>
            <a:ext cx="1648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470299"/>
            <a:ext cx="4596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kern="1000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000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সর্ববৃহ</a:t>
            </a:r>
            <a:r>
              <a:rPr lang="en-US" sz="3200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kern="1000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এনজিও</a:t>
            </a:r>
            <a:r>
              <a:rPr lang="en-US" sz="3200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000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bn-IN" sz="3200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kern="1000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65619" y="1487217"/>
            <a:ext cx="797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ব্রাক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020" y="2437001"/>
            <a:ext cx="7582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টিএমএসএস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করেছি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A3DD36-1B13-4E3F-A543-353B1F93EB66}"/>
              </a:ext>
            </a:extLst>
          </p:cNvPr>
          <p:cNvSpPr txBox="1"/>
          <p:nvPr/>
        </p:nvSpPr>
        <p:spPr>
          <a:xfrm>
            <a:off x="8458200" y="2421683"/>
            <a:ext cx="217078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20943" y="2474259"/>
            <a:ext cx="1071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বগুড়া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6847" y="3623898"/>
            <a:ext cx="4418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মাইডাস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A3DD36-1B13-4E3F-A543-353B1F93EB66}"/>
              </a:ext>
            </a:extLst>
          </p:cNvPr>
          <p:cNvSpPr txBox="1"/>
          <p:nvPr/>
        </p:nvSpPr>
        <p:spPr>
          <a:xfrm>
            <a:off x="5550229" y="3603356"/>
            <a:ext cx="217078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76600" y="3613592"/>
            <a:ext cx="16074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বেসরকারি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4857925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A3DD36-1B13-4E3F-A543-353B1F93EB66}"/>
              </a:ext>
            </a:extLst>
          </p:cNvPr>
          <p:cNvSpPr txBox="1"/>
          <p:nvPr/>
        </p:nvSpPr>
        <p:spPr>
          <a:xfrm>
            <a:off x="8552804" y="4849153"/>
            <a:ext cx="249619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72201" y="4859389"/>
            <a:ext cx="1848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উদ্দীপনামূলক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65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44444E-6 -7.40741E-7 L 0.20069 -0.002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2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472 -0.01759 L 0.21181 -0.0067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7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44444E-6 -4.44444E-6 L 0.21806 0.0060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33333E-6 2.59259E-6 L 0.23917 0.004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5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8" grpId="0"/>
      <p:bldP spid="18" grpId="1"/>
      <p:bldP spid="20" grpId="0"/>
      <p:bldP spid="20" grpId="1"/>
      <p:bldP spid="22" grpId="0"/>
      <p:bldP spid="2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3838" y="5399782"/>
            <a:ext cx="11049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ঠেঙ্গামারা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সংঘ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4566768" y="304800"/>
            <a:ext cx="23631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56" y="1295400"/>
            <a:ext cx="5936564" cy="3886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781820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206" y="609600"/>
            <a:ext cx="61622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আন্তরিক ধন্যবাদ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8" y="1828800"/>
            <a:ext cx="4419600" cy="393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u"/>
      </p:transition>
    </mc:Choice>
    <mc:Fallback xmlns="">
      <p:transition spd="slow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2047B4C-B315-4C39-A959-AB77E1AEB835}"/>
              </a:ext>
            </a:extLst>
          </p:cNvPr>
          <p:cNvSpPr/>
          <p:nvPr/>
        </p:nvSpPr>
        <p:spPr>
          <a:xfrm>
            <a:off x="2817536" y="206876"/>
            <a:ext cx="5794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42" y="3428999"/>
            <a:ext cx="3443514" cy="26926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39886"/>
            <a:ext cx="3505200" cy="25799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762"/>
            <a:ext cx="3505200" cy="25142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914762"/>
            <a:ext cx="3352800" cy="25142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42" y="914970"/>
            <a:ext cx="3443514" cy="25140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439886"/>
            <a:ext cx="3352800" cy="25799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Rectangle 2"/>
          <p:cNvSpPr/>
          <p:nvPr/>
        </p:nvSpPr>
        <p:spPr>
          <a:xfrm>
            <a:off x="914400" y="6096000"/>
            <a:ext cx="960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সহায়তাকারী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34546" y="6030685"/>
            <a:ext cx="811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সহায়তাকারী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প্রতিষ্ঠানগুলোকে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673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3" grpId="0"/>
      <p:bldP spid="3" grpId="1"/>
      <p:bldP spid="3" grpId="2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047B4C-B315-4C39-A959-AB77E1AEB835}"/>
              </a:ext>
            </a:extLst>
          </p:cNvPr>
          <p:cNvSpPr/>
          <p:nvPr/>
        </p:nvSpPr>
        <p:spPr>
          <a:xfrm>
            <a:off x="867228" y="6059269"/>
            <a:ext cx="9953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সহায়তাকারী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সংস্থাগুলো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13" y="826104"/>
            <a:ext cx="4275502" cy="2590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838200"/>
            <a:ext cx="4114800" cy="2590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1" name="Picture 10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16086"/>
            <a:ext cx="4114800" cy="25037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BAC3FF-37AF-4090-8FBC-B685CFC0AF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13" y="3516087"/>
            <a:ext cx="4275502" cy="254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72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524470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68" y="1752600"/>
            <a:ext cx="6352939" cy="38409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96756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u"/>
      </p:transition>
    </mc:Choice>
    <mc:Fallback xmlns="">
      <p:transition spd="slow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66A7654-F2F8-47D9-BA65-3250BF2DE81C}"/>
              </a:ext>
            </a:extLst>
          </p:cNvPr>
          <p:cNvSpPr/>
          <p:nvPr/>
        </p:nvSpPr>
        <p:spPr>
          <a:xfrm>
            <a:off x="838200" y="2360474"/>
            <a:ext cx="1013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শিল্পনীতিতে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উল্লিখিত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886200" y="457200"/>
            <a:ext cx="373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9789" y="1961109"/>
            <a:ext cx="4158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54412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Sing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0000" r="7500" b="8333"/>
          <a:stretch/>
        </p:blipFill>
        <p:spPr>
          <a:xfrm>
            <a:off x="2133600" y="914400"/>
            <a:ext cx="7162800" cy="5791200"/>
          </a:xfrm>
          <a:prstGeom prst="rect">
            <a:avLst/>
          </a:prstGeom>
        </p:spPr>
      </p:pic>
      <p:pic>
        <p:nvPicPr>
          <p:cNvPr id="3" name="1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b="1786"/>
          <a:stretch/>
        </p:blipFill>
        <p:spPr>
          <a:xfrm>
            <a:off x="2438400" y="1295400"/>
            <a:ext cx="6502400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304800"/>
            <a:ext cx="967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বেসরকারী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ব্রাক সম্পর্কে কিছু জেনে নেই: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855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07732-45A4-4FD5-8B33-C24A6BE89BCE}"/>
              </a:ext>
            </a:extLst>
          </p:cNvPr>
          <p:cNvSpPr/>
          <p:nvPr/>
        </p:nvSpPr>
        <p:spPr>
          <a:xfrm>
            <a:off x="1676400" y="228601"/>
            <a:ext cx="8229600" cy="56818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872990"/>
            <a:ext cx="4343400" cy="27846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51219"/>
            <a:ext cx="4181611" cy="27846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Rectangle 6"/>
          <p:cNvSpPr/>
          <p:nvPr/>
        </p:nvSpPr>
        <p:spPr>
          <a:xfrm>
            <a:off x="1143000" y="3810000"/>
            <a:ext cx="9220200" cy="27432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সর্ববৃহত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১৯৭২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ফজলে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আবেদ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ত্রাণ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পুনর্বাসনসহ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দারিদ্র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দূরীকরণ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ক্ষমতায়নের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39568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07732-45A4-4FD5-8B33-C24A6BE89BCE}"/>
              </a:ext>
            </a:extLst>
          </p:cNvPr>
          <p:cNvSpPr/>
          <p:nvPr/>
        </p:nvSpPr>
        <p:spPr>
          <a:xfrm>
            <a:off x="1503743" y="6169974"/>
            <a:ext cx="8229600" cy="55913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3743" y="3132200"/>
            <a:ext cx="3200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বুনন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28715" y="3176068"/>
            <a:ext cx="3200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হাঁস-মুরগী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28069" y="5790075"/>
            <a:ext cx="3200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গুড়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12263" y="5781693"/>
            <a:ext cx="3200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বেতের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সামগ্রী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840295"/>
            <a:ext cx="3697062" cy="23692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840295"/>
            <a:ext cx="3799715" cy="23692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8" y="3589400"/>
            <a:ext cx="3624642" cy="22006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29" y="3640524"/>
            <a:ext cx="3770686" cy="21495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2047B4C-B315-4C39-A959-AB77E1AEB835}"/>
              </a:ext>
            </a:extLst>
          </p:cNvPr>
          <p:cNvSpPr/>
          <p:nvPr/>
        </p:nvSpPr>
        <p:spPr>
          <a:xfrm>
            <a:off x="2817536" y="206876"/>
            <a:ext cx="5794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কী দেখছ?</a:t>
            </a:r>
          </a:p>
        </p:txBody>
      </p:sp>
    </p:spTree>
    <p:extLst>
      <p:ext uri="{BB962C8B-B14F-4D97-AF65-F5344CB8AC3E}">
        <p14:creationId xmlns:p14="http://schemas.microsoft.com/office/powerpoint/2010/main" val="631510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14754</TotalTime>
  <Words>548</Words>
  <Application>Microsoft Office PowerPoint</Application>
  <PresentationFormat>Custom</PresentationFormat>
  <Paragraphs>88</Paragraphs>
  <Slides>22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account</dc:creator>
  <cp:lastModifiedBy>3 Star</cp:lastModifiedBy>
  <cp:revision>2346</cp:revision>
  <dcterms:created xsi:type="dcterms:W3CDTF">2006-08-16T00:00:00Z</dcterms:created>
  <dcterms:modified xsi:type="dcterms:W3CDTF">2021-02-20T12:07:00Z</dcterms:modified>
</cp:coreProperties>
</file>