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65" r:id="rId4"/>
    <p:sldId id="266" r:id="rId5"/>
    <p:sldId id="270" r:id="rId6"/>
    <p:sldId id="273" r:id="rId7"/>
    <p:sldId id="268" r:id="rId8"/>
    <p:sldId id="272" r:id="rId9"/>
    <p:sldId id="274" r:id="rId10"/>
    <p:sldId id="271" r:id="rId11"/>
    <p:sldId id="258" r:id="rId12"/>
    <p:sldId id="259" r:id="rId13"/>
    <p:sldId id="264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A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FE7A7-48F9-45CE-AFE2-F663B77D9B16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CFFC1-DA4B-42B1-B703-46CCF80B1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4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১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নং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চিত্রের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মেশিনটিতে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ইনপুট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হিসাবে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ধান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দিলে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আউটপুট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হিসাবে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পাব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? (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চাল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তাহলে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চাল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আসাটা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কিসের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নির্ভর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? (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ধানের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)।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সিস্টেমটিকে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পারি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? ( </a:t>
            </a:r>
            <a:r>
              <a:rPr lang="en-US" baseline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ফাংশন</a:t>
            </a:r>
            <a:r>
              <a:rPr lang="en-US" baseline="0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CFFC1-DA4B-42B1-B703-46CCF80B17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7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CFFC1-DA4B-42B1-B703-46CCF80B17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1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7" y="1254034"/>
            <a:ext cx="9588136" cy="4328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6287" y="313509"/>
            <a:ext cx="9588136" cy="940525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9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9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endParaRPr lang="en-US" sz="96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7" y="252549"/>
            <a:ext cx="11721737" cy="10450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অন্বয়ের</a:t>
            </a:r>
            <a:r>
              <a:rPr lang="en-US" sz="6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6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ফাংশন</a:t>
            </a:r>
            <a:endParaRPr lang="en-US" sz="60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" y="1288869"/>
            <a:ext cx="11747863" cy="2177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যদি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কোনো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অন্বয়ের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উপাদানবিশিষ্ট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দুইটি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ভিন্ন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ক্রমজোড়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pPr algn="just"/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ঐ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অন্বয়কে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ফাংশন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 s={(2,4),(5.10),(7,7)}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অন্বয়টি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ফাংশন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সদস্য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ক্রমজোড়গুলোর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ভিন্ন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ভিন্ন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466010"/>
            <a:ext cx="11852366" cy="33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6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637" y="2087895"/>
            <a:ext cx="9070848" cy="2587752"/>
          </a:xfrm>
        </p:spPr>
        <p:txBody>
          <a:bodyPr/>
          <a:lstStyle/>
          <a:p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3623" y="1449875"/>
            <a:ext cx="9070848" cy="5792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62141" y="1391077"/>
            <a:ext cx="26677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একক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কাজ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3637" y="2199427"/>
            <a:ext cx="9070848" cy="6705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১।প্রশ্নঃফাংশন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9250" y="2973409"/>
            <a:ext cx="9025236" cy="7097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২।প্রশ্নঃসকল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অন্বয়ই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ফাংশন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250" y="3853441"/>
            <a:ext cx="9060834" cy="11626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৩।ফাংশনের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স্বাধীন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চলক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পরাধীন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চলকে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787" y="-123793"/>
            <a:ext cx="3655139" cy="1993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655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32411" y="1288870"/>
            <a:ext cx="9535886" cy="1053736"/>
          </a:xfrm>
          <a:prstGeom prst="rect">
            <a:avLst/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txBody>
          <a:bodyPr wrap="none">
            <a:prstTxWarp prst="textWave2">
              <a:avLst>
                <a:gd name="adj1" fmla="val 12500"/>
                <a:gd name="adj2" fmla="val 137"/>
              </a:avLst>
            </a:prstTxWarp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32411" y="2342606"/>
                <a:ext cx="9535886" cy="3213463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85800" indent="-685800" algn="ctr">
                  <a:buFont typeface="Wingdings" panose="05000000000000000000" pitchFamily="2" charset="2"/>
                  <a:buChar char="q"/>
                </a:pPr>
                <a:r>
                  <a:rPr lang="en-US" sz="60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যদি </a:t>
                </a:r>
                <a:r>
                  <a:rPr lang="en-US" sz="6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f(y)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60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+ 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𝑦</m:t>
                        </m:r>
                      </m:e>
                      <m:sup>
                        <m:r>
                          <a:rPr lang="en-US" sz="6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- 4y – 8 </a:t>
                </a:r>
                <a:r>
                  <a:rPr lang="en-US" sz="6000" dirty="0" err="1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60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60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k </a:t>
                </a:r>
                <a:r>
                  <a:rPr lang="en-US" sz="6000" dirty="0" err="1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তবে</a:t>
                </a:r>
                <a:r>
                  <a:rPr lang="en-US" sz="60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60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60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মানের</a:t>
                </a:r>
                <a:r>
                  <a:rPr lang="en-US" sz="60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6000" dirty="0" err="1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জন্য</a:t>
                </a:r>
                <a:r>
                  <a:rPr lang="en-US" sz="60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6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f(-2) =0 </a:t>
                </a:r>
                <a:r>
                  <a:rPr lang="en-US" sz="6000" dirty="0" err="1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60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?</a:t>
                </a:r>
                <a:endParaRPr lang="en-US" sz="6000" dirty="0">
                  <a:solidFill>
                    <a:srgbClr val="00B05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411" y="2342606"/>
                <a:ext cx="9535886" cy="3213463"/>
              </a:xfrm>
              <a:prstGeom prst="rect">
                <a:avLst/>
              </a:prstGeom>
              <a:blipFill>
                <a:blip r:embed="rId2"/>
                <a:stretch>
                  <a:fillRect l="-2937" t="-1134" r="-5109" b="-7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352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14994" y="1323703"/>
            <a:ext cx="9527177" cy="830997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4994" y="2154700"/>
            <a:ext cx="9605555" cy="3401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14994" y="2154700"/>
                <a:ext cx="9614263" cy="9020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85800" indent="-685800">
                  <a:buFont typeface="Wingdings" panose="05000000000000000000" pitchFamily="2" charset="2"/>
                  <a:buChar char="v"/>
                </a:pP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+ 5x -3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,f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(-1)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এর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মান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কত</a:t>
                </a:r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94" y="2154700"/>
                <a:ext cx="9614263" cy="902009"/>
              </a:xfrm>
              <a:prstGeom prst="rect">
                <a:avLst/>
              </a:prstGeom>
              <a:blipFill>
                <a:blip r:embed="rId2"/>
                <a:stretch>
                  <a:fillRect l="-1963" t="-2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866898" y="3213462"/>
            <a:ext cx="1584960" cy="383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(ক) -3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3893155" y="3196596"/>
            <a:ext cx="1663338" cy="383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(খ) -9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177635" y="3179729"/>
            <a:ext cx="1558835" cy="400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(গ) 1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8275753" y="3195768"/>
            <a:ext cx="1464565" cy="366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(ঘ)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14994" y="3936273"/>
            <a:ext cx="9614263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y=2x </a:t>
            </a:r>
            <a:r>
              <a:rPr lang="en-US" sz="44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ফাংশনের</a:t>
            </a:r>
            <a:r>
              <a:rPr lang="en-US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লেখচিত্র</a:t>
            </a:r>
            <a:r>
              <a:rPr lang="en-US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কেমন</a:t>
            </a:r>
            <a:r>
              <a:rPr lang="en-US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3623" y="4833257"/>
            <a:ext cx="2097675" cy="469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(ক) </a:t>
            </a:r>
            <a:r>
              <a:rPr lang="en-US" sz="2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সরল</a:t>
            </a:r>
            <a:r>
              <a:rPr lang="en-US" sz="2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রেখা</a:t>
            </a:r>
            <a:r>
              <a:rPr lang="en-US" sz="2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3835690" y="4821948"/>
            <a:ext cx="2067189" cy="472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(খ) </a:t>
            </a:r>
            <a:r>
              <a:rPr lang="en-US" sz="2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ত্রিভুজ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6177635" y="4829959"/>
            <a:ext cx="1898469" cy="472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(গ) </a:t>
            </a:r>
            <a:r>
              <a:rPr lang="en-US" sz="2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বক্ররেখা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8489661" y="4807783"/>
            <a:ext cx="1864829" cy="461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(ঘ) </a:t>
            </a:r>
            <a:r>
              <a:rPr lang="en-US" sz="28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বৃত্ত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9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88869" y="1332411"/>
            <a:ext cx="9579428" cy="923330"/>
          </a:xfrm>
          <a:prstGeom prst="rect">
            <a:avLst/>
          </a:prstGeom>
          <a:solidFill>
            <a:srgbClr val="FF0000"/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88869" y="2255741"/>
                <a:ext cx="9640388" cy="32916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71500" indent="-571500" algn="ctr">
                  <a:buFont typeface="Wingdings" panose="05000000000000000000" pitchFamily="2" charset="2"/>
                  <a:buChar char="v"/>
                </a:pPr>
                <a:r>
                  <a:rPr lang="en-US" sz="4000" dirty="0" smtClean="0">
                    <a:solidFill>
                      <a:schemeClr val="tx1"/>
                    </a:solidFill>
                  </a:rPr>
                  <a:t>g(x)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হলে,দেখাও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g(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) =g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)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869" y="2255741"/>
                <a:ext cx="9640388" cy="3291619"/>
              </a:xfrm>
              <a:prstGeom prst="rect">
                <a:avLst/>
              </a:prstGeom>
              <a:blipFill>
                <a:blip r:embed="rId2"/>
                <a:stretch>
                  <a:fillRect l="-1199" r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50" y="1368115"/>
            <a:ext cx="2932175" cy="19933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9828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7" y="1271451"/>
            <a:ext cx="9553302" cy="424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9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32411" y="1358537"/>
            <a:ext cx="9527178" cy="1200329"/>
          </a:xfrm>
          <a:prstGeom prst="rect">
            <a:avLst/>
          </a:prstGeom>
          <a:solidFill>
            <a:srgbClr val="00B050"/>
          </a:solidFill>
          <a:ln w="76200">
            <a:solidFill>
              <a:srgbClr val="86A8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72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2411" y="2558866"/>
            <a:ext cx="4134939" cy="2971077"/>
          </a:xfrm>
          <a:prstGeom prst="rect">
            <a:avLst/>
          </a:prstGeom>
          <a:solidFill>
            <a:srgbClr val="C00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মোঃবায়েজিদুল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হাসান</a:t>
            </a:r>
            <a:endParaRPr lang="en-US" sz="3600" b="1" dirty="0" smtClean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 </a:t>
            </a:r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r>
              <a:rPr lang="en-US" sz="36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এস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এড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 </a:t>
            </a:r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)</a:t>
            </a: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রাণীগাঁও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দাখিল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মাদ্রাসা</a:t>
            </a:r>
            <a:endParaRPr lang="en-US" sz="3600" b="1" dirty="0" smtClean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চুনারুঘাট,হবিগঞ্জ</a:t>
            </a:r>
            <a:r>
              <a:rPr lang="en-US" sz="3600" b="1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48599" y="2558866"/>
            <a:ext cx="3010989" cy="2971077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শ্রেণিঃ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১০ম</a:t>
            </a:r>
          </a:p>
          <a:p>
            <a:pPr algn="ctr"/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endParaRPr lang="en-US" sz="3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অধ্যায়ঃ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২য়</a:t>
            </a:r>
          </a:p>
          <a:p>
            <a:pPr algn="ctr"/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তারিখঃ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১৭/০২/২০২১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2493870"/>
            <a:ext cx="2247898" cy="30360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41676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18606" y="304800"/>
            <a:ext cx="9265920" cy="1741714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54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দুইটি</a:t>
            </a:r>
            <a:r>
              <a:rPr lang="en-US" sz="54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54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করঃ</a:t>
            </a:r>
            <a:endParaRPr lang="en-US" sz="54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5" y="2316480"/>
            <a:ext cx="5814333" cy="4275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9" y="2316480"/>
            <a:ext cx="5878285" cy="4275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945" y="5107709"/>
            <a:ext cx="905164" cy="6373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endParaRPr lang="en-US" sz="36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4145" y="5828145"/>
            <a:ext cx="969819" cy="5449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endParaRPr lang="en-US" sz="32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5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8582" y="369456"/>
            <a:ext cx="9051636" cy="29186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01272" y="3426692"/>
            <a:ext cx="7786256" cy="260465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ফাংশন</a:t>
            </a:r>
            <a:endParaRPr lang="en-US" sz="138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1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994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9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014194"/>
            <a:ext cx="6775269" cy="7377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751909"/>
            <a:ext cx="8795657" cy="7837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66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ফাংশন</a:t>
            </a:r>
            <a:r>
              <a:rPr lang="en-US" sz="66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66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66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বলতা</a:t>
            </a:r>
            <a:r>
              <a:rPr lang="en-US" sz="66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66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66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614057"/>
            <a:ext cx="9117874" cy="12453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44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ফাংশনের</a:t>
            </a:r>
            <a:r>
              <a:rPr lang="en-US" sz="44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ডোমেন</a:t>
            </a:r>
            <a:r>
              <a:rPr lang="en-US" sz="44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রেঞ্জ</a:t>
            </a:r>
            <a:r>
              <a:rPr lang="en-US" sz="44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44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4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946469"/>
            <a:ext cx="8934994" cy="7663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4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ফাংশনের</a:t>
            </a:r>
            <a:r>
              <a:rPr lang="en-US" sz="4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লেখচিত্র</a:t>
            </a:r>
            <a:r>
              <a:rPr lang="en-US" sz="4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অঙ্কন</a:t>
            </a:r>
            <a:r>
              <a:rPr lang="en-US" sz="4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12823"/>
            <a:ext cx="10990217" cy="7924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৪।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ফাংশনের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গাণিতিক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5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267856"/>
            <a:ext cx="11702473" cy="63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8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5120" y="322217"/>
            <a:ext cx="3927566" cy="687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ফাংশন</a:t>
            </a:r>
            <a:endParaRPr lang="en-US" sz="5400" b="1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73" y="1733712"/>
            <a:ext cx="2560779" cy="2173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" y="1210491"/>
            <a:ext cx="449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Aও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B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সেটের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অন্বয়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লক্ষ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করিঃ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" y="1733711"/>
            <a:ext cx="7001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যখন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y= x+ 2,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তখন</a:t>
            </a:r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হলে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,y =3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হলে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 =4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হলে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34" y="1132114"/>
            <a:ext cx="3619909" cy="2775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3840" y="4005943"/>
            <a:ext cx="11948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ৎ x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y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মাত্র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x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ও  y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y= x+ 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2দ্বারা।</a:t>
            </a:r>
          </a:p>
          <a:p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সুতরাং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দুইটি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চলক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এমন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সম্পর্কযুক্ত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x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y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মাত্র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y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x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ফাংশন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x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ফাংশনকে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সাধারনত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</a:t>
            </a:r>
          </a:p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Y, f(x), g(x), F(x)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এখানে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x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স্বাধীন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চলক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y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পরাধীন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চলক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।      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232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4691" y="369455"/>
            <a:ext cx="2835564" cy="720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1673" y="1376218"/>
                <a:ext cx="11720945" cy="701964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85800" indent="-685800" algn="ctr">
                  <a:buFont typeface="Wingdings" panose="05000000000000000000" pitchFamily="2" charset="2"/>
                  <a:buChar char="v"/>
                </a:pPr>
                <a:r>
                  <a:rPr lang="en-US" sz="48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f(x)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4x + 3 </a:t>
                </a:r>
                <a:r>
                  <a:rPr lang="en-US" sz="4800" dirty="0" err="1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48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,f (-1) </a:t>
                </a:r>
                <a:r>
                  <a:rPr lang="en-US" sz="4800" dirty="0" err="1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নির্ণয়</a:t>
                </a:r>
                <a:r>
                  <a:rPr lang="en-US" sz="48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800" dirty="0" err="1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</a:t>
                </a:r>
                <a:r>
                  <a:rPr lang="en-US" sz="4800" dirty="0" smtClean="0">
                    <a:solidFill>
                      <a:srgbClr val="FF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  <a:endParaRPr lang="en-US" sz="4800" dirty="0">
                  <a:solidFill>
                    <a:srgbClr val="FF000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1376218"/>
                <a:ext cx="11720945" cy="701964"/>
              </a:xfrm>
              <a:prstGeom prst="rect">
                <a:avLst/>
              </a:prstGeom>
              <a:blipFill>
                <a:blip r:embed="rId2"/>
                <a:stretch>
                  <a:fillRect t="-24786" b="-5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1673" y="2179782"/>
                <a:ext cx="11720945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সমাধানঃ</a:t>
                </a:r>
              </a:p>
              <a:p>
                <a:r>
                  <a:rPr lang="en-US" sz="6000" dirty="0" smtClean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দেওয়া </a:t>
                </a:r>
                <a:r>
                  <a:rPr lang="en-US" sz="6000" dirty="0" err="1" smtClean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আছে</a:t>
                </a:r>
                <a:r>
                  <a:rPr lang="en-US" sz="6000" dirty="0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60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f(x)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600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sz="60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4x + </a:t>
                </a:r>
                <a:r>
                  <a:rPr lang="en-US" sz="6000" dirty="0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3</a:t>
                </a:r>
              </a:p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∴</m:t>
                    </m:r>
                  </m:oMath>
                </a14:m>
                <a:r>
                  <a:rPr lang="en-US" sz="6000" dirty="0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f (-1)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(−</m:t>
                        </m:r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</m:t>
                        </m:r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- 4(-1) + 3</a:t>
                </a:r>
              </a:p>
              <a:p>
                <a:r>
                  <a:rPr lang="en-US" sz="60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6000" dirty="0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    = 1 +4 +3</a:t>
                </a:r>
              </a:p>
              <a:p>
                <a:r>
                  <a:rPr lang="en-US" sz="6000" dirty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6000" dirty="0" smtClean="0">
                    <a:solidFill>
                      <a:srgbClr val="7030A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    = 8</a:t>
                </a:r>
                <a:endParaRPr lang="en-US" sz="60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3" y="2179782"/>
                <a:ext cx="11720945" cy="4708981"/>
              </a:xfrm>
              <a:prstGeom prst="rect">
                <a:avLst/>
              </a:prstGeom>
              <a:blipFill>
                <a:blip r:embed="rId3"/>
                <a:stretch>
                  <a:fillRect l="-3120" t="-4145" b="-7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072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163781"/>
            <a:ext cx="11831781" cy="5504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382" y="230909"/>
            <a:ext cx="11711709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ফাংশনের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ডোমেন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রেঞ্জ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লেখচিত্রঃ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94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333</TotalTime>
  <Words>395</Words>
  <Application>Microsoft Office PowerPoint</Application>
  <PresentationFormat>Widescreen</PresentationFormat>
  <Paragraphs>66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Cambria Math</vt:lpstr>
      <vt:lpstr>Century Gothic</vt:lpstr>
      <vt:lpstr>Garamond</vt:lpstr>
      <vt:lpstr>Nikosh</vt:lpstr>
      <vt:lpstr>Times New Roman</vt:lpstr>
      <vt:lpstr>Wingdings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42</cp:revision>
  <dcterms:created xsi:type="dcterms:W3CDTF">2021-02-17T07:23:50Z</dcterms:created>
  <dcterms:modified xsi:type="dcterms:W3CDTF">2021-02-21T14:55:20Z</dcterms:modified>
</cp:coreProperties>
</file>