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2" r:id="rId3"/>
    <p:sldId id="259" r:id="rId4"/>
    <p:sldId id="260" r:id="rId5"/>
    <p:sldId id="266" r:id="rId6"/>
    <p:sldId id="286" r:id="rId7"/>
    <p:sldId id="262" r:id="rId8"/>
    <p:sldId id="292" r:id="rId9"/>
    <p:sldId id="288" r:id="rId10"/>
    <p:sldId id="263" r:id="rId11"/>
    <p:sldId id="264" r:id="rId12"/>
    <p:sldId id="265" r:id="rId13"/>
    <p:sldId id="287" r:id="rId14"/>
    <p:sldId id="270" r:id="rId15"/>
    <p:sldId id="268" r:id="rId16"/>
    <p:sldId id="290" r:id="rId17"/>
    <p:sldId id="275" r:id="rId18"/>
    <p:sldId id="291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D1C6A-74AB-4E4B-8D4C-FA8F1CC12D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FB2D4A-8999-4E48-90EF-D0CED796D86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Group-1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2735DA2-96C8-48A9-B04A-972B2576FB00}" type="parTrans" cxnId="{3572468E-D432-44D9-B618-B2DAF6E5F414}">
      <dgm:prSet/>
      <dgm:spPr/>
      <dgm:t>
        <a:bodyPr/>
        <a:lstStyle/>
        <a:p>
          <a:endParaRPr lang="en-US" sz="2400"/>
        </a:p>
      </dgm:t>
    </dgm:pt>
    <dgm:pt modelId="{0EFD8565-F0FB-481E-B405-B28E1C6D3E88}" type="sibTrans" cxnId="{3572468E-D432-44D9-B618-B2DAF6E5F414}">
      <dgm:prSet/>
      <dgm:spPr/>
      <dgm:t>
        <a:bodyPr/>
        <a:lstStyle/>
        <a:p>
          <a:endParaRPr lang="en-US" sz="2400"/>
        </a:p>
      </dgm:t>
    </dgm:pt>
    <dgm:pt modelId="{C8597785-67E6-4087-A52B-5275F8D2D120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Where does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Saikat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live?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AC3B22BB-DB12-4410-8C40-0DEC94C47E28}" type="parTrans" cxnId="{046EE76E-D888-47B4-AF34-5FCD57EE04E1}">
      <dgm:prSet/>
      <dgm:spPr/>
      <dgm:t>
        <a:bodyPr/>
        <a:lstStyle/>
        <a:p>
          <a:endParaRPr lang="en-US" sz="2400"/>
        </a:p>
      </dgm:t>
    </dgm:pt>
    <dgm:pt modelId="{FE9917F3-6C43-4D3C-9781-3E6DAF256FE2}" type="sibTrans" cxnId="{046EE76E-D888-47B4-AF34-5FCD57EE04E1}">
      <dgm:prSet/>
      <dgm:spPr/>
      <dgm:t>
        <a:bodyPr/>
        <a:lstStyle/>
        <a:p>
          <a:endParaRPr lang="en-US" sz="2400"/>
        </a:p>
      </dgm:t>
    </dgm:pt>
    <dgm:pt modelId="{9555A53C-1CD2-47B5-B9AF-52872C79CC6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smtClean="0"/>
            <a:t>What does he wants to improve?</a:t>
          </a:r>
          <a:endParaRPr lang="en-US" sz="3200" dirty="0"/>
        </a:p>
      </dgm:t>
    </dgm:pt>
    <dgm:pt modelId="{188A4626-DE27-4BD7-9688-55ADEDF422E8}" type="parTrans" cxnId="{73CCE236-6A88-461A-96AF-0EC2691587CE}">
      <dgm:prSet/>
      <dgm:spPr/>
      <dgm:t>
        <a:bodyPr/>
        <a:lstStyle/>
        <a:p>
          <a:endParaRPr lang="en-US" sz="2400"/>
        </a:p>
      </dgm:t>
    </dgm:pt>
    <dgm:pt modelId="{04E9DF70-1367-40CF-88BA-2CF97F529FF1}" type="sibTrans" cxnId="{73CCE236-6A88-461A-96AF-0EC2691587CE}">
      <dgm:prSet/>
      <dgm:spPr/>
      <dgm:t>
        <a:bodyPr/>
        <a:lstStyle/>
        <a:p>
          <a:endParaRPr lang="en-US" sz="2400"/>
        </a:p>
      </dgm:t>
    </dgm:pt>
    <dgm:pt modelId="{13300779-2074-4AE2-8AAB-9287C6A55B0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Group-2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990D7EF-F95E-43BD-9F66-A312FD8F15AC}" type="parTrans" cxnId="{796FF950-CBAC-4096-84B0-80DD5309829E}">
      <dgm:prSet/>
      <dgm:spPr/>
      <dgm:t>
        <a:bodyPr/>
        <a:lstStyle/>
        <a:p>
          <a:endParaRPr lang="en-US" sz="2400"/>
        </a:p>
      </dgm:t>
    </dgm:pt>
    <dgm:pt modelId="{E63FBD82-325F-43EF-AC96-A64E9F2EFBEE}" type="sibTrans" cxnId="{796FF950-CBAC-4096-84B0-80DD5309829E}">
      <dgm:prSet/>
      <dgm:spPr/>
      <dgm:t>
        <a:bodyPr/>
        <a:lstStyle/>
        <a:p>
          <a:endParaRPr lang="en-US" sz="2400"/>
        </a:p>
      </dgm:t>
    </dgm:pt>
    <dgm:pt modelId="{94967BCE-3D5B-4467-B1A8-301FF520B6CD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dirty="0" smtClean="0"/>
            <a:t>What is Mr. Islam?</a:t>
          </a:r>
          <a:endParaRPr lang="en-US" sz="3200" dirty="0"/>
        </a:p>
      </dgm:t>
    </dgm:pt>
    <dgm:pt modelId="{78E3EA09-FD35-45AF-B1CB-D50D1EB82054}" type="parTrans" cxnId="{C25DE2C3-32E0-4EE7-B97A-B619AE34DD48}">
      <dgm:prSet/>
      <dgm:spPr/>
      <dgm:t>
        <a:bodyPr/>
        <a:lstStyle/>
        <a:p>
          <a:endParaRPr lang="en-US" sz="2400"/>
        </a:p>
      </dgm:t>
    </dgm:pt>
    <dgm:pt modelId="{A03482C2-7FF9-4F36-955E-D3B66E695959}" type="sibTrans" cxnId="{C25DE2C3-32E0-4EE7-B97A-B619AE34DD48}">
      <dgm:prSet/>
      <dgm:spPr/>
      <dgm:t>
        <a:bodyPr/>
        <a:lstStyle/>
        <a:p>
          <a:endParaRPr lang="en-US" sz="2400"/>
        </a:p>
      </dgm:t>
    </dgm:pt>
    <dgm:pt modelId="{8BE47FC2-722F-4835-82F0-B106083A8D0E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dirty="0" smtClean="0"/>
            <a:t>What does he do in his free time?</a:t>
          </a:r>
          <a:endParaRPr lang="en-US" sz="3200" dirty="0"/>
        </a:p>
      </dgm:t>
    </dgm:pt>
    <dgm:pt modelId="{45730872-F2B2-40EA-810A-7B8338A5ECD4}" type="parTrans" cxnId="{27AB21A2-5C7D-43CF-8751-8FB014BAFF6C}">
      <dgm:prSet/>
      <dgm:spPr/>
      <dgm:t>
        <a:bodyPr/>
        <a:lstStyle/>
        <a:p>
          <a:endParaRPr lang="en-US" sz="2400"/>
        </a:p>
      </dgm:t>
    </dgm:pt>
    <dgm:pt modelId="{CC0BB123-CC6D-486B-A35A-736927E68BC6}" type="sibTrans" cxnId="{27AB21A2-5C7D-43CF-8751-8FB014BAFF6C}">
      <dgm:prSet/>
      <dgm:spPr/>
      <dgm:t>
        <a:bodyPr/>
        <a:lstStyle/>
        <a:p>
          <a:endParaRPr lang="en-US" sz="2400"/>
        </a:p>
      </dgm:t>
    </dgm:pt>
    <dgm:pt modelId="{2CB1A4F2-B5F7-4BFC-BF8C-F5E1B60F6AE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Group-3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E6A1509-555A-4108-94AD-9229CD67E6BA}" type="parTrans" cxnId="{662E04CE-0EBF-41A9-B0C1-C9CAE752B081}">
      <dgm:prSet/>
      <dgm:spPr/>
      <dgm:t>
        <a:bodyPr/>
        <a:lstStyle/>
        <a:p>
          <a:endParaRPr lang="en-US" sz="2400"/>
        </a:p>
      </dgm:t>
    </dgm:pt>
    <dgm:pt modelId="{06C24C5F-3327-442F-9723-8FAF1B72DC47}" type="sibTrans" cxnId="{662E04CE-0EBF-41A9-B0C1-C9CAE752B081}">
      <dgm:prSet/>
      <dgm:spPr/>
      <dgm:t>
        <a:bodyPr/>
        <a:lstStyle/>
        <a:p>
          <a:endParaRPr lang="en-US" sz="2400"/>
        </a:p>
      </dgm:t>
    </dgm:pt>
    <dgm:pt modelId="{1479019F-8735-4206-8691-98ABAA01ACBC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3200" dirty="0" smtClean="0"/>
            <a:t>What is </a:t>
          </a:r>
          <a:r>
            <a:rPr lang="en-US" sz="3200" dirty="0" err="1" smtClean="0"/>
            <a:t>Monwara</a:t>
          </a:r>
          <a:r>
            <a:rPr lang="en-US" sz="3200" dirty="0" smtClean="0"/>
            <a:t> </a:t>
          </a:r>
          <a:r>
            <a:rPr lang="en-US" sz="3200" dirty="0" smtClean="0"/>
            <a:t>Begum?</a:t>
          </a:r>
          <a:endParaRPr lang="en-US" sz="3200" dirty="0"/>
        </a:p>
      </dgm:t>
    </dgm:pt>
    <dgm:pt modelId="{E37D4178-1AF0-4B27-8930-16ECAEAA9869}" type="parTrans" cxnId="{AD0E3CD0-9D80-4FB0-899A-AFB5560F2D56}">
      <dgm:prSet/>
      <dgm:spPr/>
      <dgm:t>
        <a:bodyPr/>
        <a:lstStyle/>
        <a:p>
          <a:endParaRPr lang="en-US" sz="2400"/>
        </a:p>
      </dgm:t>
    </dgm:pt>
    <dgm:pt modelId="{96ABF120-658E-4935-BB81-C192B65D9C53}" type="sibTrans" cxnId="{AD0E3CD0-9D80-4FB0-899A-AFB5560F2D56}">
      <dgm:prSet/>
      <dgm:spPr/>
      <dgm:t>
        <a:bodyPr/>
        <a:lstStyle/>
        <a:p>
          <a:endParaRPr lang="en-US" sz="2400"/>
        </a:p>
      </dgm:t>
    </dgm:pt>
    <dgm:pt modelId="{E3344553-5A2A-4DEA-9A8C-CCB55C2A4118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3200" dirty="0" smtClean="0"/>
            <a:t>What does she do in his free time?</a:t>
          </a:r>
          <a:endParaRPr lang="en-US" sz="3200" dirty="0"/>
        </a:p>
      </dgm:t>
    </dgm:pt>
    <dgm:pt modelId="{BBD72E29-2A9F-469A-8960-EBD7DA391A4F}" type="parTrans" cxnId="{41247D97-C877-43C9-BA66-5C5A31EE573C}">
      <dgm:prSet/>
      <dgm:spPr/>
      <dgm:t>
        <a:bodyPr/>
        <a:lstStyle/>
        <a:p>
          <a:endParaRPr lang="en-US" sz="2400"/>
        </a:p>
      </dgm:t>
    </dgm:pt>
    <dgm:pt modelId="{CD496158-66E0-40C5-974C-6EAF97D65B3C}" type="sibTrans" cxnId="{41247D97-C877-43C9-BA66-5C5A31EE573C}">
      <dgm:prSet/>
      <dgm:spPr/>
      <dgm:t>
        <a:bodyPr/>
        <a:lstStyle/>
        <a:p>
          <a:endParaRPr lang="en-US" sz="2400"/>
        </a:p>
      </dgm:t>
    </dgm:pt>
    <dgm:pt modelId="{AF333156-9044-4AAC-9133-B2B04E839738}" type="pres">
      <dgm:prSet presAssocID="{7B3D1C6A-74AB-4E4B-8D4C-FA8F1CC12D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5B3F3-D1A4-4C1B-B818-C08A11523FC0}" type="pres">
      <dgm:prSet presAssocID="{F1FB2D4A-8999-4E48-90EF-D0CED796D862}" presName="composite" presStyleCnt="0"/>
      <dgm:spPr/>
    </dgm:pt>
    <dgm:pt modelId="{6D7015D1-F654-4656-9603-0F8DDAE96BD7}" type="pres">
      <dgm:prSet presAssocID="{F1FB2D4A-8999-4E48-90EF-D0CED796D8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F957-0E63-4560-BF8B-76D435004A58}" type="pres">
      <dgm:prSet presAssocID="{F1FB2D4A-8999-4E48-90EF-D0CED796D862}" presName="descendantText" presStyleLbl="alignAcc1" presStyleIdx="0" presStyleCnt="3" custScaleY="125844" custLinFactNeighborX="196" custLinFactNeighborY="-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D9CF5-66D8-4DC2-8399-DF21AF82EAD3}" type="pres">
      <dgm:prSet presAssocID="{0EFD8565-F0FB-481E-B405-B28E1C6D3E88}" presName="sp" presStyleCnt="0"/>
      <dgm:spPr/>
    </dgm:pt>
    <dgm:pt modelId="{E3763413-F705-417A-BDD1-C3E16CE9EFD9}" type="pres">
      <dgm:prSet presAssocID="{13300779-2074-4AE2-8AAB-9287C6A55B02}" presName="composite" presStyleCnt="0"/>
      <dgm:spPr/>
    </dgm:pt>
    <dgm:pt modelId="{255AEE17-7C4A-40CC-8E67-75CD7E91A8AE}" type="pres">
      <dgm:prSet presAssocID="{13300779-2074-4AE2-8AAB-9287C6A55B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3610D-6EF9-4024-A2E3-EBACC60902C7}" type="pres">
      <dgm:prSet presAssocID="{13300779-2074-4AE2-8AAB-9287C6A55B02}" presName="descendantText" presStyleLbl="alignAcc1" presStyleIdx="1" presStyleCnt="3" custLinFactNeighborX="196" custLinFactNeighborY="16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66181-9D9D-418A-A294-A9BC29AF69EA}" type="pres">
      <dgm:prSet presAssocID="{E63FBD82-325F-43EF-AC96-A64E9F2EFBEE}" presName="sp" presStyleCnt="0"/>
      <dgm:spPr/>
    </dgm:pt>
    <dgm:pt modelId="{55A9BF2A-7D34-4F15-B9F6-EB328E049036}" type="pres">
      <dgm:prSet presAssocID="{2CB1A4F2-B5F7-4BFC-BF8C-F5E1B60F6AE6}" presName="composite" presStyleCnt="0"/>
      <dgm:spPr/>
    </dgm:pt>
    <dgm:pt modelId="{3EFEF3FA-1923-4125-9AF3-045599B8F073}" type="pres">
      <dgm:prSet presAssocID="{2CB1A4F2-B5F7-4BFC-BF8C-F5E1B60F6A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2CCDE-0D6B-4362-9C32-06A1F4E5EEA5}" type="pres">
      <dgm:prSet presAssocID="{2CB1A4F2-B5F7-4BFC-BF8C-F5E1B60F6AE6}" presName="descendantText" presStyleLbl="alignAcc1" presStyleIdx="2" presStyleCnt="3" custLinFactNeighborX="195" custLinFactNeighborY="15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C5A1A-5729-4744-B333-C518A857F82D}" type="presOf" srcId="{F1FB2D4A-8999-4E48-90EF-D0CED796D862}" destId="{6D7015D1-F654-4656-9603-0F8DDAE96BD7}" srcOrd="0" destOrd="0" presId="urn:microsoft.com/office/officeart/2005/8/layout/chevron2"/>
    <dgm:cxn modelId="{66BA2B6C-2205-425F-9F92-5DA9981F21DC}" type="presOf" srcId="{2CB1A4F2-B5F7-4BFC-BF8C-F5E1B60F6AE6}" destId="{3EFEF3FA-1923-4125-9AF3-045599B8F073}" srcOrd="0" destOrd="0" presId="urn:microsoft.com/office/officeart/2005/8/layout/chevron2"/>
    <dgm:cxn modelId="{C25DE2C3-32E0-4EE7-B97A-B619AE34DD48}" srcId="{13300779-2074-4AE2-8AAB-9287C6A55B02}" destId="{94967BCE-3D5B-4467-B1A8-301FF520B6CD}" srcOrd="0" destOrd="0" parTransId="{78E3EA09-FD35-45AF-B1CB-D50D1EB82054}" sibTransId="{A03482C2-7FF9-4F36-955E-D3B66E695959}"/>
    <dgm:cxn modelId="{3572468E-D432-44D9-B618-B2DAF6E5F414}" srcId="{7B3D1C6A-74AB-4E4B-8D4C-FA8F1CC12D47}" destId="{F1FB2D4A-8999-4E48-90EF-D0CED796D862}" srcOrd="0" destOrd="0" parTransId="{52735DA2-96C8-48A9-B04A-972B2576FB00}" sibTransId="{0EFD8565-F0FB-481E-B405-B28E1C6D3E88}"/>
    <dgm:cxn modelId="{9BAC9D01-D9AB-48DD-8F23-F115BF65C0E7}" type="presOf" srcId="{13300779-2074-4AE2-8AAB-9287C6A55B02}" destId="{255AEE17-7C4A-40CC-8E67-75CD7E91A8AE}" srcOrd="0" destOrd="0" presId="urn:microsoft.com/office/officeart/2005/8/layout/chevron2"/>
    <dgm:cxn modelId="{3D569A02-0289-40F5-B5FD-6E522294B684}" type="presOf" srcId="{1479019F-8735-4206-8691-98ABAA01ACBC}" destId="{4AB2CCDE-0D6B-4362-9C32-06A1F4E5EEA5}" srcOrd="0" destOrd="0" presId="urn:microsoft.com/office/officeart/2005/8/layout/chevron2"/>
    <dgm:cxn modelId="{6F4FB0AB-EADD-4419-9A09-AE525C17D263}" type="presOf" srcId="{94967BCE-3D5B-4467-B1A8-301FF520B6CD}" destId="{C263610D-6EF9-4024-A2E3-EBACC60902C7}" srcOrd="0" destOrd="0" presId="urn:microsoft.com/office/officeart/2005/8/layout/chevron2"/>
    <dgm:cxn modelId="{27AB21A2-5C7D-43CF-8751-8FB014BAFF6C}" srcId="{13300779-2074-4AE2-8AAB-9287C6A55B02}" destId="{8BE47FC2-722F-4835-82F0-B106083A8D0E}" srcOrd="1" destOrd="0" parTransId="{45730872-F2B2-40EA-810A-7B8338A5ECD4}" sibTransId="{CC0BB123-CC6D-486B-A35A-736927E68BC6}"/>
    <dgm:cxn modelId="{F9817715-30F0-4179-A836-07CC7B1056E2}" type="presOf" srcId="{8BE47FC2-722F-4835-82F0-B106083A8D0E}" destId="{C263610D-6EF9-4024-A2E3-EBACC60902C7}" srcOrd="0" destOrd="1" presId="urn:microsoft.com/office/officeart/2005/8/layout/chevron2"/>
    <dgm:cxn modelId="{AB3BD6C6-12B7-41E0-9CF9-C7D0AA85516F}" type="presOf" srcId="{C8597785-67E6-4087-A52B-5275F8D2D120}" destId="{2E93F957-0E63-4560-BF8B-76D435004A58}" srcOrd="0" destOrd="0" presId="urn:microsoft.com/office/officeart/2005/8/layout/chevron2"/>
    <dgm:cxn modelId="{662E04CE-0EBF-41A9-B0C1-C9CAE752B081}" srcId="{7B3D1C6A-74AB-4E4B-8D4C-FA8F1CC12D47}" destId="{2CB1A4F2-B5F7-4BFC-BF8C-F5E1B60F6AE6}" srcOrd="2" destOrd="0" parTransId="{1E6A1509-555A-4108-94AD-9229CD67E6BA}" sibTransId="{06C24C5F-3327-442F-9723-8FAF1B72DC47}"/>
    <dgm:cxn modelId="{CBC05D05-B9F0-4A71-A76C-D80A0FF048E9}" type="presOf" srcId="{9555A53C-1CD2-47B5-B9AF-52872C79CC68}" destId="{2E93F957-0E63-4560-BF8B-76D435004A58}" srcOrd="0" destOrd="1" presId="urn:microsoft.com/office/officeart/2005/8/layout/chevron2"/>
    <dgm:cxn modelId="{796FF950-CBAC-4096-84B0-80DD5309829E}" srcId="{7B3D1C6A-74AB-4E4B-8D4C-FA8F1CC12D47}" destId="{13300779-2074-4AE2-8AAB-9287C6A55B02}" srcOrd="1" destOrd="0" parTransId="{F990D7EF-F95E-43BD-9F66-A312FD8F15AC}" sibTransId="{E63FBD82-325F-43EF-AC96-A64E9F2EFBEE}"/>
    <dgm:cxn modelId="{AD0E3CD0-9D80-4FB0-899A-AFB5560F2D56}" srcId="{2CB1A4F2-B5F7-4BFC-BF8C-F5E1B60F6AE6}" destId="{1479019F-8735-4206-8691-98ABAA01ACBC}" srcOrd="0" destOrd="0" parTransId="{E37D4178-1AF0-4B27-8930-16ECAEAA9869}" sibTransId="{96ABF120-658E-4935-BB81-C192B65D9C53}"/>
    <dgm:cxn modelId="{41247D97-C877-43C9-BA66-5C5A31EE573C}" srcId="{2CB1A4F2-B5F7-4BFC-BF8C-F5E1B60F6AE6}" destId="{E3344553-5A2A-4DEA-9A8C-CCB55C2A4118}" srcOrd="1" destOrd="0" parTransId="{BBD72E29-2A9F-469A-8960-EBD7DA391A4F}" sibTransId="{CD496158-66E0-40C5-974C-6EAF97D65B3C}"/>
    <dgm:cxn modelId="{73CCE236-6A88-461A-96AF-0EC2691587CE}" srcId="{F1FB2D4A-8999-4E48-90EF-D0CED796D862}" destId="{9555A53C-1CD2-47B5-B9AF-52872C79CC68}" srcOrd="1" destOrd="0" parTransId="{188A4626-DE27-4BD7-9688-55ADEDF422E8}" sibTransId="{04E9DF70-1367-40CF-88BA-2CF97F529FF1}"/>
    <dgm:cxn modelId="{D02EAAAD-5475-47A4-BB9A-2C0E9078F7DC}" type="presOf" srcId="{7B3D1C6A-74AB-4E4B-8D4C-FA8F1CC12D47}" destId="{AF333156-9044-4AAC-9133-B2B04E839738}" srcOrd="0" destOrd="0" presId="urn:microsoft.com/office/officeart/2005/8/layout/chevron2"/>
    <dgm:cxn modelId="{0F867C46-34DF-445D-8F42-A37DC5F2D33C}" type="presOf" srcId="{E3344553-5A2A-4DEA-9A8C-CCB55C2A4118}" destId="{4AB2CCDE-0D6B-4362-9C32-06A1F4E5EEA5}" srcOrd="0" destOrd="1" presId="urn:microsoft.com/office/officeart/2005/8/layout/chevron2"/>
    <dgm:cxn modelId="{046EE76E-D888-47B4-AF34-5FCD57EE04E1}" srcId="{F1FB2D4A-8999-4E48-90EF-D0CED796D862}" destId="{C8597785-67E6-4087-A52B-5275F8D2D120}" srcOrd="0" destOrd="0" parTransId="{AC3B22BB-DB12-4410-8C40-0DEC94C47E28}" sibTransId="{FE9917F3-6C43-4D3C-9781-3E6DAF256FE2}"/>
    <dgm:cxn modelId="{AD3F93DC-1E91-4A92-94EE-63CCAF800234}" type="presParOf" srcId="{AF333156-9044-4AAC-9133-B2B04E839738}" destId="{F865B3F3-D1A4-4C1B-B818-C08A11523FC0}" srcOrd="0" destOrd="0" presId="urn:microsoft.com/office/officeart/2005/8/layout/chevron2"/>
    <dgm:cxn modelId="{73983904-2E91-432E-A25B-8A662A0D7C2E}" type="presParOf" srcId="{F865B3F3-D1A4-4C1B-B818-C08A11523FC0}" destId="{6D7015D1-F654-4656-9603-0F8DDAE96BD7}" srcOrd="0" destOrd="0" presId="urn:microsoft.com/office/officeart/2005/8/layout/chevron2"/>
    <dgm:cxn modelId="{D26B2F84-30EA-4AB7-BA7B-30300870943B}" type="presParOf" srcId="{F865B3F3-D1A4-4C1B-B818-C08A11523FC0}" destId="{2E93F957-0E63-4560-BF8B-76D435004A58}" srcOrd="1" destOrd="0" presId="urn:microsoft.com/office/officeart/2005/8/layout/chevron2"/>
    <dgm:cxn modelId="{D0646224-2DF5-4AFF-A605-20F48616AC3A}" type="presParOf" srcId="{AF333156-9044-4AAC-9133-B2B04E839738}" destId="{59CD9CF5-66D8-4DC2-8399-DF21AF82EAD3}" srcOrd="1" destOrd="0" presId="urn:microsoft.com/office/officeart/2005/8/layout/chevron2"/>
    <dgm:cxn modelId="{F0976EE5-BFEB-4043-8F7D-6253B883C7A6}" type="presParOf" srcId="{AF333156-9044-4AAC-9133-B2B04E839738}" destId="{E3763413-F705-417A-BDD1-C3E16CE9EFD9}" srcOrd="2" destOrd="0" presId="urn:microsoft.com/office/officeart/2005/8/layout/chevron2"/>
    <dgm:cxn modelId="{9F694EDE-603F-4EA8-8D21-788F1B565313}" type="presParOf" srcId="{E3763413-F705-417A-BDD1-C3E16CE9EFD9}" destId="{255AEE17-7C4A-40CC-8E67-75CD7E91A8AE}" srcOrd="0" destOrd="0" presId="urn:microsoft.com/office/officeart/2005/8/layout/chevron2"/>
    <dgm:cxn modelId="{3CC1BFF5-89BF-4026-9440-D9CCAC4E4387}" type="presParOf" srcId="{E3763413-F705-417A-BDD1-C3E16CE9EFD9}" destId="{C263610D-6EF9-4024-A2E3-EBACC60902C7}" srcOrd="1" destOrd="0" presId="urn:microsoft.com/office/officeart/2005/8/layout/chevron2"/>
    <dgm:cxn modelId="{03CB5660-12EA-4821-99D9-680C76D31488}" type="presParOf" srcId="{AF333156-9044-4AAC-9133-B2B04E839738}" destId="{02C66181-9D9D-418A-A294-A9BC29AF69EA}" srcOrd="3" destOrd="0" presId="urn:microsoft.com/office/officeart/2005/8/layout/chevron2"/>
    <dgm:cxn modelId="{599B8668-F497-448A-BB17-CDC89816DED3}" type="presParOf" srcId="{AF333156-9044-4AAC-9133-B2B04E839738}" destId="{55A9BF2A-7D34-4F15-B9F6-EB328E049036}" srcOrd="4" destOrd="0" presId="urn:microsoft.com/office/officeart/2005/8/layout/chevron2"/>
    <dgm:cxn modelId="{21F151AB-6E45-480B-AE80-1119B5B3544D}" type="presParOf" srcId="{55A9BF2A-7D34-4F15-B9F6-EB328E049036}" destId="{3EFEF3FA-1923-4125-9AF3-045599B8F073}" srcOrd="0" destOrd="0" presId="urn:microsoft.com/office/officeart/2005/8/layout/chevron2"/>
    <dgm:cxn modelId="{0A2EBAB5-130A-4972-B828-91DE625D24E4}" type="presParOf" srcId="{55A9BF2A-7D34-4F15-B9F6-EB328E049036}" destId="{4AB2CCDE-0D6B-4362-9C32-06A1F4E5EE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015D1-F654-4656-9603-0F8DDAE96BD7}">
      <dsp:nvSpPr>
        <dsp:cNvPr id="0" name=""/>
        <dsp:cNvSpPr/>
      </dsp:nvSpPr>
      <dsp:spPr>
        <a:xfrm rot="5400000">
          <a:off x="-291163" y="464847"/>
          <a:ext cx="1941090" cy="135876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Group-1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853066"/>
        <a:ext cx="1358763" cy="582327"/>
      </dsp:txXfrm>
    </dsp:sp>
    <dsp:sp modelId="{2E93F957-0E63-4560-BF8B-76D435004A58}">
      <dsp:nvSpPr>
        <dsp:cNvPr id="0" name=""/>
        <dsp:cNvSpPr/>
      </dsp:nvSpPr>
      <dsp:spPr>
        <a:xfrm rot="5400000">
          <a:off x="3847889" y="-2489125"/>
          <a:ext cx="1587785" cy="6566036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Where does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Saikat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live?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does he wants to improve?</a:t>
          </a:r>
          <a:endParaRPr lang="en-US" sz="3200" kern="1200" dirty="0"/>
        </a:p>
      </dsp:txBody>
      <dsp:txXfrm rot="-5400000">
        <a:off x="1358764" y="77509"/>
        <a:ext cx="6488527" cy="1432767"/>
      </dsp:txXfrm>
    </dsp:sp>
    <dsp:sp modelId="{255AEE17-7C4A-40CC-8E67-75CD7E91A8AE}">
      <dsp:nvSpPr>
        <dsp:cNvPr id="0" name=""/>
        <dsp:cNvSpPr/>
      </dsp:nvSpPr>
      <dsp:spPr>
        <a:xfrm rot="5400000">
          <a:off x="-291163" y="2221537"/>
          <a:ext cx="1941090" cy="135876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Group-2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609756"/>
        <a:ext cx="1358763" cy="582327"/>
      </dsp:txXfrm>
    </dsp:sp>
    <dsp:sp modelId="{C263610D-6EF9-4024-A2E3-EBACC60902C7}">
      <dsp:nvSpPr>
        <dsp:cNvPr id="0" name=""/>
        <dsp:cNvSpPr/>
      </dsp:nvSpPr>
      <dsp:spPr>
        <a:xfrm rot="5400000">
          <a:off x="4010927" y="-518566"/>
          <a:ext cx="1261709" cy="6566036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is Mr. Islam?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does he do in his free time?</a:t>
          </a:r>
          <a:endParaRPr lang="en-US" sz="3200" kern="1200" dirty="0"/>
        </a:p>
      </dsp:txBody>
      <dsp:txXfrm rot="-5400000">
        <a:off x="1358764" y="2195189"/>
        <a:ext cx="6504444" cy="1138525"/>
      </dsp:txXfrm>
    </dsp:sp>
    <dsp:sp modelId="{3EFEF3FA-1923-4125-9AF3-045599B8F073}">
      <dsp:nvSpPr>
        <dsp:cNvPr id="0" name=""/>
        <dsp:cNvSpPr/>
      </dsp:nvSpPr>
      <dsp:spPr>
        <a:xfrm rot="5400000">
          <a:off x="-291163" y="3978226"/>
          <a:ext cx="1941090" cy="135876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Group-3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66445"/>
        <a:ext cx="1358763" cy="582327"/>
      </dsp:txXfrm>
    </dsp:sp>
    <dsp:sp modelId="{4AB2CCDE-0D6B-4362-9C32-06A1F4E5EEA5}">
      <dsp:nvSpPr>
        <dsp:cNvPr id="0" name=""/>
        <dsp:cNvSpPr/>
      </dsp:nvSpPr>
      <dsp:spPr>
        <a:xfrm rot="5400000">
          <a:off x="4010927" y="1234034"/>
          <a:ext cx="1261709" cy="6566036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is </a:t>
          </a:r>
          <a:r>
            <a:rPr lang="en-US" sz="3200" kern="1200" dirty="0" err="1" smtClean="0"/>
            <a:t>Monwara</a:t>
          </a:r>
          <a:r>
            <a:rPr lang="en-US" sz="3200" kern="1200" dirty="0" smtClean="0"/>
            <a:t> </a:t>
          </a:r>
          <a:r>
            <a:rPr lang="en-US" sz="3200" kern="1200" dirty="0" smtClean="0"/>
            <a:t>Begum?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does she do in his free time?</a:t>
          </a:r>
          <a:endParaRPr lang="en-US" sz="3200" kern="1200" dirty="0"/>
        </a:p>
      </dsp:txBody>
      <dsp:txXfrm rot="-5400000">
        <a:off x="1358764" y="3947789"/>
        <a:ext cx="6504444" cy="1138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87BD-4361-44CC-BD26-78810D3A4BC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13FD2-313B-4B3A-A609-F0FC3BA9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the teacher can show the answer.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086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Good morning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799"/>
            <a:ext cx="5029200" cy="322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876800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143000"/>
            <a:ext cx="49530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He lives </a:t>
            </a:r>
            <a:r>
              <a:rPr lang="en-US" sz="2800" dirty="0"/>
              <a:t>with his parents in a flat in </a:t>
            </a:r>
            <a:r>
              <a:rPr lang="en-US" sz="2800" dirty="0" err="1" smtClean="0"/>
              <a:t>Bogra</a:t>
            </a:r>
            <a:r>
              <a:rPr lang="en-US" sz="2800" dirty="0" smtClean="0"/>
              <a:t> .He </a:t>
            </a:r>
            <a:r>
              <a:rPr lang="en-US" sz="2800" dirty="0"/>
              <a:t>is in class 5.He is a good student</a:t>
            </a:r>
            <a:r>
              <a:rPr lang="en-US" sz="2800" dirty="0" smtClean="0"/>
              <a:t>. He </a:t>
            </a:r>
            <a:r>
              <a:rPr lang="en-US" sz="2800" dirty="0"/>
              <a:t>wants to improve his English</a:t>
            </a:r>
            <a:r>
              <a:rPr lang="en-US" sz="2800" dirty="0" smtClean="0"/>
              <a:t>, so </a:t>
            </a:r>
            <a:r>
              <a:rPr lang="en-US" sz="2800" dirty="0"/>
              <a:t>he watches cartoons on TV everyday</a:t>
            </a:r>
            <a:r>
              <a:rPr lang="en-US" sz="2800" dirty="0" smtClean="0"/>
              <a:t>. He </a:t>
            </a:r>
            <a:r>
              <a:rPr lang="en-US" sz="2800" dirty="0"/>
              <a:t>also reads English books</a:t>
            </a:r>
            <a:r>
              <a:rPr lang="en-US" sz="2800" dirty="0" smtClean="0"/>
              <a:t>. He </a:t>
            </a:r>
            <a:r>
              <a:rPr lang="en-US" sz="2800" dirty="0"/>
              <a:t>likes books about animals</a:t>
            </a:r>
            <a:r>
              <a:rPr lang="en-US" sz="2800" dirty="0" smtClean="0"/>
              <a:t>, especially </a:t>
            </a:r>
            <a:r>
              <a:rPr lang="en-US" sz="2800" dirty="0"/>
              <a:t>tigers and lions.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" y="1143000"/>
            <a:ext cx="367392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538" y="4724400"/>
            <a:ext cx="4267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Saikat’s</a:t>
            </a:r>
            <a:r>
              <a:rPr lang="en-US" sz="3600" dirty="0" smtClean="0"/>
              <a:t> father.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371600"/>
            <a:ext cx="48006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Mr.Rashidul</a:t>
            </a:r>
            <a:r>
              <a:rPr lang="en-US" sz="3600" dirty="0" smtClean="0"/>
              <a:t> </a:t>
            </a:r>
            <a:r>
              <a:rPr lang="en-US" sz="3600" dirty="0"/>
              <a:t>Islam is a banker</a:t>
            </a:r>
            <a:r>
              <a:rPr lang="en-US" sz="3600" dirty="0" smtClean="0"/>
              <a:t>. But </a:t>
            </a:r>
            <a:r>
              <a:rPr lang="en-US" sz="3600" dirty="0"/>
              <a:t>in his free time </a:t>
            </a:r>
            <a:r>
              <a:rPr lang="en-US" sz="3600" dirty="0" err="1"/>
              <a:t>Mr.Islam</a:t>
            </a:r>
            <a:r>
              <a:rPr lang="en-US" sz="3600" dirty="0"/>
              <a:t> writes stories and listens to </a:t>
            </a:r>
            <a:r>
              <a:rPr lang="en-US" sz="3600" dirty="0" smtClean="0"/>
              <a:t>music.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87714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86200"/>
            <a:ext cx="342275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Saikat’s mother.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143000"/>
            <a:ext cx="54864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Saikat’s mother is </a:t>
            </a:r>
            <a:r>
              <a:rPr lang="en-US" sz="3600" dirty="0" err="1"/>
              <a:t>Mrs.Monwara</a:t>
            </a:r>
            <a:r>
              <a:rPr lang="en-US" sz="3600" dirty="0"/>
              <a:t> Islam .She is a housewife</a:t>
            </a:r>
            <a:r>
              <a:rPr lang="en-US" sz="3600" dirty="0" smtClean="0"/>
              <a:t>. In </a:t>
            </a:r>
            <a:r>
              <a:rPr lang="en-US" sz="3600" dirty="0"/>
              <a:t>her free time she enjoys sewing. She makes dresses</a:t>
            </a:r>
            <a:r>
              <a:rPr lang="en-US" sz="3600" dirty="0" smtClean="0"/>
              <a:t>. She </a:t>
            </a:r>
            <a:r>
              <a:rPr lang="en-US" sz="3600" dirty="0"/>
              <a:t>often gets orders from her friends and </a:t>
            </a:r>
            <a:r>
              <a:rPr lang="en-US" sz="3600" dirty="0" err="1" smtClean="0"/>
              <a:t>neighbours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1931"/>
            <a:ext cx="3194152" cy="235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9308"/>
            <a:ext cx="3962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Teacher’s Reading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184" y="46893"/>
            <a:ext cx="50878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</a:rPr>
              <a:t>Dear students, open your book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848600" cy="58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Match  similar words or phrases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 column A with column B.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032967"/>
              </p:ext>
            </p:extLst>
          </p:nvPr>
        </p:nvGraphicFramePr>
        <p:xfrm>
          <a:off x="304800" y="1752600"/>
          <a:ext cx="8686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79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a. improve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1.a school pupil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b. apartment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2.put on one’s clothes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c. cartoons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3.a flat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d. dresses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4.a drawing usually humorous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e.student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5.develop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048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3886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7965E-6 C 0.01007 -0.00347 0.00087 -0.00231 0.01059 0.00347 C 0.01267 0.00462 0.0151 0.00462 0.01736 0.00532 C 0.02934 0.01757 0.0434 0.02474 0.0559 0.03538 C 0.06424 0.04255 0.07188 0.05088 0.08004 0.05851 C 0.09497 0.07262 0.1066 0.09204 0.11997 0.10823 C 0.12274 0.1117 0.12656 0.11378 0.12934 0.11725 C 0.13924 0.12951 0.14913 0.14362 0.15868 0.15634 C 0.16563 0.16559 0.17604 0.17345 0.18403 0.18108 C 0.19462 0.19126 0.20677 0.20467 0.21597 0.2167 C 0.22517 0.22872 0.23698 0.24167 0.24271 0.2574 C 0.24705 0.26896 0.25017 0.28376 0.25868 0.29116 C 0.26163 0.29926 0.26528 0.30388 0.26927 0.31082 C 0.2776 0.32516 0.28559 0.34042 0.2934 0.35523 C 0.29549 0.36424 0.29948 0.36956 0.30538 0.37465 C 0.31424 0.3728 0.31597 0.37373 0.31597 0.36216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2858E-6 C 0.01701 0.01688 0.03698 0.02428 0.0559 0.03538 C 0.0592 0.03723 0.06198 0.0407 0.06528 0.04255 C 0.06875 0.0444 0.07257 0.04463 0.07604 0.04602 C 0.09114 0.0518 0.07691 0.04717 0.09201 0.05504 C 0.09722 0.05781 0.0967 0.05527 0.10139 0.05851 C 0.11059 0.06498 0.10034 0.06013 0.10937 0.06383 C 0.12413 0.07747 0.1408 0.0888 0.15868 0.09227 C 0.16528 0.09528 0.17187 0.0962 0.17864 0.09759 C 0.20364 0.10915 0.24045 0.0999 0.25989 0.09944 C 0.27239 0.09759 0.28489 0.0962 0.29739 0.09412 C 0.30469 0.09065 0.31423 0.09551 0.31996 0.0888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80204E-6 C 0.02499 0.00856 0.05017 0.01503 0.07604 0.01781 C 0.09427 0.02382 0.11215 0.02475 0.13072 0.02845 C 0.15833 0.034 0.18559 0.04186 0.21336 0.04625 C 0.22777 0.05204 0.2434 0.05342 0.25746 0.06036 C 0.27604 0.06961 0.29149 0.08696 0.31197 0.0869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0204E-6 C 0.01702 -0.00463 -0.00416 0.00069 0.03073 -0.00347 C 0.03803 -0.0044 0.04619 -0.00856 0.0533 -0.01064 C 0.05851 -0.01388 0.06285 -0.01804 0.06806 -0.02128 C 0.08143 -0.03909 0.06494 -0.01827 0.08004 -0.03377 C 0.08386 -0.0377 0.0908 -0.04626 0.0908 -0.04626 L 0.31737 -0.19357 " pathEditMode="relative" ptsTypes="fffff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1221E-6 C 0.00226 -0.0118 0.00781 -0.00787 0.01597 -0.01596 C 0.02743 -0.02729 0.0408 -0.0377 0.0507 -0.05158 C 0.0559 -0.05898 0.06042 -0.06707 0.06528 -0.0747 C 0.06754 -0.07817 0.07083 -0.08025 0.07326 -0.08349 C 0.0757 -0.08673 0.07795 -0.09043 0.08004 -0.09413 C 0.08924 -0.11009 0.08663 -0.11009 0.1 -0.1279 C 0.11649 -0.14987 0.13281 -0.1723 0.14931 -0.19358 C 0.15191 -0.20352 0.16285 -0.21693 0.16806 -0.22572 C 0.17083 -0.23035 0.17604 -0.23983 0.17604 -0.23983 C 0.17865 -0.25139 0.18802 -0.2655 0.1934 -0.27544 C 0.19462 -0.27776 0.19722 -0.27868 0.19861 -0.28076 C 0.20538 -0.29071 0.21024 -0.30158 0.21858 -0.30921 C 0.22326 -0.31337 0.22934 -0.31453 0.23472 -0.31615 C 0.23698 -0.318 0.23889 -0.32008 0.24132 -0.32147 C 0.24826 -0.32517 0.25764 -0.32494 0.26406 -0.33049 C 0.26927 -0.33511 0.27517 -0.33904 0.28125 -0.34112 C 0.28663 -0.34783 0.28108 -0.34182 0.28802 -0.34644 C 0.28941 -0.34737 0.2908 -0.34852 0.29201 -0.34991 C 0.29306 -0.35107 0.29358 -0.35269 0.29462 -0.35361 C 0.29705 -0.35546 0.3 -0.35593 0.3026 -0.35708 C 0.30347 -0.35893 0.30417 -0.36078 0.30538 -0.3624 C 0.30747 -0.36518 0.31198 -0.36633 0.31198 -0.37119 " pathEditMode="relative" ptsTypes="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725815"/>
              </p:ext>
            </p:extLst>
          </p:nvPr>
        </p:nvGraphicFramePr>
        <p:xfrm>
          <a:off x="533400" y="1066800"/>
          <a:ext cx="7924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228600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GW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08166"/>
            <a:ext cx="838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792B"/>
                </a:solidFill>
              </a:rPr>
              <a:t>Read the passage about ‘</a:t>
            </a:r>
            <a:r>
              <a:rPr lang="en-US" sz="2800" b="1" dirty="0" err="1" smtClean="0">
                <a:solidFill>
                  <a:srgbClr val="29792B"/>
                </a:solidFill>
              </a:rPr>
              <a:t>Saikot’s</a:t>
            </a:r>
            <a:r>
              <a:rPr lang="en-US" sz="2800" b="1" dirty="0" smtClean="0">
                <a:solidFill>
                  <a:srgbClr val="29792B"/>
                </a:solidFill>
              </a:rPr>
              <a:t> family’ from the text book and write the answer of the following questions.</a:t>
            </a:r>
            <a:endParaRPr lang="en-US" sz="2800" b="1" dirty="0">
              <a:solidFill>
                <a:srgbClr val="29792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What is </a:t>
            </a:r>
            <a:r>
              <a:rPr lang="en-US" sz="3200" b="1" dirty="0" err="1" smtClean="0"/>
              <a:t>Saikot’s</a:t>
            </a:r>
            <a:r>
              <a:rPr lang="en-US" sz="3200" b="1" dirty="0" smtClean="0"/>
              <a:t> father do?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77625"/>
            <a:ext cx="869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What is </a:t>
            </a:r>
            <a:r>
              <a:rPr lang="en-US" sz="3200" b="1" dirty="0" err="1" smtClean="0"/>
              <a:t>Saikot’s</a:t>
            </a:r>
            <a:r>
              <a:rPr lang="en-US" sz="3200" b="1" dirty="0" smtClean="0"/>
              <a:t> mother’s name?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3346" y="5029200"/>
            <a:ext cx="726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What kind of books does </a:t>
            </a:r>
            <a:r>
              <a:rPr lang="en-US" sz="3200" b="1" dirty="0" err="1" smtClean="0"/>
              <a:t>Saikot</a:t>
            </a:r>
            <a:r>
              <a:rPr lang="en-US" sz="3200" b="1" dirty="0" smtClean="0"/>
              <a:t> like?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909" y="2398693"/>
            <a:ext cx="793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</a:t>
            </a:r>
            <a:r>
              <a:rPr lang="en-US" sz="2800" b="1" dirty="0" err="1" smtClean="0">
                <a:solidFill>
                  <a:srgbClr val="0060A8"/>
                </a:solidFill>
              </a:rPr>
              <a:t>Saikots</a:t>
            </a:r>
            <a:r>
              <a:rPr lang="en-US" sz="2800" b="1" dirty="0" smtClean="0">
                <a:solidFill>
                  <a:srgbClr val="0060A8"/>
                </a:solidFill>
              </a:rPr>
              <a:t> father is a banker 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572780"/>
            <a:ext cx="7938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</a:t>
            </a:r>
            <a:r>
              <a:rPr lang="en-US" sz="2800" b="1" dirty="0" err="1" smtClean="0">
                <a:solidFill>
                  <a:srgbClr val="0060A8"/>
                </a:solidFill>
              </a:rPr>
              <a:t>Saikot</a:t>
            </a:r>
            <a:r>
              <a:rPr lang="en-US" sz="2800" b="1" dirty="0" smtClean="0">
                <a:solidFill>
                  <a:srgbClr val="0060A8"/>
                </a:solidFill>
              </a:rPr>
              <a:t> likes books about animals specially Tigers &amp; Lions.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</a:t>
            </a:r>
            <a:r>
              <a:rPr lang="en-US" sz="2800" b="1" dirty="0" err="1">
                <a:solidFill>
                  <a:srgbClr val="0060A8"/>
                </a:solidFill>
              </a:rPr>
              <a:t>Saikots</a:t>
            </a:r>
            <a:r>
              <a:rPr lang="en-US" sz="2800" b="1" dirty="0">
                <a:solidFill>
                  <a:srgbClr val="0060A8"/>
                </a:solidFill>
              </a:rPr>
              <a:t> father name is </a:t>
            </a:r>
            <a:r>
              <a:rPr lang="en-US" sz="2800" b="1" dirty="0" err="1" smtClean="0">
                <a:solidFill>
                  <a:srgbClr val="0060A8"/>
                </a:solidFill>
              </a:rPr>
              <a:t>Monowara</a:t>
            </a:r>
            <a:r>
              <a:rPr lang="en-US" sz="2800" b="1" dirty="0" smtClean="0">
                <a:solidFill>
                  <a:srgbClr val="0060A8"/>
                </a:solidFill>
              </a:rPr>
              <a:t> Begum.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120" y="123564"/>
            <a:ext cx="129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</a:rPr>
              <a:t>IW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518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true or false.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4419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lives in Dhaka.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5791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Saikat’s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mother is a teacher.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15" y="4953000"/>
            <a:ext cx="786618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reads English story book everyday.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95400" y="5181600"/>
            <a:ext cx="129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219200" y="6096000"/>
            <a:ext cx="1219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43000" y="3657600"/>
            <a:ext cx="1143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9.89824E-7 C 0.00798 -0.00347 0.00103 0.00092 0.00937 -0.01226 C 0.01666 -0.02405 0.02777 -0.0407 0.03593 -0.04949 C 0.06128 -0.07609 0.0835 -0.10777 0.11058 -0.13159 C 0.13055 -0.14871 0.14913 -0.1686 0.16805 -0.18802 C 0.18211 -0.20236 0.19774 -0.21485 0.21197 -0.22896 C 0.26006 -0.27683 0.30867 -0.32308 0.35867 -0.36748 C 0.37152 -0.37882 0.3868 -0.38367 0.39999 -0.39408 C 0.41753 -0.40819 0.43489 -0.42091 0.45329 -0.43316 C 0.47465 -0.44727 0.50034 -0.44982 0.52274 -0.45976 C 0.53645 -0.46577 0.54982 -0.47271 0.56406 -0.47595 C 0.58628 -0.48774 0.60954 -0.49445 0.63333 -0.49723 C 0.63801 -0.49908 0.64218 -0.50116 0.64669 -0.50416 C 0.65017 -0.50925 0.65485 -0.51041 0.65867 -0.51503 C 0.67135 -0.5303 0.67916 -0.54302 0.68402 -0.56476 C 0.68489 -0.56846 0.68784 -0.57146 0.68801 -0.57539 C 0.68871 -0.58835 0.68801 -0.60153 0.68801 -0.6144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2858E-6 C 0.0066 -0.00301 0.01337 -0.00532 0.02014 -0.00717 C 0.04931 -0.02659 0.08038 -0.0407 0.10938 -0.06036 C 0.14774 -0.08649 0.18385 -0.11771 0.22135 -0.1457 C 0.25538 -0.17114 0.28958 -0.19565 0.32413 -0.2204 C 0.33351 -0.2271 0.34219 -0.23566 0.35208 -0.24167 C 0.36267 -0.24815 0.37361 -0.25393 0.38403 -0.2611 C 0.3941 -0.26804 0.4033 -0.27706 0.41337 -0.28423 C 0.4184 -0.28793 0.42431 -0.28955 0.42934 -0.29325 C 0.44392 -0.30435 0.45712 -0.31845 0.47205 -0.32863 C 0.50556 -0.35176 0.53576 -0.37049 0.57066 -0.38899 C 0.58715 -0.39778 0.60243 -0.40795 0.62014 -0.41212 C 0.63507 -0.41998 0.61754 -0.41142 0.63472 -0.41744 C 0.64635 -0.4216 0.65781 -0.42877 0.66927 -0.43339 C 0.67604 -0.43594 0.68368 -0.43709 0.6908 -0.43871 C 0.71233 -0.45398 0.73733 -0.44311 0.76146 -0.44241 C 0.78108 -0.44079 0.81181 -0.43178 0.82813 -0.44588 C 0.82899 -0.44773 0.82951 -0.44981 0.83073 -0.4512 C 0.83316 -0.45375 0.83872 -0.45259 0.83872 -0.45837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9213 C -1.38778E-17 0.0875 0.00955 0.0949 0.02083 0.09907 C 0.03507 0.10463 0.04913 0.10972 0.06285 0.11551 C 0.08264 0.12361 0.1026 0.12963 0.12205 0.13564 C 0.14861 0.14421 0.17309 0.15625 0.20087 0.15949 C 0.24931 0.175 0.30035 0.18981 0.35017 0.19768 C 0.37049 0.20463 0.39097 0.20717 0.41146 0.2125 C 0.43142 0.21736 0.45122 0.22245 0.47153 0.22476 C 0.48663 0.23217 0.50156 0.23101 0.51806 0.23217 C 0.53681 0.23888 0.55729 0.23842 0.57674 0.23958 C 0.60278 0.24768 0.62639 0.24745 0.65382 0.24861 C 0.66944 0.25601 0.68576 0.25324 0.70208 0.25393 C 0.725 0.26203 0.77274 0.26319 0.77274 0.26365 C 0.79549 0.26805 0.81806 0.27106 0.8408 0.27592 C 0.85625 0.28333 0.87674 0.28379 0.89271 0.28518 C 0.89774 0.2868 0.90243 0.28888 0.90747 0.29074 C 0.91007 0.28055 0.91337 0.27963 0.92083 0.27963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7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01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Fill in the gaps.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908" y="1981200"/>
            <a:ext cx="675249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MS Mincho" pitchFamily="49" charset="-128"/>
                <a:cs typeface="NikoshBAN" pitchFamily="2" charset="0"/>
              </a:rPr>
              <a:t>1.Sakat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MS Mincho" pitchFamily="49" charset="-128"/>
                <a:cs typeface="NikoshBAN" pitchFamily="2" charset="0"/>
              </a:rPr>
              <a:t>islam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MS Mincho" pitchFamily="49" charset="-128"/>
                <a:cs typeface="NikoshBAN" pitchFamily="2" charset="0"/>
              </a:rPr>
              <a:t> wants to improve …………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08" y="2971800"/>
            <a:ext cx="675249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2. He is in class …………...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6781800" cy="584775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3.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Saikat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Isalm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is a ………….students.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8" y="5014555"/>
            <a:ext cx="6752492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4. He likes book about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3840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1.Housewife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3470031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2.Music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572000"/>
            <a:ext cx="259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Cartoons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61909"/>
            <a:ext cx="31623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</a:rPr>
              <a:t>Make sentence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761909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</a:rPr>
              <a:t>Home work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89128" y="457200"/>
            <a:ext cx="7945272" cy="16002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9128" y="2590800"/>
            <a:ext cx="8097672" cy="3505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Sarup Das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Head Teacher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Azompur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Govt.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Primay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school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Damurhuda,Chuadanga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894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838200"/>
            <a:ext cx="52578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554" y="3703766"/>
            <a:ext cx="69342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</a:rPr>
              <a:t>Unit: 3</a:t>
            </a:r>
            <a:endParaRPr lang="en-US" sz="54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51054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38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Subject: English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6969369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Lesson: 1-2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6400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905000"/>
            <a:ext cx="8458200" cy="40318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</a:rPr>
              <a:t>Students will be able to: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</a:rPr>
              <a:t>Understand</a:t>
            </a:r>
            <a:r>
              <a:rPr lang="en-US" sz="2800" dirty="0" smtClean="0">
                <a:latin typeface="Times New Roman" panose="02020603050405020304" pitchFamily="18" charset="0"/>
              </a:rPr>
              <a:t> questions about family and friends of   students.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Say words, phrases and sentences with proper sounds and stress.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Say sentences with proper intonation.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Read  words, phrases and sentences in the text with proper pronunciation, stress and intonation.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Make sentences using words, phrases given in the text.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5" y="2140803"/>
            <a:ext cx="3956776" cy="2339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112603"/>
            <a:ext cx="385705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Apartment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res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88403"/>
            <a:ext cx="4343400" cy="2594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5112603"/>
            <a:ext cx="4038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Dresses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388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140404"/>
            <a:ext cx="3505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Cartoons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3" y="5140404"/>
            <a:ext cx="3429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454"/>
            <a:ext cx="42672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30454"/>
            <a:ext cx="3911406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228600"/>
            <a:ext cx="388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3058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Today’s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lesson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8218" y="5791200"/>
            <a:ext cx="447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Saikot’s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family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13" y="1985269"/>
            <a:ext cx="6319345" cy="355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486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lessons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610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title do we use to address a man? </a:t>
            </a:r>
          </a:p>
          <a:p>
            <a:pPr marL="457200" indent="-457200">
              <a:buFontTx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title do we use to address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married woman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862393"/>
            <a:ext cx="5181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New words and meaning.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315200" cy="526297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1.Parents = father and mother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2.Banker = the person who works in bank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3.Neighbours = the people who lives near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4.Student = learner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5.Flat = apartment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6.Make = prepare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7.Often = always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8.Improve = develop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9.Tiger = one of the animals who lives in forest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10.Listen = hear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606</Words>
  <Application>Microsoft Office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MS Mincho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Match  similar words or phrases     in column A with column 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TOKEN</dc:creator>
  <cp:lastModifiedBy>Lenovo</cp:lastModifiedBy>
  <cp:revision>128</cp:revision>
  <dcterms:created xsi:type="dcterms:W3CDTF">2006-08-16T00:00:00Z</dcterms:created>
  <dcterms:modified xsi:type="dcterms:W3CDTF">2021-02-20T17:05:21Z</dcterms:modified>
</cp:coreProperties>
</file>