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01" r:id="rId3"/>
    <p:sldId id="522" r:id="rId4"/>
    <p:sldId id="513" r:id="rId5"/>
    <p:sldId id="519" r:id="rId6"/>
    <p:sldId id="296" r:id="rId7"/>
    <p:sldId id="271" r:id="rId8"/>
    <p:sldId id="270" r:id="rId9"/>
    <p:sldId id="266" r:id="rId10"/>
    <p:sldId id="269" r:id="rId11"/>
    <p:sldId id="516" r:id="rId12"/>
    <p:sldId id="267" r:id="rId13"/>
    <p:sldId id="257" r:id="rId14"/>
    <p:sldId id="495" r:id="rId15"/>
    <p:sldId id="497" r:id="rId16"/>
    <p:sldId id="496" r:id="rId17"/>
    <p:sldId id="518" r:id="rId18"/>
    <p:sldId id="521" r:id="rId19"/>
    <p:sldId id="297" r:id="rId20"/>
    <p:sldId id="264" r:id="rId21"/>
    <p:sldId id="499" r:id="rId22"/>
    <p:sldId id="275" r:id="rId23"/>
    <p:sldId id="293" r:id="rId24"/>
    <p:sldId id="298" r:id="rId25"/>
    <p:sldId id="514" r:id="rId26"/>
    <p:sldId id="517" r:id="rId27"/>
    <p:sldId id="5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  <a:srgbClr val="76FC64"/>
    <a:srgbClr val="17F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0ED6-6B3D-4683-A0FB-FACA44851804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4DED4-456C-4203-A61A-0AA594F1C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3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4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CB144-9857-4B1E-A1FE-8F4AA4E05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F3D06-A14A-4B27-9117-3D134E57E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7D9FA-63BA-4F3E-A20D-6A18C3D6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2C654-AD1E-4DDE-97AA-EE24A038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8C1C1-4F85-49C3-9078-6787A97A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86DF-32AA-4773-ABFB-4D768B4A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7A546-BB5C-4FB5-AB8C-3C8E6F151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F28DB-6859-42D3-95A1-50086455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8351-20D0-4CA3-829A-C1A37685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19B3A-A4FF-44E9-9EBE-1C094CB6C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9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C035F7-5E24-4B31-BA6B-2AFB5181A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855A6-239D-4F2F-809A-FD3E31546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46F6D-DA1F-4B9E-B258-34A6D4FE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80BCB-DD62-4BB6-811E-7FA6E6B2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2EBCD-D021-4823-A91F-2189D930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6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F2DE-780C-4D3B-A8DB-63E3C0A3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F7CA7-2C2E-47A7-9CE6-648BBD75D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9CCA1-72FB-434E-ADFD-F8A5F45E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E68B1-5893-4E49-9A91-F9496665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8B5EF-8550-4575-91E5-01E616130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6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287C-7F3A-4E0C-AEBC-AAB27244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82F69-CDFC-4F27-A7AF-34802A323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4BF1A-FD6F-4BA5-965D-6F4D5A02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D2386-60F6-4B15-A24E-75A50B61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ADD47-52DF-4ED1-A012-AE0940D33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16557-CDFB-41F1-9741-B55F952C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C1A8-8226-4D93-92BA-4B92F51F6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4499C-1F43-4021-9A03-DA7984EDC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A81D4-BEEF-4253-8F48-38724B3B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6F01E-C4FD-4BB2-B26D-E6080E3E0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7A652-DEAB-4D4F-8CB4-0D22CFF18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3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2FA4-09BE-43C6-B029-1A69A75D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239DA-D2B1-491D-A127-6CEB93C78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82CCA-E355-4D4E-8129-30CE0B1E1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7ED61-DE76-4262-AD95-BCC00A4CDF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2AC3D-4E1E-45C6-A690-16AB8EA49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8265C-82F2-49DD-8AE1-B10A290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CB21E-62C6-4E5E-B127-53D8498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708A9-DB27-4707-86D0-E65CED3B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7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FE95C-BE15-4F13-80BD-33574D123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ACB764-904D-46DC-B2E9-7A4D49A18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2581E-A11B-4F33-8976-1E0BDEB6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1584B-3B30-4275-9C2F-A4A560F8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62E3C0-1E4F-4562-825F-EADC11C9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1240D-5812-402E-88A0-98F1E8BA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36A58-CC7F-4DCB-B50C-279F2D6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6F316-9DF2-48DB-8421-1B8924606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94C3D-CF41-410F-BB37-0E49CC837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8D105-648E-4206-8CCA-D6BE7909E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C694A-4C70-4F0D-AE6F-E5ACFC05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FE8B6-82D2-4C0B-96E6-E9CDDA70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B028-3A95-434B-B2A5-E170DD99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13BC-7F33-4AB7-8095-A29DFDEF0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55D36-A0B4-47BB-8EF3-3A8D78B32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9E0D5-F11E-4E36-AF78-1673EDC3F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72FF2-18C0-4E8D-A0A2-ADFF7D54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3CFD8-B20D-4B70-8BBF-57105C78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1F9EC-89E2-4E71-A91B-86AE4835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7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4FB0D-7AC0-4E47-8A80-1DB8A6798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EA86E-85E3-4ABE-BEFF-CBE2D910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021B8-EF21-4C17-97E1-92AEEC67A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0799E-1520-4E66-A203-1721084A2568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96CD-F8DE-4461-9E55-AF082729D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5059-CC12-4639-B3CF-A224FA747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1C3E-E1E1-4E65-8F7D-2E3CAE5EB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7" Type="http://schemas.openxmlformats.org/officeDocument/2006/relationships/hyperlink" Target="https://www.dhakatimes24.com/2020/01/20/149146/%E0%A6%AE%E0%A7%81%E0%A6%9C%E0%A6%BF%E0%A6%AC%E0%A6%AC%E0%A6%B0%E0%A7%8D%E0%A6%B7%E0%A7%87%E0%A6%B0-%E0%A6%B2%E0%A7%8B%E0%A6%97%E0%A7%8B-%E0%A6%AC%E0%A7%8D%E0%A6%AF%E0%A6%AC%E0%A6%B9%E0%A6%BE%E0%A6%B0%E0%A7%87%E0%A6%B0-%E0%A6%A8%E0%A6%BF%E0%A6%B0%E0%A7%8D%E0%A6%A6%E0%A7%87%E0%A6%B6%E0%A6%BF%E0%A6%95%E0%A6%B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25.png"/><Relationship Id="rId4" Type="http://schemas.openxmlformats.org/officeDocument/2006/relationships/hyperlink" Target="https://bn.wikipedia.org/wiki/%E0%A6%89%E0%A6%96%E0%A6%BF%E0%A6%AF%E0%A6%BC%E0%A6%BE_%E0%A6%89%E0%A6%AA%E0%A6%9C%E0%A7%87%E0%A6%B2%E0%A6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3" Type="http://schemas.openxmlformats.org/officeDocument/2006/relationships/image" Target="../media/image28.jpg"/><Relationship Id="rId7" Type="http://schemas.openxmlformats.org/officeDocument/2006/relationships/image" Target="../media/image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n.wikipedia.org/wiki/%E0%A6%B9%E0%A6%BE%E0%A6%AE_%E0%A6%B9%E0%A6%BE%E0%A6%AE_%E0%A6%9C%E0%A6%B2%E0%A6%AA%E0%A7%8D%E0%A6%B0%E0%A6%AA%E0%A6%BE%E0%A6%A4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s://bn.m.wikipedia.org/wiki/%E0%A6%B8%E0%A6%B9%E0%A6%B8%E0%A7%8D%E0%A6%B0%E0%A6%A7%E0%A6%BE%E0%A6%B0%E0%A6%BE_%E0%A6%9D%E0%A6%B0%E0%A7%8D%E0%A6%A3%E0%A6%B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hyperlink" Target="https://www.somewhereinblog.net/blog/jahangirsg/30218830" TargetMode="External"/><Relationship Id="rId7" Type="http://schemas.openxmlformats.org/officeDocument/2006/relationships/hyperlink" Target="https://www.youtube.com/watch?v=atR3DjEqyKg" TargetMode="External"/><Relationship Id="rId12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1.jpg"/><Relationship Id="rId5" Type="http://schemas.openxmlformats.org/officeDocument/2006/relationships/hyperlink" Target="https://www.youtube.com/watch?v=Zh1KVlXA5Hs" TargetMode="External"/><Relationship Id="rId10" Type="http://schemas.openxmlformats.org/officeDocument/2006/relationships/image" Target="../media/image34.jpg"/><Relationship Id="rId4" Type="http://schemas.openxmlformats.org/officeDocument/2006/relationships/image" Target="../media/image31.jpg"/><Relationship Id="rId9" Type="http://schemas.openxmlformats.org/officeDocument/2006/relationships/hyperlink" Target="https://www.youtube.com/watch?v=vAMnRuUqZL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G1ixbJrnyk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teachersnews24.com/%E0%A6%B6%E0%A7%8D%E0%A6%B0%E0%A7%87%E0%A6%A3%E0%A7%80%E0%A6%95%E0%A6%95%E0%A7%8D%E0%A6%B7%E0%A7%87-%E0%A6%AA%E0%A6%BE%E0%A6%A0%E0%A6%A6%E0%A6%BE%E0%A6%A8%E0%A7%87-%E0%A6%B6%E0%A6%BF%E0%A6%95%E0%A7%8D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www.devpolicy.org/making-education-work-for-those-who-need-it-20160803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s://www.pinterest.com/pin/80924062678103419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us.edu.sg/nuslearn/2017/07/04/primary-education-is-a-fundamental-human-right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lower-violet-floral-purple-color-2611254/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gif"/><Relationship Id="rId5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BUmiBp-XP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jp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dhikar.news/national/125163" TargetMode="External"/><Relationship Id="rId5" Type="http://schemas.openxmlformats.org/officeDocument/2006/relationships/image" Target="../media/image13.jpg"/><Relationship Id="rId10" Type="http://schemas.openxmlformats.org/officeDocument/2006/relationships/image" Target="../media/image16.jpeg"/><Relationship Id="rId4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9" Type="http://schemas.openxmlformats.org/officeDocument/2006/relationships/hyperlink" Target="https://www.youtube.com/watch?v=6MnO-I3M2_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hyperlink" Target="https://globalweekgw.com/%E0%A7%AB-%E0%A6%9A%E0%A6%BF%E0%A6%95%E0%A6%BF%E0%A7%8E%E0%A6%B8%E0%A6%BE-%E0%A6%AC%E0%A6%BF%E0%A6%9C%E0%A7%8D%E0%A6%9E%E0%A6%BE%E0%A6%A8%E0%A7%80%E0%A6%B0-%E0%A6%A6%E0%A7%83%E0%A6%B7%E0%A7%8D/" TargetMode="External"/><Relationship Id="rId7" Type="http://schemas.openxmlformats.org/officeDocument/2006/relationships/hyperlink" Target="https://commons.wikimedia.org/wiki/File:Asian_male_Koel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s://www.dailymotion.com/video/x4uy8fo" TargetMode="External"/><Relationship Id="rId10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tvonline.com/bangladesh/85939/%E0%A6%86%E0%A6%9C-%E0%A6%86%E0%A6%A8%E0%A7%8D%E0%A6%A4%E0%A6%B0%E0%A7%8D%E0%A6%9C%E0%A6%BE%E0%A6%A4%E0%A6%BF%E0%A6%95-%E0%A6%AE%E0%A6%BE%E0%A6%A4%E0%A7%83%E0%A6%AD%E0%A6%BE%E0%A6%B7%E0%A6%BE-%E0%A6%A6%E0%A6%BF%E0%A6%AC%E0%A6%B8" TargetMode="External"/><Relationship Id="rId5" Type="http://schemas.openxmlformats.org/officeDocument/2006/relationships/image" Target="../media/image1.jpg"/><Relationship Id="rId4" Type="http://schemas.openxmlformats.org/officeDocument/2006/relationships/hyperlink" Target="http://www.flickr.com/groups/bangali/discuss/72157604053745156/page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430794B1-44A3-485B-96CF-DCD412749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7948"/>
            <a:ext cx="12142911" cy="6858000"/>
          </a:xfrm>
          <a:prstGeom prst="rect">
            <a:avLst/>
          </a:prstGeom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82F0C170-B2D1-4466-BE1F-9715CBD26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A025AF8E-FB5D-4BC9-B233-B0F9C991CE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E68E8A71-644C-4404-9DCF-5AFFFAF269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39EF953D-0E75-43CE-8069-BA6D84719D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1C3610CF-7BDE-42DB-B27D-FBED720BDC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D62F2158-5A04-4818-A5B9-C4E673936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84E5EBF9-BA1D-4CAC-B89F-68C4DF5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06939663-EFEE-4AC1-BD51-BBF2577B8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C2B6BED6-A75B-498C-A837-D240F4780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2010-03-03-19-06-41-023323200-a-04.jpg">
            <a:extLst>
              <a:ext uri="{FF2B5EF4-FFF2-40B4-BE49-F238E27FC236}">
                <a16:creationId xmlns:a16="http://schemas.microsoft.com/office/drawing/2014/main" id="{377AEC56-729D-4A7D-B7C5-9DB0E41C87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2010-03-03-19-06-41-023323200-a-04.jpg">
            <a:extLst>
              <a:ext uri="{FF2B5EF4-FFF2-40B4-BE49-F238E27FC236}">
                <a16:creationId xmlns:a16="http://schemas.microsoft.com/office/drawing/2014/main" id="{D08E23EC-AE89-4370-83C1-425825093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2010-03-03-19-06-41-023323200-a-04.jpg">
            <a:extLst>
              <a:ext uri="{FF2B5EF4-FFF2-40B4-BE49-F238E27FC236}">
                <a16:creationId xmlns:a16="http://schemas.microsoft.com/office/drawing/2014/main" id="{CF58C929-FB55-4CBB-8AEE-C776F9454E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2010-03-03-19-06-41-023323200-a-04.jpg">
            <a:extLst>
              <a:ext uri="{FF2B5EF4-FFF2-40B4-BE49-F238E27FC236}">
                <a16:creationId xmlns:a16="http://schemas.microsoft.com/office/drawing/2014/main" id="{6FDB2357-6739-4C67-BA75-91A1A51763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2010-03-03-19-06-41-023323200-a-04.jpg">
            <a:extLst>
              <a:ext uri="{FF2B5EF4-FFF2-40B4-BE49-F238E27FC236}">
                <a16:creationId xmlns:a16="http://schemas.microsoft.com/office/drawing/2014/main" id="{684D8E3B-DBA6-417C-8F9C-302F22E4F6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2010-03-03-19-06-41-023323200-a-04.jpg">
            <a:extLst>
              <a:ext uri="{FF2B5EF4-FFF2-40B4-BE49-F238E27FC236}">
                <a16:creationId xmlns:a16="http://schemas.microsoft.com/office/drawing/2014/main" id="{AAA3E8ED-5200-4D0B-8455-C8384714E8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2010-03-03-19-06-41-023323200-a-04.jpg">
            <a:extLst>
              <a:ext uri="{FF2B5EF4-FFF2-40B4-BE49-F238E27FC236}">
                <a16:creationId xmlns:a16="http://schemas.microsoft.com/office/drawing/2014/main" id="{B7D18A72-DF25-4C08-AAD0-F9108B05A4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2010-03-03-19-06-41-023323200-a-04.jpg">
            <a:extLst>
              <a:ext uri="{FF2B5EF4-FFF2-40B4-BE49-F238E27FC236}">
                <a16:creationId xmlns:a16="http://schemas.microsoft.com/office/drawing/2014/main" id="{EFE48DFA-7184-442E-92BB-702C441A2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2010-03-03-19-06-41-023323200-a-04.jpg">
            <a:extLst>
              <a:ext uri="{FF2B5EF4-FFF2-40B4-BE49-F238E27FC236}">
                <a16:creationId xmlns:a16="http://schemas.microsoft.com/office/drawing/2014/main" id="{A67828BA-EE8B-4408-9491-5CF896682D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2010-03-03-19-06-41-023323200-a-04.jpg">
            <a:extLst>
              <a:ext uri="{FF2B5EF4-FFF2-40B4-BE49-F238E27FC236}">
                <a16:creationId xmlns:a16="http://schemas.microsoft.com/office/drawing/2014/main" id="{D6053283-D108-402E-8748-1708E5F71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2010-03-03-19-06-41-023323200-a-04.jpg">
            <a:extLst>
              <a:ext uri="{FF2B5EF4-FFF2-40B4-BE49-F238E27FC236}">
                <a16:creationId xmlns:a16="http://schemas.microsoft.com/office/drawing/2014/main" id="{7F6EC7F3-60FA-4E59-9731-DB6B540E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260a417956c4773fc5a95003e060d470.jpg">
            <a:extLst>
              <a:ext uri="{FF2B5EF4-FFF2-40B4-BE49-F238E27FC236}">
                <a16:creationId xmlns:a16="http://schemas.microsoft.com/office/drawing/2014/main" id="{466DB77A-7C46-4E29-9109-643A10EEA9F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40000"/>
          </a:blip>
          <a:stretch>
            <a:fillRect/>
          </a:stretch>
        </p:blipFill>
        <p:spPr>
          <a:xfrm>
            <a:off x="116239" y="1"/>
            <a:ext cx="1538519" cy="113562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6ED6C4-488C-4F77-AFC8-4CD1363C5264}"/>
              </a:ext>
            </a:extLst>
          </p:cNvPr>
          <p:cNvSpPr/>
          <p:nvPr/>
        </p:nvSpPr>
        <p:spPr>
          <a:xfrm>
            <a:off x="7552039" y="779637"/>
            <a:ext cx="3215149" cy="1283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bg1"/>
                </a:solidFill>
              </a:rPr>
              <a:t>স্বাগতম</a:t>
            </a:r>
            <a:endParaRPr lang="en-US" sz="96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369449-DDC5-4D9D-853F-8F4F9C9A9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574594" y="-6271"/>
            <a:ext cx="1362773" cy="994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72A28F-78EC-4E63-9808-EF631A911060}"/>
              </a:ext>
            </a:extLst>
          </p:cNvPr>
          <p:cNvSpPr/>
          <p:nvPr/>
        </p:nvSpPr>
        <p:spPr>
          <a:xfrm rot="19330815">
            <a:off x="2401348" y="3430965"/>
            <a:ext cx="822960" cy="284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95B3A-77D3-4976-BCD2-48C736003021}"/>
              </a:ext>
            </a:extLst>
          </p:cNvPr>
          <p:cNvSpPr/>
          <p:nvPr/>
        </p:nvSpPr>
        <p:spPr>
          <a:xfrm rot="2509455">
            <a:off x="4505143" y="3342527"/>
            <a:ext cx="822960" cy="51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র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7C4CF0-28C0-4E50-8211-3E85630CD51D}"/>
              </a:ext>
            </a:extLst>
          </p:cNvPr>
          <p:cNvSpPr/>
          <p:nvPr/>
        </p:nvSpPr>
        <p:spPr>
          <a:xfrm rot="20140997">
            <a:off x="5980659" y="3571435"/>
            <a:ext cx="807472" cy="480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F1C46-0E4B-4842-BBED-F4D06914DB7A}"/>
              </a:ext>
            </a:extLst>
          </p:cNvPr>
          <p:cNvSpPr/>
          <p:nvPr/>
        </p:nvSpPr>
        <p:spPr>
          <a:xfrm>
            <a:off x="7797966" y="3429000"/>
            <a:ext cx="1033303" cy="512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ক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11494-5E06-4AE7-A171-740385E16259}"/>
              </a:ext>
            </a:extLst>
          </p:cNvPr>
          <p:cNvSpPr/>
          <p:nvPr/>
        </p:nvSpPr>
        <p:spPr>
          <a:xfrm rot="21094138">
            <a:off x="9541967" y="3573400"/>
            <a:ext cx="1032627" cy="623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প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D7CA81-4725-4971-B130-34C041342D9F}"/>
              </a:ext>
            </a:extLst>
          </p:cNvPr>
          <p:cNvSpPr/>
          <p:nvPr/>
        </p:nvSpPr>
        <p:spPr>
          <a:xfrm>
            <a:off x="763911" y="3501065"/>
            <a:ext cx="890847" cy="56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10445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6891886-0A81-4222-9090-4525BDB810FC}"/>
              </a:ext>
            </a:extLst>
          </p:cNvPr>
          <p:cNvSpPr txBox="1"/>
          <p:nvPr/>
        </p:nvSpPr>
        <p:spPr>
          <a:xfrm>
            <a:off x="6808225" y="2436462"/>
            <a:ext cx="42086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স্রোতস্বিনী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সমুদ্দুর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5CCE8E-0443-4402-BF68-488C89D66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06" y="98474"/>
            <a:ext cx="5891634" cy="24621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7A6BF63-E8CC-4262-ADED-2DF1E75EC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74532" y="3881919"/>
            <a:ext cx="5891634" cy="2222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8B8EA7-889C-43FA-B9C4-191EFF5E4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816" y="-131799"/>
            <a:ext cx="6529382" cy="6706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7413B-8F18-4F2D-B56A-30B36BC86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53647" y="0"/>
            <a:ext cx="1143288" cy="877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882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0791C2-C0F6-4E43-B0DF-0061CA69038E}"/>
              </a:ext>
            </a:extLst>
          </p:cNvPr>
          <p:cNvSpPr txBox="1"/>
          <p:nvPr/>
        </p:nvSpPr>
        <p:spPr>
          <a:xfrm>
            <a:off x="6491639" y="4595422"/>
            <a:ext cx="55119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 নদীর ঊর্মিমালার </a:t>
            </a:r>
          </a:p>
          <a:p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মন ভোলানো সুর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A539EE-02E6-4418-A2A9-0960A4806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06" y="239151"/>
            <a:ext cx="5876654" cy="3905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E874CB-1811-489A-96B5-FAF32473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40" y="0"/>
            <a:ext cx="625162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F8009-F4FA-49FB-9E7E-EECDEE776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4967" y="239151"/>
            <a:ext cx="1143288" cy="877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945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E8540D-D98F-46BC-A425-8C3C1392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32577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114C5F2-7795-4012-8E47-872AF6F4D5F7}"/>
              </a:ext>
            </a:extLst>
          </p:cNvPr>
          <p:cNvSpPr txBox="1"/>
          <p:nvPr/>
        </p:nvSpPr>
        <p:spPr>
          <a:xfrm>
            <a:off x="4332577" y="3939755"/>
            <a:ext cx="420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FFCB1A-D087-439A-A95C-D856B559C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54992" y="-1"/>
            <a:ext cx="3837007" cy="6858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976C81-3F64-41BB-B86D-CB1D68D538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05144" y="-11894"/>
            <a:ext cx="3657600" cy="38051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CB11F02-5902-4EC4-AE57-458F93B88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5127" y="169397"/>
            <a:ext cx="1143288" cy="877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96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11394-6FFC-445A-9EB5-5971932180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722" t="8043" r="9060" b="15378"/>
          <a:stretch/>
        </p:blipFill>
        <p:spPr>
          <a:xfrm>
            <a:off x="138388" y="152241"/>
            <a:ext cx="3825365" cy="307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5892CF-D7DE-401A-A622-8E45BD49F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87379" y="73683"/>
            <a:ext cx="3930213" cy="31541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2AA756-2BDC-4B7F-8B02-508BA8EBB5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91108" y="3374665"/>
            <a:ext cx="3708136" cy="33553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A1BB3C-4704-46C9-B81A-28B41CD3A4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00104" y="0"/>
            <a:ext cx="3853508" cy="322781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3161B0-E621-4424-9B0D-13E55986C297}"/>
              </a:ext>
            </a:extLst>
          </p:cNvPr>
          <p:cNvSpPr txBox="1"/>
          <p:nvPr/>
        </p:nvSpPr>
        <p:spPr>
          <a:xfrm>
            <a:off x="3981016" y="4005231"/>
            <a:ext cx="4501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প্রতিধবনি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গ্রীষ্ম-বর্ষা-শীতে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6B8221-27C6-4159-87EB-F45147E7F0AE}"/>
              </a:ext>
            </a:extLst>
          </p:cNvPr>
          <p:cNvSpPr/>
          <p:nvPr/>
        </p:nvSpPr>
        <p:spPr>
          <a:xfrm>
            <a:off x="10486103" y="309716"/>
            <a:ext cx="1356852" cy="8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/>
              <a:t>শীত</a:t>
            </a:r>
            <a:endParaRPr lang="en-US" sz="4400" b="1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5595C3-A414-4DDD-929B-8328DA3DDD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8" y="3227819"/>
            <a:ext cx="3825365" cy="32504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3F78DB-809C-4A18-9CF4-4693D8C270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219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9811" y="444913"/>
            <a:ext cx="67123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00" y="1765105"/>
            <a:ext cx="56460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বিমোহিত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আনন্দিত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499" y="2682821"/>
            <a:ext cx="5646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499" y="3605206"/>
            <a:ext cx="5646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তটিনী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84939" y="446792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6499" y="4417857"/>
            <a:ext cx="5646015" cy="693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84939" y="5308669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6500" y="5242089"/>
            <a:ext cx="5646015" cy="717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</a:rPr>
              <a:t>সৌন্দর্য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5847" y="1797298"/>
            <a:ext cx="1625002" cy="826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মুগ্ধ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6689" y="2682821"/>
            <a:ext cx="1625002" cy="769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ঊর্মি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05847" y="3591085"/>
            <a:ext cx="1625843" cy="7395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স্রোতস্বিনী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6689" y="4417857"/>
            <a:ext cx="1625002" cy="693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সমুদ্দুর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689" y="5242090"/>
            <a:ext cx="1625002" cy="7179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বাহার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51DD9E4-233A-4CFC-AF2B-01A281BFF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37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39811" y="444913"/>
            <a:ext cx="671237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6500" y="1765105"/>
            <a:ext cx="6555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6499" y="2682821"/>
            <a:ext cx="65555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ধাক্কায়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6499" y="3605206"/>
            <a:ext cx="56460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শৈল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গিরি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1384939" y="446792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6499" y="4417857"/>
            <a:ext cx="5646015" cy="693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সত্যের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পথে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উৎসর্গকারী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1384939" y="5308669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6500" y="5242089"/>
            <a:ext cx="5646015" cy="717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</a:rPr>
              <a:t>পক্ষী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খগ</a:t>
            </a:r>
            <a:r>
              <a:rPr lang="en-US" sz="3600" b="1" dirty="0">
                <a:solidFill>
                  <a:schemeClr val="tx1"/>
                </a:solidFill>
              </a:rPr>
              <a:t>, </a:t>
            </a:r>
            <a:r>
              <a:rPr lang="en-US" sz="3600" b="1" dirty="0" err="1">
                <a:solidFill>
                  <a:schemeClr val="tx1"/>
                </a:solidFill>
              </a:rPr>
              <a:t>বিহগ</a:t>
            </a:r>
            <a:r>
              <a:rPr lang="en-US" sz="3600" b="1" dirty="0">
                <a:solidFill>
                  <a:schemeClr val="tx1"/>
                </a:solidFill>
              </a:rPr>
              <a:t>।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05847" y="1797298"/>
            <a:ext cx="1625002" cy="82652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স্বর্ণলতা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6689" y="2682821"/>
            <a:ext cx="1625002" cy="76944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প্রতিধ্বনি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05847" y="3591085"/>
            <a:ext cx="1625843" cy="7395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পাহাড়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6689" y="4417857"/>
            <a:ext cx="1625002" cy="693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শহিদ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6689" y="5242090"/>
            <a:ext cx="1625002" cy="7179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পাখি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840C34B-57D5-455B-8291-6C2A6FBCC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40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 animBg="1"/>
      <p:bldP spid="20" grpId="0" animBg="1"/>
      <p:bldP spid="21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7880" y="158243"/>
            <a:ext cx="10271239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একটি করে বাক্য তৈরি কর</a:t>
            </a:r>
            <a:endParaRPr lang="en-GB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001" y="2457468"/>
            <a:ext cx="143363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6031" y="2439896"/>
            <a:ext cx="85692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9689" y="2441706"/>
            <a:ext cx="623319" cy="6367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3895" y="2457468"/>
            <a:ext cx="623318" cy="6367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1494" y="3262237"/>
            <a:ext cx="711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ঋতুতে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প্রচণ্ড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01" y="3233243"/>
            <a:ext cx="143363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গ্রী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0410" y="3262237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ষ্ম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19688" y="3233243"/>
            <a:ext cx="684207" cy="71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1774" y="3210329"/>
            <a:ext cx="594330" cy="66924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1493" y="4054839"/>
            <a:ext cx="738767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আত্মীয়-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জনদের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331" y="4085806"/>
            <a:ext cx="143363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র্ণলতা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0411" y="4054839"/>
            <a:ext cx="856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93988" y="4055028"/>
            <a:ext cx="661778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1774" y="4085806"/>
            <a:ext cx="594330" cy="683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001" y="1570170"/>
            <a:ext cx="1412843" cy="656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8797" y="1588440"/>
            <a:ext cx="784474" cy="5847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42118" y="1561799"/>
            <a:ext cx="620691" cy="6563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গ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655414" y="1538045"/>
            <a:ext cx="62069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ধ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90808" y="1755189"/>
            <a:ext cx="6274822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0475024" y="966600"/>
            <a:ext cx="1335201" cy="1020984"/>
          </a:xfrm>
          <a:prstGeom prst="ellipse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26A5A-E240-4195-BE60-409B760D9F8A}"/>
              </a:ext>
            </a:extLst>
          </p:cNvPr>
          <p:cNvSpPr txBox="1"/>
          <p:nvPr/>
        </p:nvSpPr>
        <p:spPr>
          <a:xfrm>
            <a:off x="4651525" y="1597565"/>
            <a:ext cx="7251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EDEF74-14FC-4C8C-B21D-F22FD1CBA9FE}"/>
              </a:ext>
            </a:extLst>
          </p:cNvPr>
          <p:cNvSpPr txBox="1"/>
          <p:nvPr/>
        </p:nvSpPr>
        <p:spPr>
          <a:xfrm>
            <a:off x="4311548" y="2493637"/>
            <a:ext cx="7757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ধাক্কায়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GB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A9F4B8-0065-4481-BE4A-E2308A83BF78}"/>
              </a:ext>
            </a:extLst>
          </p:cNvPr>
          <p:cNvSpPr txBox="1"/>
          <p:nvPr/>
        </p:nvSpPr>
        <p:spPr>
          <a:xfrm>
            <a:off x="239503" y="4887681"/>
            <a:ext cx="1358678" cy="6463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CE7AAB-E465-4473-9DE7-7F93709C6610}"/>
              </a:ext>
            </a:extLst>
          </p:cNvPr>
          <p:cNvSpPr txBox="1"/>
          <p:nvPr/>
        </p:nvSpPr>
        <p:spPr>
          <a:xfrm>
            <a:off x="1780411" y="4856903"/>
            <a:ext cx="856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6B16EE-AA0A-4030-A94B-C645B450712C}"/>
              </a:ext>
            </a:extLst>
          </p:cNvPr>
          <p:cNvSpPr txBox="1"/>
          <p:nvPr/>
        </p:nvSpPr>
        <p:spPr>
          <a:xfrm>
            <a:off x="2878602" y="4887681"/>
            <a:ext cx="684207" cy="707886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F3C0A8-ED15-4E79-B1D5-45E5A2039EE4}"/>
              </a:ext>
            </a:extLst>
          </p:cNvPr>
          <p:cNvSpPr txBox="1"/>
          <p:nvPr/>
        </p:nvSpPr>
        <p:spPr>
          <a:xfrm>
            <a:off x="3738999" y="4887681"/>
            <a:ext cx="572548" cy="707886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F7FDFB-DF5A-486B-89F5-0B91D984BF5A}"/>
              </a:ext>
            </a:extLst>
          </p:cNvPr>
          <p:cNvSpPr txBox="1"/>
          <p:nvPr/>
        </p:nvSpPr>
        <p:spPr>
          <a:xfrm>
            <a:off x="4681492" y="4796133"/>
            <a:ext cx="8070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ক্তে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CD2F20F-BF1A-4E77-A423-DEAA9146A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3136" y="15824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16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4" grpId="0" animBg="1"/>
      <p:bldP spid="17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12" grpId="0"/>
      <p:bldP spid="24" grpId="0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02BB9-E119-4726-BE8E-DC1F17D3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0" y="324465"/>
            <a:ext cx="11164529" cy="628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25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5E281C-7F11-48C6-A7E0-BA46BE6A016E}"/>
              </a:ext>
            </a:extLst>
          </p:cNvPr>
          <p:cNvSpPr txBox="1"/>
          <p:nvPr/>
        </p:nvSpPr>
        <p:spPr>
          <a:xfrm>
            <a:off x="365760" y="117790"/>
            <a:ext cx="10142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উপভোগ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214062-95C8-48AB-81FC-D76D9DF7BAF4}"/>
              </a:ext>
            </a:extLst>
          </p:cNvPr>
          <p:cNvSpPr txBox="1"/>
          <p:nvPr/>
        </p:nvSpPr>
        <p:spPr>
          <a:xfrm>
            <a:off x="3049172" y="321268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https://www.youtube.com/watch?v=4G1ixbJrnyk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2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09601"/>
            <a:ext cx="4659682" cy="8040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1440" tIns="45720" rIns="91440" bIns="45720" numCol="1">
            <a:prstTxWarp prst="textPlain">
              <a:avLst>
                <a:gd name="adj" fmla="val 49711"/>
              </a:avLst>
            </a:prstTxWarp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5715001"/>
            <a:ext cx="5867400" cy="57544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>
                <a:gd name="adj" fmla="val 49711"/>
              </a:avLst>
            </a:prstTxWarp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৩১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নং পৃষ্ঠার সাথে সংযোগ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023829-3496-4F11-8101-FC8C11D36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58297" y="1413643"/>
            <a:ext cx="8052619" cy="4301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4A6987-B657-42AE-8CC6-FD5030F69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47E0DA46-6808-486E-A31C-E19A9FD51BD0}"/>
              </a:ext>
            </a:extLst>
          </p:cNvPr>
          <p:cNvSpPr txBox="1"/>
          <p:nvPr/>
        </p:nvSpPr>
        <p:spPr>
          <a:xfrm>
            <a:off x="47453" y="44738"/>
            <a:ext cx="6048547" cy="523220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en-US" sz="5400" dirty="0"/>
              <a:t>  </a:t>
            </a:r>
            <a:r>
              <a:rPr lang="bn-IN" sz="6000" b="1" u="sng" dirty="0">
                <a:latin typeface="NikoshBAN" pitchFamily="2" charset="0"/>
                <a:cs typeface="NikoshBAN" pitchFamily="2" charset="0"/>
              </a:rPr>
              <a:t>শিক্ষক পরিচিতিঃ </a:t>
            </a:r>
            <a:endParaRPr lang="bn-IN" sz="5400" b="1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latin typeface="NikoshBAN" pitchFamily="2" charset="0"/>
                <a:cs typeface="NikoshBAN" pitchFamily="2" charset="0"/>
              </a:rPr>
              <a:t>      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400" b="1" dirty="0"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54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লাকসাম, কুমিল্লা 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91C6063-4F8A-4BAC-AC37-1EE5BB0E5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9" y="56697"/>
            <a:ext cx="983391" cy="948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54EBB-002F-4C0D-861D-4CF74F0D1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96000" y="-17141"/>
            <a:ext cx="5920728" cy="5355961"/>
          </a:xfrm>
          <a:prstGeom prst="rect">
            <a:avLst/>
          </a:prstGeom>
        </p:spPr>
      </p:pic>
      <p:pic>
        <p:nvPicPr>
          <p:cNvPr id="13" name="Picture 12" descr="2010-03-03-19-06-41-023323200-a-04.jpg">
            <a:extLst>
              <a:ext uri="{FF2B5EF4-FFF2-40B4-BE49-F238E27FC236}">
                <a16:creationId xmlns:a16="http://schemas.microsoft.com/office/drawing/2014/main" id="{88B3604E-6892-484D-9F92-A4D72AECD7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2010-03-03-19-06-41-023323200-a-04.jpg">
            <a:extLst>
              <a:ext uri="{FF2B5EF4-FFF2-40B4-BE49-F238E27FC236}">
                <a16:creationId xmlns:a16="http://schemas.microsoft.com/office/drawing/2014/main" id="{7883DF07-B885-4138-BB98-0474F9E10E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010-03-03-19-06-41-023323200-a-04.jpg">
            <a:extLst>
              <a:ext uri="{FF2B5EF4-FFF2-40B4-BE49-F238E27FC236}">
                <a16:creationId xmlns:a16="http://schemas.microsoft.com/office/drawing/2014/main" id="{008C6A3F-0C94-42F9-960A-7A22697CCA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CE522B0C-3DE3-4BE9-B0E7-D47EC43D4F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8E519C61-EA38-4D29-B5BC-C6F71CDE9D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D6F90148-F49D-459C-8AF4-5BAD36B943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010-03-03-19-06-41-023323200-a-04.jpg">
            <a:extLst>
              <a:ext uri="{FF2B5EF4-FFF2-40B4-BE49-F238E27FC236}">
                <a16:creationId xmlns:a16="http://schemas.microsoft.com/office/drawing/2014/main" id="{7F31E033-4F30-4C34-A7A8-64DA13AFF9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010-03-03-19-06-41-023323200-a-04.jpg">
            <a:extLst>
              <a:ext uri="{FF2B5EF4-FFF2-40B4-BE49-F238E27FC236}">
                <a16:creationId xmlns:a16="http://schemas.microsoft.com/office/drawing/2014/main" id="{8B8BAD06-AC35-4752-B51B-559ABFA60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DB4335FA-0C82-4582-B1D2-761CB7398E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9F41E250-D713-4620-9F47-13FB81DA6E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67009AD4-AD89-4421-8311-4CB8B29FBC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11B0E7C6-8E91-4FEB-B938-2F7CD1EF9B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4E803255-18C4-4FC9-9228-69A6BF8AC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78D1DA57-EF2E-4C0C-8F38-5502ABEAE9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3352C513-D886-4B96-B3DA-2EE1E0787A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95D71BD4-4103-4EC7-A38A-B741B841B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92A6304B-D9E1-44C1-A5DF-239B522FCC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2010-03-03-19-06-41-023323200-a-04.jpg">
            <a:extLst>
              <a:ext uri="{FF2B5EF4-FFF2-40B4-BE49-F238E27FC236}">
                <a16:creationId xmlns:a16="http://schemas.microsoft.com/office/drawing/2014/main" id="{4A89C645-457A-4327-A5DF-76A6E03C89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2010-03-03-19-06-41-023323200-a-04.jpg">
            <a:extLst>
              <a:ext uri="{FF2B5EF4-FFF2-40B4-BE49-F238E27FC236}">
                <a16:creationId xmlns:a16="http://schemas.microsoft.com/office/drawing/2014/main" id="{973D1631-E682-4185-AF45-85A66E6036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2010-03-03-19-06-41-023323200-a-04.jpg">
            <a:extLst>
              <a:ext uri="{FF2B5EF4-FFF2-40B4-BE49-F238E27FC236}">
                <a16:creationId xmlns:a16="http://schemas.microsoft.com/office/drawing/2014/main" id="{6DD75088-0AEF-4B4E-9246-7509AE7B44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2010-03-03-19-06-41-023323200-a-04.jpg">
            <a:extLst>
              <a:ext uri="{FF2B5EF4-FFF2-40B4-BE49-F238E27FC236}">
                <a16:creationId xmlns:a16="http://schemas.microsoft.com/office/drawing/2014/main" id="{15E23EDA-26D5-447E-85F6-CE37FE9D67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0" y="5456903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0-03-03-19-06-41-023323200-a-04.jpg">
            <a:extLst>
              <a:ext uri="{FF2B5EF4-FFF2-40B4-BE49-F238E27FC236}">
                <a16:creationId xmlns:a16="http://schemas.microsoft.com/office/drawing/2014/main" id="{91A473F1-A550-4515-A198-4948CC3C5D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7721528" y="547222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2010-03-03-19-06-41-023323200-a-04.jpg">
            <a:extLst>
              <a:ext uri="{FF2B5EF4-FFF2-40B4-BE49-F238E27FC236}">
                <a16:creationId xmlns:a16="http://schemas.microsoft.com/office/drawing/2014/main" id="{6883154C-A4F7-4CDC-86F8-6ACAD68D0A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395703" y="547222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2010-03-03-19-06-41-023323200-a-04.jpg">
            <a:extLst>
              <a:ext uri="{FF2B5EF4-FFF2-40B4-BE49-F238E27FC236}">
                <a16:creationId xmlns:a16="http://schemas.microsoft.com/office/drawing/2014/main" id="{CD53DF47-4A5A-4EDF-A710-BCBF627B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9007269" y="546595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2010-03-03-19-06-41-023323200-a-04.jpg">
            <a:extLst>
              <a:ext uri="{FF2B5EF4-FFF2-40B4-BE49-F238E27FC236}">
                <a16:creationId xmlns:a16="http://schemas.microsoft.com/office/drawing/2014/main" id="{F7390E78-44A6-49F2-9E6A-8A116A1FF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9601016" y="547222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2010-03-03-19-06-41-023323200-a-04.jpg">
            <a:extLst>
              <a:ext uri="{FF2B5EF4-FFF2-40B4-BE49-F238E27FC236}">
                <a16:creationId xmlns:a16="http://schemas.microsoft.com/office/drawing/2014/main" id="{E32EF2BC-74C6-435D-8AD3-A22C260FE1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199921" y="547274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2010-03-03-19-06-41-023323200-a-04.jpg">
            <a:extLst>
              <a:ext uri="{FF2B5EF4-FFF2-40B4-BE49-F238E27FC236}">
                <a16:creationId xmlns:a16="http://schemas.microsoft.com/office/drawing/2014/main" id="{9A4AC4A3-026A-4653-B0F5-2147D7E22A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0856958" y="54277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2010-03-03-19-06-41-023323200-a-04.jpg">
            <a:extLst>
              <a:ext uri="{FF2B5EF4-FFF2-40B4-BE49-F238E27FC236}">
                <a16:creationId xmlns:a16="http://schemas.microsoft.com/office/drawing/2014/main" id="{B9F245D6-F33E-46D4-8D75-FAA6B51A8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1501707" y="542777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2010-03-03-19-06-41-023323200-a-04.jpg">
            <a:extLst>
              <a:ext uri="{FF2B5EF4-FFF2-40B4-BE49-F238E27FC236}">
                <a16:creationId xmlns:a16="http://schemas.microsoft.com/office/drawing/2014/main" id="{EDF5EBA0-183B-4BBB-9F87-42EFADDB89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857011" y="546679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2010-03-03-19-06-41-023323200-a-04.jpg">
            <a:extLst>
              <a:ext uri="{FF2B5EF4-FFF2-40B4-BE49-F238E27FC236}">
                <a16:creationId xmlns:a16="http://schemas.microsoft.com/office/drawing/2014/main" id="{0ECC91C7-8CB2-45FE-8A59-610C02C035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463538" y="5457692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2010-03-03-19-06-41-023323200-a-04.jpg">
            <a:extLst>
              <a:ext uri="{FF2B5EF4-FFF2-40B4-BE49-F238E27FC236}">
                <a16:creationId xmlns:a16="http://schemas.microsoft.com/office/drawing/2014/main" id="{7B1D76F9-5D00-4988-847E-A3A742BC31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7034055" y="544974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2010-03-03-19-06-41-023323200-a-04.jpg">
            <a:extLst>
              <a:ext uri="{FF2B5EF4-FFF2-40B4-BE49-F238E27FC236}">
                <a16:creationId xmlns:a16="http://schemas.microsoft.com/office/drawing/2014/main" id="{3DA2CCCB-8216-46E1-846F-195F264D9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718304" y="546679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2010-03-03-19-06-41-023323200-a-04.jpg">
            <a:extLst>
              <a:ext uri="{FF2B5EF4-FFF2-40B4-BE49-F238E27FC236}">
                <a16:creationId xmlns:a16="http://schemas.microsoft.com/office/drawing/2014/main" id="{CF212C0B-FE14-4AB2-87A6-236FA808D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282184" y="546679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2010-03-03-19-06-41-023323200-a-04.jpg">
            <a:extLst>
              <a:ext uri="{FF2B5EF4-FFF2-40B4-BE49-F238E27FC236}">
                <a16:creationId xmlns:a16="http://schemas.microsoft.com/office/drawing/2014/main" id="{464451EC-5096-4666-AB83-4EE2009F89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3910963" y="5460813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2010-03-03-19-06-41-023323200-a-04.jpg">
            <a:extLst>
              <a:ext uri="{FF2B5EF4-FFF2-40B4-BE49-F238E27FC236}">
                <a16:creationId xmlns:a16="http://schemas.microsoft.com/office/drawing/2014/main" id="{8CF81E5D-AD9B-4091-B1DA-17070FE872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4564193" y="546679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010-03-03-19-06-41-023323200-a-04.jpg">
            <a:extLst>
              <a:ext uri="{FF2B5EF4-FFF2-40B4-BE49-F238E27FC236}">
                <a16:creationId xmlns:a16="http://schemas.microsoft.com/office/drawing/2014/main" id="{F2451CAB-A985-42A4-8516-576A27D20B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5216748" y="545748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2010-03-03-19-06-41-023323200-a-04.jpg">
            <a:extLst>
              <a:ext uri="{FF2B5EF4-FFF2-40B4-BE49-F238E27FC236}">
                <a16:creationId xmlns:a16="http://schemas.microsoft.com/office/drawing/2014/main" id="{99495D37-DB5C-4B99-BF19-A831563828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890847" y="546456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2010-03-03-19-06-41-023323200-a-04.jpg">
            <a:extLst>
              <a:ext uri="{FF2B5EF4-FFF2-40B4-BE49-F238E27FC236}">
                <a16:creationId xmlns:a16="http://schemas.microsoft.com/office/drawing/2014/main" id="{C63698B6-DDB1-4C63-BD5F-C292437005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1515006" y="542776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 descr="2010-03-03-19-06-41-023323200-a-04.jpg">
            <a:extLst>
              <a:ext uri="{FF2B5EF4-FFF2-40B4-BE49-F238E27FC236}">
                <a16:creationId xmlns:a16="http://schemas.microsoft.com/office/drawing/2014/main" id="{9BBBAF73-1C79-41ED-96D4-8FC3594CCD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2129079" y="547222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2010-03-03-19-06-41-023323200-a-04.jpg">
            <a:extLst>
              <a:ext uri="{FF2B5EF4-FFF2-40B4-BE49-F238E27FC236}">
                <a16:creationId xmlns:a16="http://schemas.microsoft.com/office/drawing/2014/main" id="{25478D7A-88C1-4DD6-BB65-C174050BFF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>
          <a:xfrm>
            <a:off x="670544" y="54417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29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EFAA87-DBD2-4C7D-863E-1A4A1D24C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1" r="15345" b="23689"/>
          <a:stretch/>
        </p:blipFill>
        <p:spPr>
          <a:xfrm>
            <a:off x="5058697" y="117986"/>
            <a:ext cx="2507226" cy="1873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322150-635B-406B-B7CD-188B7B5A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71" y="2168013"/>
            <a:ext cx="9645445" cy="46899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FB2C64-CF12-44B3-B2DE-CE369322A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8783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47FE6F-625D-4AFA-AC2D-D7B69EF4511C}"/>
              </a:ext>
            </a:extLst>
          </p:cNvPr>
          <p:cNvSpPr/>
          <p:nvPr/>
        </p:nvSpPr>
        <p:spPr>
          <a:xfrm>
            <a:off x="4283644" y="344717"/>
            <a:ext cx="362471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ad9fe0577f2d49c66fec78b8c6ae54a-1.jpg">
            <a:extLst>
              <a:ext uri="{FF2B5EF4-FFF2-40B4-BE49-F238E27FC236}">
                <a16:creationId xmlns:a16="http://schemas.microsoft.com/office/drawing/2014/main" id="{8557E34E-DF8A-457B-8078-E419A882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88" y="1415845"/>
            <a:ext cx="7388942" cy="509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705C2-810B-4639-A4A7-C099C036E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47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47FE6F-625D-4AFA-AC2D-D7B69EF4511C}"/>
              </a:ext>
            </a:extLst>
          </p:cNvPr>
          <p:cNvSpPr/>
          <p:nvPr/>
        </p:nvSpPr>
        <p:spPr>
          <a:xfrm>
            <a:off x="3304209" y="344717"/>
            <a:ext cx="558358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জোড়োয়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472C34-505B-4A6B-B4B6-B3D91A961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66218" y="1533832"/>
            <a:ext cx="6651523" cy="45177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F407-F4A9-4A8F-BC39-73556C418C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81275-02E5-4E41-892B-1578B5837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413"/>
            <a:ext cx="7344697" cy="485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B2B17D-6CA1-4128-8FD2-9A395D0C7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44697" y="253218"/>
            <a:ext cx="4609332" cy="64570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680DCF-7E81-4F64-884F-1B372BF7C3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E8D5D1-9EC6-4698-8550-6460DB803496}"/>
              </a:ext>
            </a:extLst>
          </p:cNvPr>
          <p:cNvSpPr/>
          <p:nvPr/>
        </p:nvSpPr>
        <p:spPr>
          <a:xfrm>
            <a:off x="1" y="5528603"/>
            <a:ext cx="7244862" cy="11535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ভাষা আন্দোলনের ইতিহাস ব্যাখ্যা করব।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EEEB8-8D6F-410A-BF4C-2ED93A199CB1}"/>
              </a:ext>
            </a:extLst>
          </p:cNvPr>
          <p:cNvSpPr txBox="1"/>
          <p:nvPr/>
        </p:nvSpPr>
        <p:spPr>
          <a:xfrm>
            <a:off x="235975" y="112166"/>
            <a:ext cx="1169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দল,পাখি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দল,প্রজাপতি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ঝরনা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F10B8-5997-482A-B6DA-8C26A169D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174" y="1681826"/>
            <a:ext cx="10751574" cy="485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574560-9579-4ABC-858F-7B12DF06C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74BF2E16-2F1E-4468-BEA6-D29ADE98046F}"/>
              </a:ext>
            </a:extLst>
          </p:cNvPr>
          <p:cNvSpPr/>
          <p:nvPr/>
        </p:nvSpPr>
        <p:spPr>
          <a:xfrm>
            <a:off x="1297858" y="0"/>
            <a:ext cx="663677" cy="64000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10B5EC9-6B29-4E64-A1AE-50329743D465}"/>
              </a:ext>
            </a:extLst>
          </p:cNvPr>
          <p:cNvSpPr/>
          <p:nvPr/>
        </p:nvSpPr>
        <p:spPr>
          <a:xfrm>
            <a:off x="7956755" y="929659"/>
            <a:ext cx="693174" cy="50144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F84340-B281-42A4-BAE4-4202A2741ACA}"/>
              </a:ext>
            </a:extLst>
          </p:cNvPr>
          <p:cNvSpPr/>
          <p:nvPr/>
        </p:nvSpPr>
        <p:spPr>
          <a:xfrm>
            <a:off x="2595716" y="427703"/>
            <a:ext cx="5545394" cy="17255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 err="1"/>
              <a:t>মূল্যায়ন</a:t>
            </a:r>
            <a:endParaRPr lang="en-US" sz="13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4FCBFC-1153-4325-A2E4-8F6B92B67B11}"/>
              </a:ext>
            </a:extLst>
          </p:cNvPr>
          <p:cNvSpPr/>
          <p:nvPr/>
        </p:nvSpPr>
        <p:spPr>
          <a:xfrm>
            <a:off x="442452" y="3595607"/>
            <a:ext cx="11002296" cy="25192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আবৃত্তি কর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 descr="4_40819.jpg">
            <a:extLst>
              <a:ext uri="{FF2B5EF4-FFF2-40B4-BE49-F238E27FC236}">
                <a16:creationId xmlns:a16="http://schemas.microsoft.com/office/drawing/2014/main" id="{8DA0F079-DF34-4B28-B1F9-91BDF285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94" y="167787"/>
            <a:ext cx="4420406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B8D96E-69CD-4A36-B2DE-7196FA7F5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7428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744F3A58-412F-47CD-822B-C2E624AD020C}"/>
              </a:ext>
            </a:extLst>
          </p:cNvPr>
          <p:cNvSpPr/>
          <p:nvPr/>
        </p:nvSpPr>
        <p:spPr>
          <a:xfrm>
            <a:off x="1441131" y="162232"/>
            <a:ext cx="4527753" cy="176126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64572E-9173-43CD-8EE3-63572D52B302}"/>
              </a:ext>
            </a:extLst>
          </p:cNvPr>
          <p:cNvSpPr/>
          <p:nvPr/>
        </p:nvSpPr>
        <p:spPr>
          <a:xfrm>
            <a:off x="103239" y="2159474"/>
            <a:ext cx="7876674" cy="3914274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 algn="just">
              <a:buAutoNum type="arabicParenBoth"/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just">
              <a:buAutoNum type="arabicParenBoth"/>
            </a:pP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কবিতাটির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লিখ।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home">
            <a:extLst>
              <a:ext uri="{FF2B5EF4-FFF2-40B4-BE49-F238E27FC236}">
                <a16:creationId xmlns:a16="http://schemas.microsoft.com/office/drawing/2014/main" id="{6575EC73-F512-452D-A9B7-10712DF8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61" y="2999813"/>
            <a:ext cx="4031600" cy="373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04BAA7EE-C8D0-4D92-85AB-C6C8C22AB09D}"/>
              </a:ext>
            </a:extLst>
          </p:cNvPr>
          <p:cNvSpPr/>
          <p:nvPr/>
        </p:nvSpPr>
        <p:spPr>
          <a:xfrm>
            <a:off x="1441131" y="629911"/>
            <a:ext cx="840658" cy="82591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CB016D-2B0E-4259-8E8A-B99B95405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90B0B182-480B-4DB4-BCF5-C02D4A79505E}"/>
              </a:ext>
            </a:extLst>
          </p:cNvPr>
          <p:cNvSpPr/>
          <p:nvPr/>
        </p:nvSpPr>
        <p:spPr>
          <a:xfrm>
            <a:off x="10002129" y="162232"/>
            <a:ext cx="1775683" cy="17612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DD1D7454-1088-4EF4-B45F-59C79D745F7E}"/>
              </a:ext>
            </a:extLst>
          </p:cNvPr>
          <p:cNvSpPr/>
          <p:nvPr/>
        </p:nvSpPr>
        <p:spPr>
          <a:xfrm>
            <a:off x="5968885" y="162233"/>
            <a:ext cx="4031600" cy="235120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4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B426CA-EEC2-4AE1-91DF-79616726F5C3}"/>
              </a:ext>
            </a:extLst>
          </p:cNvPr>
          <p:cNvSpPr/>
          <p:nvPr/>
        </p:nvSpPr>
        <p:spPr>
          <a:xfrm>
            <a:off x="1386349" y="634181"/>
            <a:ext cx="8952270" cy="38867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EDB4E-6542-4D3E-A51B-354FAF6C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486525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184723DB-8837-41A3-9645-80C57536B7C5}"/>
              </a:ext>
            </a:extLst>
          </p:cNvPr>
          <p:cNvSpPr/>
          <p:nvPr/>
        </p:nvSpPr>
        <p:spPr>
          <a:xfrm rot="19368233">
            <a:off x="6929949" y="1109879"/>
            <a:ext cx="5557344" cy="2935383"/>
          </a:xfrm>
          <a:prstGeom prst="cloud">
            <a:avLst/>
          </a:prstGeom>
          <a:solidFill>
            <a:srgbClr val="C9A6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/>
              <a:t>ধন্যবাদ</a:t>
            </a:r>
            <a:endParaRPr lang="en-US" sz="115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CA1D8-94FD-406B-BE07-CAE52FCD6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8388" y="73683"/>
            <a:ext cx="776012" cy="6784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5D541-D7B8-4E06-B021-28C84BC9E2C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459" y="3572957"/>
            <a:ext cx="962025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AB6905-1756-4C45-8C42-2818D4D5F56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11" y="3196719"/>
            <a:ext cx="1334746" cy="752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244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7C6BE-1F94-4952-8215-BE5F7CF4A563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https://www.youtube.com/watch?v=XBUmiBp-XPU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F34815-533F-4A4D-8016-05EAF7BB4543}"/>
              </a:ext>
            </a:extLst>
          </p:cNvPr>
          <p:cNvSpPr/>
          <p:nvPr/>
        </p:nvSpPr>
        <p:spPr>
          <a:xfrm>
            <a:off x="1533378" y="443132"/>
            <a:ext cx="9537896" cy="633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গানের ভিডিও 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2650A-4621-4706-AB41-A88B2E6BF51C}"/>
              </a:ext>
            </a:extLst>
          </p:cNvPr>
          <p:cNvSpPr/>
          <p:nvPr/>
        </p:nvSpPr>
        <p:spPr>
          <a:xfrm>
            <a:off x="2194561" y="5753686"/>
            <a:ext cx="6836898" cy="6752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 দেখলে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377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AAE6A0F-3C65-4531-AB70-A63039A26C9F}"/>
              </a:ext>
            </a:extLst>
          </p:cNvPr>
          <p:cNvSpPr txBox="1"/>
          <p:nvPr/>
        </p:nvSpPr>
        <p:spPr>
          <a:xfrm>
            <a:off x="0" y="0"/>
            <a:ext cx="7700211" cy="563231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পঞ্চম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পাঠশিরোনাম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	: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ফেব্রুয়ারির গান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: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‘দোয়েল ------------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শীতে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’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			: 20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90EA6C-C016-4EC0-AD05-16AA6B703C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1" y="19046"/>
            <a:ext cx="4491788" cy="5596243"/>
          </a:xfrm>
          <a:prstGeom prst="rect">
            <a:avLst/>
          </a:prstGeom>
        </p:spPr>
      </p:pic>
      <p:pic>
        <p:nvPicPr>
          <p:cNvPr id="17" name="Picture 16" descr="2010-03-03-19-06-41-023323200-a-04.jpg">
            <a:extLst>
              <a:ext uri="{FF2B5EF4-FFF2-40B4-BE49-F238E27FC236}">
                <a16:creationId xmlns:a16="http://schemas.microsoft.com/office/drawing/2014/main" id="{74079849-DF31-42E4-8507-0163CC0CE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010-03-03-19-06-41-023323200-a-04.jpg">
            <a:extLst>
              <a:ext uri="{FF2B5EF4-FFF2-40B4-BE49-F238E27FC236}">
                <a16:creationId xmlns:a16="http://schemas.microsoft.com/office/drawing/2014/main" id="{29912738-99F1-4B1B-BF07-093B0E5E7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7615269" y="6112715"/>
            <a:ext cx="1067068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3210340D-AFE7-4610-ABE9-4D8D2FB1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3EFBADAD-39DD-4B7F-B13E-CD74A05A18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8664BF3E-0F0D-405F-9FBA-BDA1A945D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0DAD6D08-0BCF-4C65-A801-3B28A01446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2C75F6EC-63FC-416B-B0A6-95C598A07A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DCAE975A-D84E-46E4-A920-064EED602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36E5A001-2ED0-4761-9D19-DFEBC91E1E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EBDDE39A-7629-4A3E-B071-09FFADB87E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558A757E-CC12-408E-98C9-CEFE311B2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FBAF954B-77E2-4233-90EF-310133E46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39086695-CE5F-40B6-BBBD-3E32B4A0E4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 descr="2010-03-03-19-06-41-023323200-a-04.jpg">
            <a:extLst>
              <a:ext uri="{FF2B5EF4-FFF2-40B4-BE49-F238E27FC236}">
                <a16:creationId xmlns:a16="http://schemas.microsoft.com/office/drawing/2014/main" id="{409F5C35-AB69-476D-85B4-F0EE22C99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39" descr="2010-03-03-19-06-41-023323200-a-04.jpg">
            <a:extLst>
              <a:ext uri="{FF2B5EF4-FFF2-40B4-BE49-F238E27FC236}">
                <a16:creationId xmlns:a16="http://schemas.microsoft.com/office/drawing/2014/main" id="{F6C44643-0098-4F73-BD40-4151E97AD5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40" descr="2010-03-03-19-06-41-023323200-a-04.jpg">
            <a:extLst>
              <a:ext uri="{FF2B5EF4-FFF2-40B4-BE49-F238E27FC236}">
                <a16:creationId xmlns:a16="http://schemas.microsoft.com/office/drawing/2014/main" id="{755C2C79-235E-4C34-B5A0-9737EA85C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Picture 41" descr="2010-03-03-19-06-41-023323200-a-04.jpg">
            <a:extLst>
              <a:ext uri="{FF2B5EF4-FFF2-40B4-BE49-F238E27FC236}">
                <a16:creationId xmlns:a16="http://schemas.microsoft.com/office/drawing/2014/main" id="{89EEAC0F-3E2B-40E1-AC62-5B04E6DE16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" name="Picture 42" descr="2010-03-03-19-06-41-023323200-a-04.jpg">
            <a:extLst>
              <a:ext uri="{FF2B5EF4-FFF2-40B4-BE49-F238E27FC236}">
                <a16:creationId xmlns:a16="http://schemas.microsoft.com/office/drawing/2014/main" id="{0C938A26-9804-416C-BEFA-F9F30B0AB3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Picture 43" descr="2010-03-03-19-06-41-023323200-a-04.jpg">
            <a:extLst>
              <a:ext uri="{FF2B5EF4-FFF2-40B4-BE49-F238E27FC236}">
                <a16:creationId xmlns:a16="http://schemas.microsoft.com/office/drawing/2014/main" id="{693DF663-9420-4982-A3D3-94F290D757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2010-03-03-19-06-41-023323200-a-04.jpg">
            <a:extLst>
              <a:ext uri="{FF2B5EF4-FFF2-40B4-BE49-F238E27FC236}">
                <a16:creationId xmlns:a16="http://schemas.microsoft.com/office/drawing/2014/main" id="{EB69A5F9-295B-42F1-8EBD-C7EA68BC7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0-03-03-19-06-41-023323200-a-04.jpg">
            <a:extLst>
              <a:ext uri="{FF2B5EF4-FFF2-40B4-BE49-F238E27FC236}">
                <a16:creationId xmlns:a16="http://schemas.microsoft.com/office/drawing/2014/main" id="{5B03A7A5-3631-4D2F-8B3E-129CF227D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0" y="557696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0-03-03-19-06-41-023323200-a-04.jpg">
            <a:extLst>
              <a:ext uri="{FF2B5EF4-FFF2-40B4-BE49-F238E27FC236}">
                <a16:creationId xmlns:a16="http://schemas.microsoft.com/office/drawing/2014/main" id="{42E03359-64D0-42FE-9042-53AFA229E2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7674318" y="5592288"/>
            <a:ext cx="1067068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2010-03-03-19-06-41-023323200-a-04.jpg">
            <a:extLst>
              <a:ext uri="{FF2B5EF4-FFF2-40B4-BE49-F238E27FC236}">
                <a16:creationId xmlns:a16="http://schemas.microsoft.com/office/drawing/2014/main" id="{9CBD5ECE-FF50-42E2-AE0E-8E82C6932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395703" y="559228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010-03-03-19-06-41-023323200-a-04.jpg">
            <a:extLst>
              <a:ext uri="{FF2B5EF4-FFF2-40B4-BE49-F238E27FC236}">
                <a16:creationId xmlns:a16="http://schemas.microsoft.com/office/drawing/2014/main" id="{4564CD0B-ACD7-4A13-9AF0-E2C9B178FF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9007269" y="558601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010-03-03-19-06-41-023323200-a-04.jpg">
            <a:extLst>
              <a:ext uri="{FF2B5EF4-FFF2-40B4-BE49-F238E27FC236}">
                <a16:creationId xmlns:a16="http://schemas.microsoft.com/office/drawing/2014/main" id="{14188FCA-6B13-4F4A-9DEB-1B63E52FE9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9601016" y="559228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513C2C72-5702-4E7D-9834-0F60B7A5BB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199921" y="5592804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2010-03-03-19-06-41-023323200-a-04.jpg">
            <a:extLst>
              <a:ext uri="{FF2B5EF4-FFF2-40B4-BE49-F238E27FC236}">
                <a16:creationId xmlns:a16="http://schemas.microsoft.com/office/drawing/2014/main" id="{0602F354-F410-4CAA-98F2-032C527D8F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0856958" y="55478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2010-03-03-19-06-41-023323200-a-04.jpg">
            <a:extLst>
              <a:ext uri="{FF2B5EF4-FFF2-40B4-BE49-F238E27FC236}">
                <a16:creationId xmlns:a16="http://schemas.microsoft.com/office/drawing/2014/main" id="{A397AF5B-1D86-4400-A579-637919BBCA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1501707" y="554783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2010-03-03-19-06-41-023323200-a-04.jpg">
            <a:extLst>
              <a:ext uri="{FF2B5EF4-FFF2-40B4-BE49-F238E27FC236}">
                <a16:creationId xmlns:a16="http://schemas.microsoft.com/office/drawing/2014/main" id="{EF16507A-C18D-46AF-833B-E62C78A4A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857011" y="55868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2010-03-03-19-06-41-023323200-a-04.jpg">
            <a:extLst>
              <a:ext uri="{FF2B5EF4-FFF2-40B4-BE49-F238E27FC236}">
                <a16:creationId xmlns:a16="http://schemas.microsoft.com/office/drawing/2014/main" id="{2558BB19-D5B3-4731-86E1-C0EDBA68A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463538" y="5577754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2010-03-03-19-06-41-023323200-a-04.jpg">
            <a:extLst>
              <a:ext uri="{FF2B5EF4-FFF2-40B4-BE49-F238E27FC236}">
                <a16:creationId xmlns:a16="http://schemas.microsoft.com/office/drawing/2014/main" id="{3CEE8A72-29D9-42F4-8005-1C8A869889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7034055" y="5569803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2010-03-03-19-06-41-023323200-a-04.jpg">
            <a:extLst>
              <a:ext uri="{FF2B5EF4-FFF2-40B4-BE49-F238E27FC236}">
                <a16:creationId xmlns:a16="http://schemas.microsoft.com/office/drawing/2014/main" id="{337DA41B-EAB8-4D0D-BE82-E5C8764F2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718304" y="55868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2010-03-03-19-06-41-023323200-a-04.jpg">
            <a:extLst>
              <a:ext uri="{FF2B5EF4-FFF2-40B4-BE49-F238E27FC236}">
                <a16:creationId xmlns:a16="http://schemas.microsoft.com/office/drawing/2014/main" id="{240E5230-DACF-48D9-965D-12559CE6E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282184" y="55868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2010-03-03-19-06-41-023323200-a-04.jpg">
            <a:extLst>
              <a:ext uri="{FF2B5EF4-FFF2-40B4-BE49-F238E27FC236}">
                <a16:creationId xmlns:a16="http://schemas.microsoft.com/office/drawing/2014/main" id="{92052293-E231-4FCA-A0C5-5BD6F7BA6D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3910963" y="558087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2010-03-03-19-06-41-023323200-a-04.jpg">
            <a:extLst>
              <a:ext uri="{FF2B5EF4-FFF2-40B4-BE49-F238E27FC236}">
                <a16:creationId xmlns:a16="http://schemas.microsoft.com/office/drawing/2014/main" id="{61C6AB49-AC7F-4A0A-9DBF-CA560884C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4564193" y="55868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2010-03-03-19-06-41-023323200-a-04.jpg">
            <a:extLst>
              <a:ext uri="{FF2B5EF4-FFF2-40B4-BE49-F238E27FC236}">
                <a16:creationId xmlns:a16="http://schemas.microsoft.com/office/drawing/2014/main" id="{0DCC51E5-F528-45C8-BCE0-2F4CC100E1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5216748" y="557754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2010-03-03-19-06-41-023323200-a-04.jpg">
            <a:extLst>
              <a:ext uri="{FF2B5EF4-FFF2-40B4-BE49-F238E27FC236}">
                <a16:creationId xmlns:a16="http://schemas.microsoft.com/office/drawing/2014/main" id="{B5F73E5D-5D9F-4082-8EAB-6CF7212ED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890847" y="558462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56" descr="2010-03-03-19-06-41-023323200-a-04.jpg">
            <a:extLst>
              <a:ext uri="{FF2B5EF4-FFF2-40B4-BE49-F238E27FC236}">
                <a16:creationId xmlns:a16="http://schemas.microsoft.com/office/drawing/2014/main" id="{37ADB1C0-6A4C-4252-95D7-A3AC22B25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1515006" y="55478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Picture 57" descr="2010-03-03-19-06-41-023323200-a-04.jpg">
            <a:extLst>
              <a:ext uri="{FF2B5EF4-FFF2-40B4-BE49-F238E27FC236}">
                <a16:creationId xmlns:a16="http://schemas.microsoft.com/office/drawing/2014/main" id="{5DC44F7A-1823-4907-9543-E93F359E5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2129079" y="559228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" name="Picture 58" descr="2010-03-03-19-06-41-023323200-a-04.jpg">
            <a:extLst>
              <a:ext uri="{FF2B5EF4-FFF2-40B4-BE49-F238E27FC236}">
                <a16:creationId xmlns:a16="http://schemas.microsoft.com/office/drawing/2014/main" id="{A397622E-DFDB-496D-B680-C809E9520C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>
          <a:xfrm>
            <a:off x="670544" y="5561854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864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extLst>
              <a:ext uri="{FF2B5EF4-FFF2-40B4-BE49-F238E27FC236}">
                <a16:creationId xmlns:a16="http://schemas.microsoft.com/office/drawing/2014/main" id="{2D4BE5F2-7F55-4084-BBE3-100C98DE312E}"/>
              </a:ext>
            </a:extLst>
          </p:cNvPr>
          <p:cNvSpPr/>
          <p:nvPr/>
        </p:nvSpPr>
        <p:spPr>
          <a:xfrm>
            <a:off x="3054196" y="36735"/>
            <a:ext cx="5181600" cy="174715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94F7B-794B-42B8-936A-9DF0A242AC16}"/>
              </a:ext>
            </a:extLst>
          </p:cNvPr>
          <p:cNvSpPr txBox="1"/>
          <p:nvPr/>
        </p:nvSpPr>
        <p:spPr>
          <a:xfrm>
            <a:off x="253181" y="1783892"/>
            <a:ext cx="11685638" cy="4832092"/>
          </a:xfrm>
          <a:prstGeom prst="rect">
            <a:avLst/>
          </a:prstGeom>
          <a:solidFill>
            <a:srgbClr val="C9A6E4"/>
          </a:solidFill>
          <a:scene3d>
            <a:camera prst="obliqueTop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 শুনে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বাক্য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47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19400" y="304801"/>
            <a:ext cx="7620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 দেখ ও বলঃ 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7" name="Picture 6" descr="vasa.jp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7400" y="1220871"/>
            <a:ext cx="7863840" cy="3895846"/>
          </a:xfrm>
          <a:prstGeom prst="roundRect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Shaheed_Minar.JPG"/>
          <p:cNvPicPr>
            <a:picLocks noChangeAspect="1"/>
          </p:cNvPicPr>
          <p:nvPr/>
        </p:nvPicPr>
        <p:blipFill>
          <a:blip r:embed="rId3">
            <a:lum bright="20000" contrast="55000"/>
          </a:blip>
          <a:stretch>
            <a:fillRect/>
          </a:stretch>
        </p:blipFill>
        <p:spPr>
          <a:xfrm>
            <a:off x="2514600" y="934008"/>
            <a:ext cx="6949440" cy="436076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581400" y="548640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রাষ্ট্রভাষার দাবীতে ছাত্র আন্দোলন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3340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ফুল আচ্ছাদিত শহিদ মিনার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50292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একুশের ঐতিহাসিক গান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260a417956c4773fc5a95003e060d470.jpg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2669458" y="1042814"/>
            <a:ext cx="5669280" cy="425196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6" name="TextBox 15"/>
          <p:cNvSpPr txBox="1"/>
          <p:nvPr/>
        </p:nvSpPr>
        <p:spPr>
          <a:xfrm>
            <a:off x="4953000" y="5029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শহিদ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ousands-of-people-are-marching-towards-samaguri-in-response-to-a-call-given-by-audf-president-chalu-samaguri-on-may-10_XxfTH_25136.jpg"/>
          <p:cNvPicPr>
            <a:picLocks noChangeAspect="1"/>
          </p:cNvPicPr>
          <p:nvPr/>
        </p:nvPicPr>
        <p:blipFill>
          <a:blip r:embed="rId5">
            <a:lum bright="10000" contrast="56000"/>
          </a:blip>
          <a:stretch>
            <a:fillRect/>
          </a:stretch>
        </p:blipFill>
        <p:spPr>
          <a:xfrm>
            <a:off x="2727960" y="1193985"/>
            <a:ext cx="5943600" cy="3987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08175A06-D82F-4555-A293-CCFCCF615E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2E9BA731-AC26-40F8-90A9-D9D263DD6B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CF8E2825-F109-4209-907A-3BADDA9F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010-03-03-19-06-41-023323200-a-04.jpg">
            <a:extLst>
              <a:ext uri="{FF2B5EF4-FFF2-40B4-BE49-F238E27FC236}">
                <a16:creationId xmlns:a16="http://schemas.microsoft.com/office/drawing/2014/main" id="{C727C4BB-840D-4D94-897F-3EC9AD8651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2010-03-03-19-06-41-023323200-a-04.jpg">
            <a:extLst>
              <a:ext uri="{FF2B5EF4-FFF2-40B4-BE49-F238E27FC236}">
                <a16:creationId xmlns:a16="http://schemas.microsoft.com/office/drawing/2014/main" id="{6E60B555-6D45-41A5-844C-99535EABB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0-03-03-19-06-41-023323200-a-04.jpg">
            <a:extLst>
              <a:ext uri="{FF2B5EF4-FFF2-40B4-BE49-F238E27FC236}">
                <a16:creationId xmlns:a16="http://schemas.microsoft.com/office/drawing/2014/main" id="{8CE90EED-CC0E-443C-A48B-42A1058A2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2010-03-03-19-06-41-023323200-a-04.jpg">
            <a:extLst>
              <a:ext uri="{FF2B5EF4-FFF2-40B4-BE49-F238E27FC236}">
                <a16:creationId xmlns:a16="http://schemas.microsoft.com/office/drawing/2014/main" id="{DEA49C77-1F5F-47CA-BBB2-28D08A05EE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2010-03-03-19-06-41-023323200-a-04.jpg">
            <a:extLst>
              <a:ext uri="{FF2B5EF4-FFF2-40B4-BE49-F238E27FC236}">
                <a16:creationId xmlns:a16="http://schemas.microsoft.com/office/drawing/2014/main" id="{9C45D2B1-BC09-4D18-8807-0FC78B9329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2010-03-03-19-06-41-023323200-a-04.jpg">
            <a:extLst>
              <a:ext uri="{FF2B5EF4-FFF2-40B4-BE49-F238E27FC236}">
                <a16:creationId xmlns:a16="http://schemas.microsoft.com/office/drawing/2014/main" id="{D6109089-3945-44D8-84C4-5C267A260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2010-03-03-19-06-41-023323200-a-04.jpg">
            <a:extLst>
              <a:ext uri="{FF2B5EF4-FFF2-40B4-BE49-F238E27FC236}">
                <a16:creationId xmlns:a16="http://schemas.microsoft.com/office/drawing/2014/main" id="{A81D9E4D-1FB7-408D-A39F-61F50B095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2010-03-03-19-06-41-023323200-a-04.jpg">
            <a:extLst>
              <a:ext uri="{FF2B5EF4-FFF2-40B4-BE49-F238E27FC236}">
                <a16:creationId xmlns:a16="http://schemas.microsoft.com/office/drawing/2014/main" id="{715EB763-0C51-4EDE-89AB-A15F9D9918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 descr="2010-03-03-19-06-41-023323200-a-04.jpg">
            <a:extLst>
              <a:ext uri="{FF2B5EF4-FFF2-40B4-BE49-F238E27FC236}">
                <a16:creationId xmlns:a16="http://schemas.microsoft.com/office/drawing/2014/main" id="{E3E4FF12-6DB5-41BC-B4A5-DBF7478E7C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2010-03-03-19-06-41-023323200-a-04.jpg">
            <a:extLst>
              <a:ext uri="{FF2B5EF4-FFF2-40B4-BE49-F238E27FC236}">
                <a16:creationId xmlns:a16="http://schemas.microsoft.com/office/drawing/2014/main" id="{9A88D948-8F4B-4DFA-9771-9853420A2D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 descr="2010-03-03-19-06-41-023323200-a-04.jpg">
            <a:extLst>
              <a:ext uri="{FF2B5EF4-FFF2-40B4-BE49-F238E27FC236}">
                <a16:creationId xmlns:a16="http://schemas.microsoft.com/office/drawing/2014/main" id="{1A35A51D-A054-46FD-AE16-72ECA13875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32" descr="2010-03-03-19-06-41-023323200-a-04.jpg">
            <a:extLst>
              <a:ext uri="{FF2B5EF4-FFF2-40B4-BE49-F238E27FC236}">
                <a16:creationId xmlns:a16="http://schemas.microsoft.com/office/drawing/2014/main" id="{4196E6AF-BD51-4891-B80E-FBC1637DC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 descr="2010-03-03-19-06-41-023323200-a-04.jpg">
            <a:extLst>
              <a:ext uri="{FF2B5EF4-FFF2-40B4-BE49-F238E27FC236}">
                <a16:creationId xmlns:a16="http://schemas.microsoft.com/office/drawing/2014/main" id="{50F131E9-4F5B-4525-BD71-754018E6E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 descr="2010-03-03-19-06-41-023323200-a-04.jpg">
            <a:extLst>
              <a:ext uri="{FF2B5EF4-FFF2-40B4-BE49-F238E27FC236}">
                <a16:creationId xmlns:a16="http://schemas.microsoft.com/office/drawing/2014/main" id="{84811D09-E42C-4F8D-9B03-2B62A68256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 descr="2010-03-03-19-06-41-023323200-a-04.jpg">
            <a:extLst>
              <a:ext uri="{FF2B5EF4-FFF2-40B4-BE49-F238E27FC236}">
                <a16:creationId xmlns:a16="http://schemas.microsoft.com/office/drawing/2014/main" id="{0B10D468-949B-4E6F-BDE7-D40499086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2010-03-03-19-06-41-023323200-a-04.jpg">
            <a:extLst>
              <a:ext uri="{FF2B5EF4-FFF2-40B4-BE49-F238E27FC236}">
                <a16:creationId xmlns:a16="http://schemas.microsoft.com/office/drawing/2014/main" id="{026816F3-6158-4F2B-BE52-2507E8004F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2010-03-03-19-06-41-023323200-a-04.jpg">
            <a:extLst>
              <a:ext uri="{FF2B5EF4-FFF2-40B4-BE49-F238E27FC236}">
                <a16:creationId xmlns:a16="http://schemas.microsoft.com/office/drawing/2014/main" id="{CBE2EF84-1E3D-41F6-A81B-E3EF67B8B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3" grpId="1"/>
      <p:bldP spid="14" grpId="0"/>
      <p:bldP spid="14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0-03-03-19-06-41-023323200-a-04.jpg">
            <a:extLst>
              <a:ext uri="{FF2B5EF4-FFF2-40B4-BE49-F238E27FC236}">
                <a16:creationId xmlns:a16="http://schemas.microsoft.com/office/drawing/2014/main" id="{C69D7B8B-79A7-429D-ABCC-028BDB165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-59049" y="609739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10-03-03-19-06-41-023323200-a-04.jpg">
            <a:extLst>
              <a:ext uri="{FF2B5EF4-FFF2-40B4-BE49-F238E27FC236}">
                <a16:creationId xmlns:a16="http://schemas.microsoft.com/office/drawing/2014/main" id="{0DDC0497-B139-4943-A2B4-E1CAA5B70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7662479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010-03-03-19-06-41-023323200-a-04.jpg">
            <a:extLst>
              <a:ext uri="{FF2B5EF4-FFF2-40B4-BE49-F238E27FC236}">
                <a16:creationId xmlns:a16="http://schemas.microsoft.com/office/drawing/2014/main" id="{FC3068C6-A14A-4856-A300-9A19C6482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8336654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010-03-03-19-06-41-023323200-a-04.jpg">
            <a:extLst>
              <a:ext uri="{FF2B5EF4-FFF2-40B4-BE49-F238E27FC236}">
                <a16:creationId xmlns:a16="http://schemas.microsoft.com/office/drawing/2014/main" id="{BADB0AAC-45EA-4F79-BE3B-DC4D82C8C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8948220" y="610644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2010-03-03-19-06-41-023323200-a-04.jpg">
            <a:extLst>
              <a:ext uri="{FF2B5EF4-FFF2-40B4-BE49-F238E27FC236}">
                <a16:creationId xmlns:a16="http://schemas.microsoft.com/office/drawing/2014/main" id="{EFE14677-72D9-4A8A-81E2-1BDF33CFC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9541967" y="611271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2010-03-03-19-06-41-023323200-a-04.jpg">
            <a:extLst>
              <a:ext uri="{FF2B5EF4-FFF2-40B4-BE49-F238E27FC236}">
                <a16:creationId xmlns:a16="http://schemas.microsoft.com/office/drawing/2014/main" id="{65EF4F02-5BFB-4A31-96FA-B2E70E156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0140872" y="611323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2010-03-03-19-06-41-023323200-a-04.jpg">
            <a:extLst>
              <a:ext uri="{FF2B5EF4-FFF2-40B4-BE49-F238E27FC236}">
                <a16:creationId xmlns:a16="http://schemas.microsoft.com/office/drawing/2014/main" id="{F394A4BA-3408-46D4-A481-47EDB403F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0797909" y="6068258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2010-03-03-19-06-41-023323200-a-04.jpg">
            <a:extLst>
              <a:ext uri="{FF2B5EF4-FFF2-40B4-BE49-F238E27FC236}">
                <a16:creationId xmlns:a16="http://schemas.microsoft.com/office/drawing/2014/main" id="{11AB8768-1E4D-4549-A08F-9ACFB2BA9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1442658" y="606825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2010-03-03-19-06-41-023323200-a-04.jpg">
            <a:extLst>
              <a:ext uri="{FF2B5EF4-FFF2-40B4-BE49-F238E27FC236}">
                <a16:creationId xmlns:a16="http://schemas.microsoft.com/office/drawing/2014/main" id="{8A1DDBAF-1011-442E-966F-9D51FFA1E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5797962" y="6107286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2010-03-03-19-06-41-023323200-a-04.jpg">
            <a:extLst>
              <a:ext uri="{FF2B5EF4-FFF2-40B4-BE49-F238E27FC236}">
                <a16:creationId xmlns:a16="http://schemas.microsoft.com/office/drawing/2014/main" id="{11011D21-A55F-4374-AEE2-785C7CA5A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6404489" y="6098181"/>
            <a:ext cx="807472" cy="8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2010-03-03-19-06-41-023323200-a-04.jpg">
            <a:extLst>
              <a:ext uri="{FF2B5EF4-FFF2-40B4-BE49-F238E27FC236}">
                <a16:creationId xmlns:a16="http://schemas.microsoft.com/office/drawing/2014/main" id="{9342FD96-0019-4C74-AE8F-2B1F5CA8C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6975006" y="6090230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2010-03-03-19-06-41-023323200-a-04.jpg">
            <a:extLst>
              <a:ext uri="{FF2B5EF4-FFF2-40B4-BE49-F238E27FC236}">
                <a16:creationId xmlns:a16="http://schemas.microsoft.com/office/drawing/2014/main" id="{3EACACF2-292E-4A1C-87CA-6DB199D03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265925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2010-03-03-19-06-41-023323200-a-04.jpg">
            <a:extLst>
              <a:ext uri="{FF2B5EF4-FFF2-40B4-BE49-F238E27FC236}">
                <a16:creationId xmlns:a16="http://schemas.microsoft.com/office/drawing/2014/main" id="{6BAFE159-F9D9-4DFD-AEEC-8C42C4233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3223135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2010-03-03-19-06-41-023323200-a-04.jpg">
            <a:extLst>
              <a:ext uri="{FF2B5EF4-FFF2-40B4-BE49-F238E27FC236}">
                <a16:creationId xmlns:a16="http://schemas.microsoft.com/office/drawing/2014/main" id="{AD4638CB-43C9-432B-9A88-C4C6922BE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3851914" y="6101302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2010-03-03-19-06-41-023323200-a-04.jpg">
            <a:extLst>
              <a:ext uri="{FF2B5EF4-FFF2-40B4-BE49-F238E27FC236}">
                <a16:creationId xmlns:a16="http://schemas.microsoft.com/office/drawing/2014/main" id="{ED8CCB3D-8803-4CBE-8CF3-9CFFDAE763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4505144" y="610728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2010-03-03-19-06-41-023323200-a-04.jpg">
            <a:extLst>
              <a:ext uri="{FF2B5EF4-FFF2-40B4-BE49-F238E27FC236}">
                <a16:creationId xmlns:a16="http://schemas.microsoft.com/office/drawing/2014/main" id="{A8BBB018-6F81-4D43-A3CE-257EFF8DD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5157699" y="6097969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2010-03-03-19-06-41-023323200-a-04.jpg">
            <a:extLst>
              <a:ext uri="{FF2B5EF4-FFF2-40B4-BE49-F238E27FC236}">
                <a16:creationId xmlns:a16="http://schemas.microsoft.com/office/drawing/2014/main" id="{B9C92AD5-DA34-4E89-B774-72D4991AE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831798" y="610505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2010-03-03-19-06-41-023323200-a-04.jpg">
            <a:extLst>
              <a:ext uri="{FF2B5EF4-FFF2-40B4-BE49-F238E27FC236}">
                <a16:creationId xmlns:a16="http://schemas.microsoft.com/office/drawing/2014/main" id="{3253289E-4EED-4A42-96B7-B6C4CA383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1455957" y="6068257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2010-03-03-19-06-41-023323200-a-04.jpg">
            <a:extLst>
              <a:ext uri="{FF2B5EF4-FFF2-40B4-BE49-F238E27FC236}">
                <a16:creationId xmlns:a16="http://schemas.microsoft.com/office/drawing/2014/main" id="{4827B905-6993-4560-86B8-7A75CE27B1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2070030" y="6112715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2010-03-03-19-06-41-023323200-a-04.jpg">
            <a:extLst>
              <a:ext uri="{FF2B5EF4-FFF2-40B4-BE49-F238E27FC236}">
                <a16:creationId xmlns:a16="http://schemas.microsoft.com/office/drawing/2014/main" id="{5E41EA2D-1B87-4EAF-B2DD-4737671A62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>
          <a:xfrm>
            <a:off x="611495" y="6082281"/>
            <a:ext cx="822960" cy="844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EC93B88-FE3D-4A5D-A80A-D4612DE6B1E2}"/>
              </a:ext>
            </a:extLst>
          </p:cNvPr>
          <p:cNvSpPr/>
          <p:nvPr/>
        </p:nvSpPr>
        <p:spPr>
          <a:xfrm>
            <a:off x="3463994" y="-184892"/>
            <a:ext cx="4787709" cy="6297606"/>
          </a:xfrm>
          <a:prstGeom prst="rect">
            <a:avLst/>
          </a:prstGeom>
          <a:solidFill>
            <a:srgbClr val="76FC64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২১ </a:t>
            </a:r>
            <a:r>
              <a:rPr lang="en-US" sz="2800" b="1" dirty="0" err="1">
                <a:solidFill>
                  <a:schemeClr val="tx1"/>
                </a:solidFill>
              </a:rPr>
              <a:t>ফেব্রুয়ারি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আয়েশা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ছিদ্দিকা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একুশের</a:t>
            </a:r>
            <a:r>
              <a:rPr lang="en-US" sz="2400" b="1" dirty="0">
                <a:solidFill>
                  <a:srgbClr val="FF0000"/>
                </a:solidFill>
              </a:rPr>
              <a:t> ঐ </a:t>
            </a:r>
            <a:r>
              <a:rPr lang="en-US" sz="2400" b="1" dirty="0" err="1">
                <a:solidFill>
                  <a:srgbClr val="FF0000"/>
                </a:solidFill>
              </a:rPr>
              <a:t>রক্তমাখা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বিশাল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বুকে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শহিদ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ভাইয়েরা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দাঁড়িয়ে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আছেন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রুখে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বাংলা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হলো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মিষ্টি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ভাষা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মিটাই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মনের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সকল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আশা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বাংলা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ভাষার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রাখতে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মান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চলে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গেলো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অনেক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প্রাণ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১৪৪ </a:t>
            </a:r>
            <a:r>
              <a:rPr lang="en-US" sz="2400" b="1" dirty="0" err="1">
                <a:solidFill>
                  <a:srgbClr val="FF0000"/>
                </a:solidFill>
              </a:rPr>
              <a:t>ধারা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ভঙ্গ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করে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শহিদ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হলো</a:t>
            </a:r>
            <a:r>
              <a:rPr lang="en-US" sz="2400" b="1" dirty="0">
                <a:solidFill>
                  <a:srgbClr val="FF0000"/>
                </a:solidFill>
              </a:rPr>
              <a:t>- </a:t>
            </a:r>
            <a:r>
              <a:rPr lang="en-US" sz="2400" b="1" dirty="0" err="1">
                <a:solidFill>
                  <a:srgbClr val="FF0000"/>
                </a:solidFill>
              </a:rPr>
              <a:t>সালাম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বরকত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রফিক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শফিক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আরো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নাম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না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জানা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কত</a:t>
            </a:r>
            <a:r>
              <a:rPr lang="en-US" sz="2400" b="1" dirty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আমার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মায়ের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মুখের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কথা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দূর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হয়ে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যায়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সকল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ব্যথা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বাংলায়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মোরা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গাই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গান</a:t>
            </a:r>
            <a:r>
              <a:rPr lang="en-US" sz="2400" b="1" dirty="0">
                <a:solidFill>
                  <a:srgbClr val="FF0000"/>
                </a:solidFill>
              </a:rPr>
              <a:t> 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জুড়াই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মোদের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প্রাণ</a:t>
            </a:r>
            <a:r>
              <a:rPr lang="en-US" sz="2400" b="1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ভাষা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শহিদেরা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হলেন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সৃষ্টিকর্তার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সেরা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দান</a:t>
            </a:r>
            <a:r>
              <a:rPr lang="en-US" sz="2400" b="1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বাঙালী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কখনো</a:t>
            </a:r>
            <a:r>
              <a:rPr lang="en-US" sz="2400" b="1" dirty="0">
                <a:solidFill>
                  <a:srgbClr val="FF0000"/>
                </a:solidFill>
              </a:rPr>
              <a:t>  </a:t>
            </a:r>
            <a:r>
              <a:rPr lang="en-US" sz="2400" b="1" dirty="0" err="1">
                <a:solidFill>
                  <a:srgbClr val="FF0000"/>
                </a:solidFill>
              </a:rPr>
              <a:t>ভুলবেনা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তাঁদেন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অবদান</a:t>
            </a:r>
            <a:r>
              <a:rPr lang="en-US" sz="2400" b="1" dirty="0">
                <a:solidFill>
                  <a:srgbClr val="FF0000"/>
                </a:solidFill>
              </a:rPr>
              <a:t>।।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97155E7-7B76-41F2-9D37-03C76B1DC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26359" y="-21958"/>
            <a:ext cx="3943425" cy="27579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070B1F7-68B2-40AF-9D66-B7AC4B0950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292060" y="2746910"/>
            <a:ext cx="3965641" cy="3310106"/>
          </a:xfrm>
          <a:prstGeom prst="rect">
            <a:avLst/>
          </a:prstGeom>
        </p:spPr>
      </p:pic>
      <p:pic>
        <p:nvPicPr>
          <p:cNvPr id="31" name="Picture 30" descr="174137_514671790_3206764_n.jpg">
            <a:extLst>
              <a:ext uri="{FF2B5EF4-FFF2-40B4-BE49-F238E27FC236}">
                <a16:creationId xmlns:a16="http://schemas.microsoft.com/office/drawing/2014/main" id="{A859620A-1536-479C-AC3B-666BEBB3292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10000" contrast="62000"/>
          </a:blip>
          <a:stretch>
            <a:fillRect/>
          </a:stretch>
        </p:blipFill>
        <p:spPr>
          <a:xfrm>
            <a:off x="0" y="2802609"/>
            <a:ext cx="3482214" cy="3310106"/>
          </a:xfrm>
          <a:prstGeom prst="plaqu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8C70B5-4CFF-4E4D-AB1B-70625AC4C2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2216" y="-184892"/>
            <a:ext cx="3406954" cy="2987502"/>
          </a:xfrm>
          <a:prstGeom prst="rect">
            <a:avLst/>
          </a:prstGeom>
        </p:spPr>
      </p:pic>
      <p:pic>
        <p:nvPicPr>
          <p:cNvPr id="33" name="Picture 32" descr="historical_event01.jpg">
            <a:extLst>
              <a:ext uri="{FF2B5EF4-FFF2-40B4-BE49-F238E27FC236}">
                <a16:creationId xmlns:a16="http://schemas.microsoft.com/office/drawing/2014/main" id="{B03D0D5C-C192-4D80-952B-7064D5AFBE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10000" contrast="40000"/>
          </a:blip>
          <a:stretch>
            <a:fillRect/>
          </a:stretch>
        </p:blipFill>
        <p:spPr>
          <a:xfrm>
            <a:off x="3513460" y="-190875"/>
            <a:ext cx="1339936" cy="84484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2045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B6290954-470B-4ECD-8E68-E7AA7E908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6990" y="17667"/>
            <a:ext cx="3561308" cy="29452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EC2C32E-C278-43D9-AD35-CC08A2227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48298" y="11396"/>
            <a:ext cx="3743702" cy="29520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4B85FAD-FBA8-4D67-BB0B-B672B3F24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49875" y="3444110"/>
            <a:ext cx="4704751" cy="2828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EF1C5CB-FF7F-4451-A8E8-7AF8C14A7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6" y="-22332"/>
            <a:ext cx="4787729" cy="32848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3BE7DE3-38F9-42C5-B4C9-AD3C4F269016}"/>
              </a:ext>
            </a:extLst>
          </p:cNvPr>
          <p:cNvSpPr txBox="1"/>
          <p:nvPr/>
        </p:nvSpPr>
        <p:spPr>
          <a:xfrm>
            <a:off x="5464352" y="3730484"/>
            <a:ext cx="59678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কোয়েল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11BB058-1650-4068-88C5-52C87E16F8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49875" y="-22332"/>
            <a:ext cx="1143288" cy="877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136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DC6B160-E605-4959-A157-CEBF0066B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7" y="161478"/>
            <a:ext cx="7458138" cy="58020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DA6C0F-2139-495D-A285-D47D62F70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2811" y="161478"/>
            <a:ext cx="4046882" cy="30024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391172-BBC7-4D1D-969B-6E205DABEDE5}"/>
              </a:ext>
            </a:extLst>
          </p:cNvPr>
          <p:cNvSpPr txBox="1"/>
          <p:nvPr/>
        </p:nvSpPr>
        <p:spPr>
          <a:xfrm>
            <a:off x="7700445" y="3694101"/>
            <a:ext cx="449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DDDEA36-E3F9-4BAE-9EA9-028B32BCD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0445" y="311113"/>
            <a:ext cx="1143288" cy="8773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813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503</Words>
  <Application>Microsoft Office PowerPoint</Application>
  <PresentationFormat>Widescreen</PresentationFormat>
  <Paragraphs>134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rumpur</dc:creator>
  <cp:lastModifiedBy>rumpur</cp:lastModifiedBy>
  <cp:revision>35</cp:revision>
  <dcterms:created xsi:type="dcterms:W3CDTF">2021-02-08T13:47:42Z</dcterms:created>
  <dcterms:modified xsi:type="dcterms:W3CDTF">2021-02-21T07:55:28Z</dcterms:modified>
</cp:coreProperties>
</file>