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501" r:id="rId3"/>
    <p:sldId id="513" r:id="rId4"/>
    <p:sldId id="517" r:id="rId5"/>
    <p:sldId id="296" r:id="rId6"/>
    <p:sldId id="271" r:id="rId7"/>
    <p:sldId id="495" r:id="rId8"/>
    <p:sldId id="497" r:id="rId9"/>
    <p:sldId id="496" r:id="rId10"/>
    <p:sldId id="258" r:id="rId11"/>
    <p:sldId id="259" r:id="rId12"/>
    <p:sldId id="260" r:id="rId13"/>
    <p:sldId id="261" r:id="rId14"/>
    <p:sldId id="263" r:id="rId15"/>
    <p:sldId id="265" r:id="rId16"/>
    <p:sldId id="262" r:id="rId17"/>
    <p:sldId id="297" r:id="rId18"/>
    <p:sldId id="521" r:id="rId19"/>
    <p:sldId id="264" r:id="rId20"/>
    <p:sldId id="499" r:id="rId21"/>
    <p:sldId id="293" r:id="rId22"/>
    <p:sldId id="273" r:id="rId23"/>
    <p:sldId id="516" r:id="rId24"/>
    <p:sldId id="515" r:id="rId25"/>
    <p:sldId id="514" r:id="rId26"/>
    <p:sldId id="518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F13B"/>
    <a:srgbClr val="76F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50ED6-6B3D-4683-A0FB-FACA44851804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4DED4-456C-4203-A61A-0AA594F1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5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8B2D-86A9-4564-A0BC-5746DE6318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3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8B2D-86A9-4564-A0BC-5746DE6318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8B2D-86A9-4564-A0BC-5746DE6318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B144-9857-4B1E-A1FE-8F4AA4E05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F3D06-A14A-4B27-9117-3D134E57E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7D9FA-63BA-4F3E-A20D-6A18C3D6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C654-AD1E-4DDE-97AA-EE24A038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8C1C1-4F85-49C3-9078-6787A97A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0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86DF-32AA-4773-ABFB-4D768B4A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7A546-BB5C-4FB5-AB8C-3C8E6F151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F28DB-6859-42D3-95A1-50086455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8351-20D0-4CA3-829A-C1A37685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19B3A-A4FF-44E9-9EBE-1C094CB6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C035F7-5E24-4B31-BA6B-2AFB5181A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855A6-239D-4F2F-809A-FD3E31546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46F6D-DA1F-4B9E-B258-34A6D4FE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80BCB-DD62-4BB6-811E-7FA6E6B2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2EBCD-D021-4823-A91F-2189D930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6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F2DE-780C-4D3B-A8DB-63E3C0A3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F7CA7-2C2E-47A7-9CE6-648BBD75D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9CCA1-72FB-434E-ADFD-F8A5F45E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68B1-5893-4E49-9A91-F9496665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8B5EF-8550-4575-91E5-01E61613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287C-7F3A-4E0C-AEBC-AAB27244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82F69-CDFC-4F27-A7AF-34802A323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4BF1A-FD6F-4BA5-965D-6F4D5A02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D2386-60F6-4B15-A24E-75A50B61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DD47-52DF-4ED1-A012-AE0940D3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1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6557-CDFB-41F1-9741-B55F952C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7C1A8-8226-4D93-92BA-4B92F51F6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4499C-1F43-4021-9A03-DA7984EDC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A81D4-BEEF-4253-8F48-38724B3B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6F01E-C4FD-4BB2-B26D-E6080E3E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7A652-DEAB-4D4F-8CB4-0D22CFF1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3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2FA4-09BE-43C6-B029-1A69A75D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239DA-D2B1-491D-A127-6CEB93C78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82CCA-E355-4D4E-8129-30CE0B1E1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7ED61-DE76-4262-AD95-BCC00A4CD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2AC3D-4E1E-45C6-A690-16AB8EA49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8265C-82F2-49DD-8AE1-B10A290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7CB21E-62C6-4E5E-B127-53D8498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708A9-DB27-4707-86D0-E65CED3B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7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E95C-BE15-4F13-80BD-33574D12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CB764-904D-46DC-B2E9-7A4D49A1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2581E-A11B-4F33-8976-1E0BDEB6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1584B-3B30-4275-9C2F-A4A560F8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2E3C0-1E4F-4562-825F-EADC11C9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1240D-5812-402E-88A0-98F1E8BA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36A58-CC7F-4DCB-B50C-279F2D65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F316-9DF2-48DB-8421-1B892460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94C3D-CF41-410F-BB37-0E49CC83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8D105-648E-4206-8CCA-D6BE7909E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C694A-4C70-4F0D-AE6F-E5ACFC05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FE8B6-82D2-4C0B-96E6-E9CDDA70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0B028-3A95-434B-B2A5-E170DD99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5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13BC-7F33-4AB7-8095-A29DFDEF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5D36-A0B4-47BB-8EF3-3A8D78B32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9E0D5-F11E-4E36-AF78-1673EDC3F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72FF2-18C0-4E8D-A0A2-ADFF7D54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3CFD8-B20D-4B70-8BBF-57105C78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1F9EC-89E2-4E71-A91B-86AE4835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7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4FB0D-7AC0-4E47-8A80-1DB8A679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A86E-85E3-4ABE-BEFF-CBE2D9102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021B8-EF21-4C17-97E1-92AEEC67A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296CD-F8DE-4461-9E55-AF082729D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5059-CC12-4639-B3CF-A224FA747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0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7" Type="http://schemas.openxmlformats.org/officeDocument/2006/relationships/hyperlink" Target="https://www.dhakatimes24.com/2020/01/20/149146/%E0%A6%AE%E0%A7%81%E0%A6%9C%E0%A6%BF%E0%A6%AC%E0%A6%AC%E0%A6%B0%E0%A7%8D%E0%A6%B7%E0%A7%87%E0%A6%B0-%E0%A6%B2%E0%A7%8B%E0%A6%97%E0%A7%8B-%E0%A6%AC%E0%A7%8D%E0%A6%AF%E0%A6%AC%E0%A6%B9%E0%A6%BE%E0%A6%B0%E0%A7%87%E0%A6%B0-%E0%A6%A8%E0%A6%BF%E0%A6%B0%E0%A7%8D%E0%A6%A6%E0%A7%87%E0%A6%B6%E0%A6%BF%E0%A6%95%E0%A6%B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s://commons.wikimedia.org/wiki/Category:Cuscuta?uselang=fr" TargetMode="External"/><Relationship Id="rId7" Type="http://schemas.openxmlformats.org/officeDocument/2006/relationships/hyperlink" Target="https://bangla.bdnews24.com/lifestyle/article1534883.bdnews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s://sufifaruq.com/seasonal-music-rainy-season-bn/rainy_season1/" TargetMode="External"/><Relationship Id="rId4" Type="http://schemas.openxmlformats.org/officeDocument/2006/relationships/image" Target="../media/image19.jpg"/><Relationship Id="rId9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hyperlink" Target="https://www.somewhereinblog.net/blog/Chhobi/30152694" TargetMode="External"/><Relationship Id="rId7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astarybd.com/%E0%A6%8B%E0%A6%A4%E0%A7%81-%E0%A6%B0%E0%A6%BE%E0%A6%9C%E0%A7%87%E0%A6%B0-%E0%A6%B6%E0%A7%81%E0%A6%AD%E0%A6%BE%E0%A6%97%E0%A6%AE%E0%A6%A8/" TargetMode="External"/><Relationship Id="rId3" Type="http://schemas.openxmlformats.org/officeDocument/2006/relationships/hyperlink" Target="https://www.ontorkothon.com/%E0%A6%AB%E0%A7%81%E0%A6%B2%E0%A6%AA%E0%A6%BE%E0%A6%96%E0%A6%BF-%E0%A6%A8%E0%A6%A6%E0%A7%80-%E0%A6%B6%E0%A6%AB%E0%A6%BF%E0%A6%95%E0%A7%81%E0%A6%B2-%E0%A6%87%E0%A6%B8%E0%A6%B2%E0%A6%BE%E0%A6%AE/" TargetMode="External"/><Relationship Id="rId7" Type="http://schemas.openxmlformats.org/officeDocument/2006/relationships/image" Target="../media/image29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www.prothomalo.com/bangladesh/environment/%E0%A6%B8%E0%A6%BE%E0%A6%A4%E0%A6%9B%E0%A7%9C%E0%A6%BF%E0%A6%B0-%E0%A6%AA%E0%A6%BE%E0%A6%96%E0%A6%BF%E0%A6%AC%E0%A6%BE%E0%A6%A8%E0%A7%8D%E0%A6%A7%E0%A6%AC-%E0%A6%AC%E0%A7%81%E0%A6%A8%E0%A7%8B-%E0%A6%AE%E0%A6%BE%E0%A6%A8%E0%A7%8D%E0%A6%A6%E0%A6%BE%E0%A6%B0" TargetMode="External"/><Relationship Id="rId10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4" Type="http://schemas.openxmlformats.org/officeDocument/2006/relationships/image" Target="../media/image27.jpg"/><Relationship Id="rId9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hyperlink" Target="https://www.youtube.com/watch?v=-2dq8I1kDd4" TargetMode="External"/><Relationship Id="rId7" Type="http://schemas.openxmlformats.org/officeDocument/2006/relationships/hyperlink" Target="https://bn.wikipedia.org/wiki/%E0%A6%B0%E0%A6%BE%E0%A6%AE%E0%A6%95%E0%A7%83%E0%A6%B7%E0%A7%8D%E0%A6%A3_%E0%A6%AE%E0%A6%BF%E0%A6%B6%E0%A6%A8_%E0%A6%B8%E0%A6%AE%E0%A7%81%E0%A6%A6%E0%A7%8D%E0%A6%B0_%E0%A6%B8%E0%A7%88%E0%A6%95%E0%A6%A4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5" Type="http://schemas.openxmlformats.org/officeDocument/2006/relationships/hyperlink" Target="http://bn.wikipedia.org/wiki/%E0%A6%9C%E0%A6%BE%E0%A6%AB%E0%A6%B2%E0%A6%82" TargetMode="External"/><Relationship Id="rId10" Type="http://schemas.openxmlformats.org/officeDocument/2006/relationships/image" Target="../media/image1.jpg"/><Relationship Id="rId4" Type="http://schemas.openxmlformats.org/officeDocument/2006/relationships/image" Target="../media/image31.JPG"/><Relationship Id="rId9" Type="http://schemas.openxmlformats.org/officeDocument/2006/relationships/hyperlink" Target="https://bn.wikipedia.org/wiki/%E0%A6%B9%E0%A6%BE%E0%A6%AE_%E0%A6%B9%E0%A6%BE%E0%A6%AE_%E0%A6%9C%E0%A6%B2%E0%A6%AA%E0%A7%8D%E0%A6%B0%E0%A6%AA%E0%A6%BE%E0%A6%A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5.jpg"/><Relationship Id="rId7" Type="http://schemas.openxmlformats.org/officeDocument/2006/relationships/hyperlink" Target="https://commons.wikimedia.org/wiki/File:US_Navy_071129-M-3095K-023_Mother_and_son_patiently_wait_in_line_to_receive_medical_aid_in_the_wake_of_Tropical_Cyclone_Sidr_that_smashed_into_the_southern_coast_of_Bangladesh_Nov._15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hyperlink" Target="https://en.wikipedia.org/wiki/Bengali_language_movement" TargetMode="External"/><Relationship Id="rId4" Type="http://schemas.openxmlformats.org/officeDocument/2006/relationships/image" Target="../media/image36.jpg"/><Relationship Id="rId9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3" Type="http://schemas.openxmlformats.org/officeDocument/2006/relationships/image" Target="../media/image39.jpg"/><Relationship Id="rId7" Type="http://schemas.openxmlformats.org/officeDocument/2006/relationships/image" Target="../media/image1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US_Navy_071129-M-3095K-023_Mother_and_son_patiently_wait_in_line_to_receive_medical_aid_in_the_wake_of_Tropical_Cyclone_Sidr_that_smashed_into_the_southern_coast_of_Bangladesh_Nov._15.jpg" TargetMode="External"/><Relationship Id="rId5" Type="http://schemas.openxmlformats.org/officeDocument/2006/relationships/image" Target="../media/image37.jp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5" Type="http://schemas.openxmlformats.org/officeDocument/2006/relationships/image" Target="../media/image1.jpg"/><Relationship Id="rId4" Type="http://schemas.openxmlformats.org/officeDocument/2006/relationships/hyperlink" Target="https://teachersnews24.com/%E0%A6%B6%E0%A7%8D%E0%A6%B0%E0%A7%87%E0%A6%A3%E0%A7%80%E0%A6%95%E0%A6%95%E0%A7%8D%E0%A6%B7%E0%A7%87-%E0%A6%AA%E0%A6%BE%E0%A6%A0%E0%A6%A6%E0%A6%BE%E0%A6%A8%E0%A7%87-%E0%A6%B6%E0%A6%BF%E0%A6%95%E0%A7%8D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G1ixbJrnyk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49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5" Type="http://schemas.openxmlformats.org/officeDocument/2006/relationships/image" Target="../media/image1.jpg"/><Relationship Id="rId4" Type="http://schemas.openxmlformats.org/officeDocument/2006/relationships/hyperlink" Target="https://www.pinterest.com/pin/80924062678103419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5" Type="http://schemas.openxmlformats.org/officeDocument/2006/relationships/image" Target="../media/image1.jpg"/><Relationship Id="rId4" Type="http://schemas.openxmlformats.org/officeDocument/2006/relationships/hyperlink" Target="https://shikshaloy.blogspot.com/2019/03/blog-post_28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omewhereinblog.net/blog/Chhobi/30152694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MnO-I3M2_4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dhikar.news/national/125163" TargetMode="External"/><Relationship Id="rId5" Type="http://schemas.openxmlformats.org/officeDocument/2006/relationships/image" Target="../media/image14.jpg"/><Relationship Id="rId10" Type="http://schemas.openxmlformats.org/officeDocument/2006/relationships/image" Target="../media/image17.JPG"/><Relationship Id="rId4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30794B1-44A3-485B-96CF-DCD412749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061112" cy="6858000"/>
          </a:xfrm>
          <a:prstGeom prst="rect">
            <a:avLst/>
          </a:prstGeom>
        </p:spPr>
      </p:pic>
      <p:pic>
        <p:nvPicPr>
          <p:cNvPr id="30" name="Picture 29" descr="2010-03-03-19-06-41-023323200-a-04.jpg">
            <a:extLst>
              <a:ext uri="{FF2B5EF4-FFF2-40B4-BE49-F238E27FC236}">
                <a16:creationId xmlns:a16="http://schemas.microsoft.com/office/drawing/2014/main" id="{82F0C170-B2D1-4466-BE1F-9715CBD26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-59049" y="609739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2010-03-03-19-06-41-023323200-a-04.jpg">
            <a:extLst>
              <a:ext uri="{FF2B5EF4-FFF2-40B4-BE49-F238E27FC236}">
                <a16:creationId xmlns:a16="http://schemas.microsoft.com/office/drawing/2014/main" id="{A025AF8E-FB5D-4BC9-B233-B0F9C991CE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7662479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2010-03-03-19-06-41-023323200-a-04.jpg">
            <a:extLst>
              <a:ext uri="{FF2B5EF4-FFF2-40B4-BE49-F238E27FC236}">
                <a16:creationId xmlns:a16="http://schemas.microsoft.com/office/drawing/2014/main" id="{E68E8A71-644C-4404-9DCF-5AFFFAF269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8336654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2010-03-03-19-06-41-023323200-a-04.jpg">
            <a:extLst>
              <a:ext uri="{FF2B5EF4-FFF2-40B4-BE49-F238E27FC236}">
                <a16:creationId xmlns:a16="http://schemas.microsoft.com/office/drawing/2014/main" id="{39EF953D-0E75-43CE-8069-BA6D84719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8948220" y="610644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2010-03-03-19-06-41-023323200-a-04.jpg">
            <a:extLst>
              <a:ext uri="{FF2B5EF4-FFF2-40B4-BE49-F238E27FC236}">
                <a16:creationId xmlns:a16="http://schemas.microsoft.com/office/drawing/2014/main" id="{1C3610CF-7BDE-42DB-B27D-FBED720BD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9541967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2010-03-03-19-06-41-023323200-a-04.jpg">
            <a:extLst>
              <a:ext uri="{FF2B5EF4-FFF2-40B4-BE49-F238E27FC236}">
                <a16:creationId xmlns:a16="http://schemas.microsoft.com/office/drawing/2014/main" id="{D62F2158-5A04-4818-A5B9-C4E673936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10140872" y="611323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2010-03-03-19-06-41-023323200-a-04.jpg">
            <a:extLst>
              <a:ext uri="{FF2B5EF4-FFF2-40B4-BE49-F238E27FC236}">
                <a16:creationId xmlns:a16="http://schemas.microsoft.com/office/drawing/2014/main" id="{84E5EBF9-BA1D-4CAC-B89F-68C4DF530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10797909" y="60682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2010-03-03-19-06-41-023323200-a-04.jpg">
            <a:extLst>
              <a:ext uri="{FF2B5EF4-FFF2-40B4-BE49-F238E27FC236}">
                <a16:creationId xmlns:a16="http://schemas.microsoft.com/office/drawing/2014/main" id="{06939663-EFEE-4AC1-BD51-BBF2577B8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11442658" y="606825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2010-03-03-19-06-41-023323200-a-04.jpg">
            <a:extLst>
              <a:ext uri="{FF2B5EF4-FFF2-40B4-BE49-F238E27FC236}">
                <a16:creationId xmlns:a16="http://schemas.microsoft.com/office/drawing/2014/main" id="{C2B6BED6-A75B-498C-A837-D240F4780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5797962" y="610728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2010-03-03-19-06-41-023323200-a-04.jpg">
            <a:extLst>
              <a:ext uri="{FF2B5EF4-FFF2-40B4-BE49-F238E27FC236}">
                <a16:creationId xmlns:a16="http://schemas.microsoft.com/office/drawing/2014/main" id="{377AEC56-729D-4A7D-B7C5-9DB0E41C87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6404489" y="6098181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 descr="2010-03-03-19-06-41-023323200-a-04.jpg">
            <a:extLst>
              <a:ext uri="{FF2B5EF4-FFF2-40B4-BE49-F238E27FC236}">
                <a16:creationId xmlns:a16="http://schemas.microsoft.com/office/drawing/2014/main" id="{D08E23EC-AE89-4370-83C1-425825093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6975006" y="609023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 descr="2010-03-03-19-06-41-023323200-a-04.jpg">
            <a:extLst>
              <a:ext uri="{FF2B5EF4-FFF2-40B4-BE49-F238E27FC236}">
                <a16:creationId xmlns:a16="http://schemas.microsoft.com/office/drawing/2014/main" id="{CF58C929-FB55-4CBB-8AEE-C776F9454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265925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 descr="2010-03-03-19-06-41-023323200-a-04.jpg">
            <a:extLst>
              <a:ext uri="{FF2B5EF4-FFF2-40B4-BE49-F238E27FC236}">
                <a16:creationId xmlns:a16="http://schemas.microsoft.com/office/drawing/2014/main" id="{6FDB2357-6739-4C67-BA75-91A1A5176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322313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 descr="2010-03-03-19-06-41-023323200-a-04.jpg">
            <a:extLst>
              <a:ext uri="{FF2B5EF4-FFF2-40B4-BE49-F238E27FC236}">
                <a16:creationId xmlns:a16="http://schemas.microsoft.com/office/drawing/2014/main" id="{684D8E3B-DBA6-417C-8F9C-302F22E4F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3851914" y="610130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 descr="2010-03-03-19-06-41-023323200-a-04.jpg">
            <a:extLst>
              <a:ext uri="{FF2B5EF4-FFF2-40B4-BE49-F238E27FC236}">
                <a16:creationId xmlns:a16="http://schemas.microsoft.com/office/drawing/2014/main" id="{AAA3E8ED-5200-4D0B-8455-C8384714E8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4505144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 descr="2010-03-03-19-06-41-023323200-a-04.jpg">
            <a:extLst>
              <a:ext uri="{FF2B5EF4-FFF2-40B4-BE49-F238E27FC236}">
                <a16:creationId xmlns:a16="http://schemas.microsoft.com/office/drawing/2014/main" id="{B7D18A72-DF25-4C08-AAD0-F9108B05A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5157699" y="609796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 descr="2010-03-03-19-06-41-023323200-a-04.jpg">
            <a:extLst>
              <a:ext uri="{FF2B5EF4-FFF2-40B4-BE49-F238E27FC236}">
                <a16:creationId xmlns:a16="http://schemas.microsoft.com/office/drawing/2014/main" id="{EFE48DFA-7184-442E-92BB-702C441A2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831798" y="610505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 descr="2010-03-03-19-06-41-023323200-a-04.jpg">
            <a:extLst>
              <a:ext uri="{FF2B5EF4-FFF2-40B4-BE49-F238E27FC236}">
                <a16:creationId xmlns:a16="http://schemas.microsoft.com/office/drawing/2014/main" id="{A67828BA-EE8B-4408-9491-5CF896682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1455957" y="606825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 descr="2010-03-03-19-06-41-023323200-a-04.jpg">
            <a:extLst>
              <a:ext uri="{FF2B5EF4-FFF2-40B4-BE49-F238E27FC236}">
                <a16:creationId xmlns:a16="http://schemas.microsoft.com/office/drawing/2014/main" id="{D6053283-D108-402E-8748-1708E5F71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2070030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2010-03-03-19-06-41-023323200-a-04.jpg">
            <a:extLst>
              <a:ext uri="{FF2B5EF4-FFF2-40B4-BE49-F238E27FC236}">
                <a16:creationId xmlns:a16="http://schemas.microsoft.com/office/drawing/2014/main" id="{7F6EC7F3-60FA-4E59-9731-DB6B540E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611495" y="608228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260a417956c4773fc5a95003e060d470.jpg">
            <a:extLst>
              <a:ext uri="{FF2B5EF4-FFF2-40B4-BE49-F238E27FC236}">
                <a16:creationId xmlns:a16="http://schemas.microsoft.com/office/drawing/2014/main" id="{466DB77A-7C46-4E29-9109-643A10EEA9F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116239" y="1"/>
            <a:ext cx="1538519" cy="113562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6ED6C4-488C-4F77-AFC8-4CD1363C5264}"/>
              </a:ext>
            </a:extLst>
          </p:cNvPr>
          <p:cNvSpPr/>
          <p:nvPr/>
        </p:nvSpPr>
        <p:spPr>
          <a:xfrm>
            <a:off x="8831269" y="1548580"/>
            <a:ext cx="3215149" cy="1283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bg1"/>
                </a:solidFill>
              </a:rPr>
              <a:t>স্বাগতম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69449-DDC5-4D9D-853F-8F4F9C9A9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574594" y="-6271"/>
            <a:ext cx="1362773" cy="994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6" name="Object 25">
            <a:hlinkClick r:id="" action="ppaction://ole?verb=0"/>
            <a:extLst>
              <a:ext uri="{FF2B5EF4-FFF2-40B4-BE49-F238E27FC236}">
                <a16:creationId xmlns:a16="http://schemas.microsoft.com/office/drawing/2014/main" id="{A8B26DE5-58D8-4368-8EB8-D33F45EBC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165255"/>
              </p:ext>
            </p:extLst>
          </p:nvPr>
        </p:nvGraphicFramePr>
        <p:xfrm>
          <a:off x="6543290" y="292938"/>
          <a:ext cx="3597582" cy="1271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8" imgW="2589480" imgH="437760" progId="Package">
                  <p:embed/>
                </p:oleObj>
              </mc:Choice>
              <mc:Fallback>
                <p:oleObj name="Packager Shell Object" showAsIcon="1" r:id="rId8" imgW="2589480" imgH="43776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290" y="292938"/>
                        <a:ext cx="3597582" cy="1271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4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CC0B66-1442-41A7-AB97-15B01976B44E}"/>
              </a:ext>
            </a:extLst>
          </p:cNvPr>
          <p:cNvSpPr txBox="1"/>
          <p:nvPr/>
        </p:nvSpPr>
        <p:spPr>
          <a:xfrm>
            <a:off x="6110748" y="3905313"/>
            <a:ext cx="61189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DEAC-CA1F-46D7-9AD9-8F06C0C23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1948" y="3655555"/>
            <a:ext cx="5279923" cy="2903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82C23-7641-4411-AA45-3DCC87C60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87845" y="195816"/>
            <a:ext cx="5676538" cy="3331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9B0A1-DC0D-408F-9A6A-6370D1BC2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27617" y="195816"/>
            <a:ext cx="5224254" cy="3331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CF4BD1-A4A1-48B1-840D-112836AAF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84079" y="299056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813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9FD30B-A9F2-407E-A682-255F1D43D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628" y="85076"/>
            <a:ext cx="5741600" cy="3656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158AD-44E5-466B-9F31-72DBC679E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076"/>
            <a:ext cx="5855336" cy="3656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B87849-E343-4A00-8C7C-586E6739821F}"/>
              </a:ext>
            </a:extLst>
          </p:cNvPr>
          <p:cNvSpPr txBox="1"/>
          <p:nvPr/>
        </p:nvSpPr>
        <p:spPr>
          <a:xfrm>
            <a:off x="6876219" y="4442487"/>
            <a:ext cx="477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3E9C2-4372-4737-B17A-32C2A2A8A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7" y="3857868"/>
            <a:ext cx="5763478" cy="2915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C80EEB-CB74-4506-A35A-7AFF4B217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6476" y="329530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0BC9A8-B203-4E32-88E5-A29619D39B6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7008">
            <a:off x="2514416" y="1595234"/>
            <a:ext cx="962025" cy="7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A1114B-A9F0-4662-9163-CBE375947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2462" y="1215501"/>
            <a:ext cx="96325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765789-7A12-455D-A67D-FA7DC7512240}"/>
              </a:ext>
            </a:extLst>
          </p:cNvPr>
          <p:cNvSpPr txBox="1"/>
          <p:nvPr/>
        </p:nvSpPr>
        <p:spPr>
          <a:xfrm>
            <a:off x="3179494" y="3109366"/>
            <a:ext cx="5298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নই,নইকো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AE1CE-F204-4C13-BCC7-E014717E2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7559" y="-1"/>
            <a:ext cx="5894440" cy="3259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BB3FA-1A8E-47DA-9855-FFC0F4DBE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-1"/>
            <a:ext cx="5894440" cy="3259396"/>
          </a:xfrm>
          <a:prstGeom prst="rect">
            <a:avLst/>
          </a:prstGeom>
        </p:spPr>
      </p:pic>
      <p:pic>
        <p:nvPicPr>
          <p:cNvPr id="11" name="Picture 10" descr="Masuma.jpg">
            <a:extLst>
              <a:ext uri="{FF2B5EF4-FFF2-40B4-BE49-F238E27FC236}">
                <a16:creationId xmlns:a16="http://schemas.microsoft.com/office/drawing/2014/main" id="{FAF71F5D-79A3-4D15-84FB-64535B95E54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13000" contrast="40000"/>
          </a:blip>
          <a:stretch>
            <a:fillRect/>
          </a:stretch>
        </p:blipFill>
        <p:spPr>
          <a:xfrm>
            <a:off x="6297561" y="3887136"/>
            <a:ext cx="5712104" cy="297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C840C-F4BD-4DA4-9F0D-ECD85C779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" y="3887136"/>
            <a:ext cx="5894440" cy="2970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7EEBD-3B3F-4240-94D7-840ADA453E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915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69EAC0-D1E5-479A-AED6-65F58DE0B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3718966"/>
            <a:ext cx="5982930" cy="2717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9E4632-3DF9-424E-BAF7-BEC01B982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8376" y="3141407"/>
            <a:ext cx="5531985" cy="3322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70EEE6-1E2B-483D-9FA6-43DB2051BE88}"/>
              </a:ext>
            </a:extLst>
          </p:cNvPr>
          <p:cNvSpPr txBox="1"/>
          <p:nvPr/>
        </p:nvSpPr>
        <p:spPr>
          <a:xfrm>
            <a:off x="7457767" y="2631202"/>
            <a:ext cx="3967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FD444A-0E34-4317-9DA7-F670FF5F9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6000" y="223297"/>
            <a:ext cx="5982930" cy="235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7924A0-1A85-457F-9DF7-8BF600B8D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08376" y="223297"/>
            <a:ext cx="5531984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6058E-8277-4CB8-8EE2-7C27DB6F9D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62853" y="394283"/>
            <a:ext cx="702270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847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25E50-5303-4EBE-AECD-85B0A8548A03}"/>
              </a:ext>
            </a:extLst>
          </p:cNvPr>
          <p:cNvSpPr txBox="1"/>
          <p:nvPr/>
        </p:nvSpPr>
        <p:spPr>
          <a:xfrm>
            <a:off x="512547" y="4825982"/>
            <a:ext cx="5997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133859512_14187369223191n.jpg">
            <a:extLst>
              <a:ext uri="{FF2B5EF4-FFF2-40B4-BE49-F238E27FC236}">
                <a16:creationId xmlns:a16="http://schemas.microsoft.com/office/drawing/2014/main" id="{E1494072-0E4F-409C-B394-852C5035DB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77"/>
          <a:stretch>
            <a:fillRect/>
          </a:stretch>
        </p:blipFill>
        <p:spPr>
          <a:xfrm>
            <a:off x="62722" y="53906"/>
            <a:ext cx="5925123" cy="491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72AF1E-A6CB-45A5-968F-50275D160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10" y="53905"/>
            <a:ext cx="5997387" cy="3264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9DD4EB-E267-4555-BE49-F9ED77E5B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5999" y="113814"/>
            <a:ext cx="924233" cy="675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DEE40E-AE71-4CA8-8221-335FB91568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5999" y="3429000"/>
            <a:ext cx="6292645" cy="3827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6AEC11-C84B-4986-B609-5F91BDE01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984365" y="110371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85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9BDB3F-9250-4B31-AAC3-112AF2716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9" y="363130"/>
            <a:ext cx="3797800" cy="3758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6A7C2B-6F1D-4CD2-9A18-F520CDF26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54" y="474545"/>
            <a:ext cx="4572846" cy="2942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86624-F60F-4703-A984-549B8708BEF8}"/>
              </a:ext>
            </a:extLst>
          </p:cNvPr>
          <p:cNvSpPr txBox="1"/>
          <p:nvPr/>
        </p:nvSpPr>
        <p:spPr>
          <a:xfrm>
            <a:off x="1071178" y="4629127"/>
            <a:ext cx="5795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60a417956c4773fc5a95003e060d470.jpg">
            <a:extLst>
              <a:ext uri="{FF2B5EF4-FFF2-40B4-BE49-F238E27FC236}">
                <a16:creationId xmlns:a16="http://schemas.microsoft.com/office/drawing/2014/main" id="{22B381B8-DD20-4DD4-B2A9-F8A2E12112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3969020" y="474546"/>
            <a:ext cx="3523162" cy="364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79AAE-2404-436F-8BAE-7A949B9C0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55088" y="3486773"/>
            <a:ext cx="4365693" cy="3148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1AB92E-16E3-41D2-9C3D-BBB6A74881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71218" y="387047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788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8639-8D13-4782-BC1A-4CA3B8F750A6}"/>
              </a:ext>
            </a:extLst>
          </p:cNvPr>
          <p:cNvSpPr txBox="1"/>
          <p:nvPr/>
        </p:nvSpPr>
        <p:spPr>
          <a:xfrm>
            <a:off x="3815468" y="1449259"/>
            <a:ext cx="4303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elius_1297594125_2-0_all_vasha_saheed.jpg">
            <a:extLst>
              <a:ext uri="{FF2B5EF4-FFF2-40B4-BE49-F238E27FC236}">
                <a16:creationId xmlns:a16="http://schemas.microsoft.com/office/drawing/2014/main" id="{63034B73-B1EA-472B-AB23-6CFF7527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8069824" y="73683"/>
            <a:ext cx="3896034" cy="6164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tock-photo-2896-engraving-of-language-agitation.jpg">
            <a:extLst>
              <a:ext uri="{FF2B5EF4-FFF2-40B4-BE49-F238E27FC236}">
                <a16:creationId xmlns:a16="http://schemas.microsoft.com/office/drawing/2014/main" id="{ACD10919-9F08-4F24-80B1-B44A34A5700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0" y="0"/>
            <a:ext cx="3815467" cy="6238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BC4A9-3834-488F-8DFF-47BAE5966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19" y="2992359"/>
            <a:ext cx="4019488" cy="3246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13D45C-36A9-4417-8FC3-B52E0E94B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341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609601"/>
            <a:ext cx="4659682" cy="8040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Plain">
              <a:avLst>
                <a:gd name="adj" fmla="val 49711"/>
              </a:avLst>
            </a:prstTxWarp>
            <a:spAutoFit/>
          </a:bodyPr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5715001"/>
            <a:ext cx="5867400" cy="57544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>
                <a:gd name="adj" fmla="val 49711"/>
              </a:avLst>
            </a:prstTxWarp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৩১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নং পৃষ্ঠার সাথে সংযোগ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023829-3496-4F11-8101-FC8C11D36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58297" y="1413643"/>
            <a:ext cx="8052619" cy="4301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4A6987-B657-42AE-8CC6-FD5030F69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E281C-7F11-48C6-A7E0-BA46BE6A016E}"/>
              </a:ext>
            </a:extLst>
          </p:cNvPr>
          <p:cNvSpPr txBox="1"/>
          <p:nvPr/>
        </p:nvSpPr>
        <p:spPr>
          <a:xfrm>
            <a:off x="365760" y="117790"/>
            <a:ext cx="10142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14062-95C8-48AB-81FC-D76D9DF7BAF4}"/>
              </a:ext>
            </a:extLst>
          </p:cNvPr>
          <p:cNvSpPr txBox="1"/>
          <p:nvPr/>
        </p:nvSpPr>
        <p:spPr>
          <a:xfrm>
            <a:off x="3049172" y="321268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https://www.youtube.com/watch?v=4G1ixbJrnyk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2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EFAA87-DBD2-4C7D-863E-1A4A1D24C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15345" b="23689"/>
          <a:stretch/>
        </p:blipFill>
        <p:spPr>
          <a:xfrm>
            <a:off x="5058697" y="117986"/>
            <a:ext cx="2507226" cy="1873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322150-635B-406B-B7CD-188B7B5A3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71" y="2168013"/>
            <a:ext cx="9645445" cy="46899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FB2C64-CF12-44B3-B2DE-CE369322A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783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47E0DA46-6808-486E-A31C-E19A9FD51BD0}"/>
              </a:ext>
            </a:extLst>
          </p:cNvPr>
          <p:cNvSpPr txBox="1"/>
          <p:nvPr/>
        </p:nvSpPr>
        <p:spPr>
          <a:xfrm>
            <a:off x="47453" y="56697"/>
            <a:ext cx="6048547" cy="523220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en-US" sz="5400" dirty="0"/>
              <a:t>  </a:t>
            </a:r>
            <a:r>
              <a:rPr lang="bn-IN" sz="6000" b="1" u="sng" dirty="0">
                <a:latin typeface="NikoshBAN" pitchFamily="2" charset="0"/>
                <a:cs typeface="NikoshBAN" pitchFamily="2" charset="0"/>
              </a:rPr>
              <a:t>শিক্ষক পরিচিতিঃ </a:t>
            </a:r>
            <a:endParaRPr lang="bn-IN" sz="5400" b="1" u="sng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আয়েশা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ছিদ্দিকা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b="1" dirty="0"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5400" b="1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লাকসাম, কুমিল্লা </a:t>
            </a:r>
            <a:r>
              <a:rPr lang="bn-IN" sz="7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91C6063-4F8A-4BAC-AC37-1EE5BB0E5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19" y="56697"/>
            <a:ext cx="983391" cy="948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354EBB-002F-4C0D-861D-4CF74F0D1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23819" y="56696"/>
            <a:ext cx="5920728" cy="5355961"/>
          </a:xfrm>
          <a:prstGeom prst="rect">
            <a:avLst/>
          </a:prstGeom>
        </p:spPr>
      </p:pic>
      <p:pic>
        <p:nvPicPr>
          <p:cNvPr id="13" name="Picture 12" descr="2010-03-03-19-06-41-023323200-a-04.jpg">
            <a:extLst>
              <a:ext uri="{FF2B5EF4-FFF2-40B4-BE49-F238E27FC236}">
                <a16:creationId xmlns:a16="http://schemas.microsoft.com/office/drawing/2014/main" id="{88B3604E-6892-484D-9F92-A4D72AECD7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-59049" y="609739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2010-03-03-19-06-41-023323200-a-04.jpg">
            <a:extLst>
              <a:ext uri="{FF2B5EF4-FFF2-40B4-BE49-F238E27FC236}">
                <a16:creationId xmlns:a16="http://schemas.microsoft.com/office/drawing/2014/main" id="{7883DF07-B885-4138-BB98-0474F9E10E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7662479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2010-03-03-19-06-41-023323200-a-04.jpg">
            <a:extLst>
              <a:ext uri="{FF2B5EF4-FFF2-40B4-BE49-F238E27FC236}">
                <a16:creationId xmlns:a16="http://schemas.microsoft.com/office/drawing/2014/main" id="{008C6A3F-0C94-42F9-960A-7A22697C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8336654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2010-03-03-19-06-41-023323200-a-04.jpg">
            <a:extLst>
              <a:ext uri="{FF2B5EF4-FFF2-40B4-BE49-F238E27FC236}">
                <a16:creationId xmlns:a16="http://schemas.microsoft.com/office/drawing/2014/main" id="{CE522B0C-3DE3-4BE9-B0E7-D47EC43D4F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8948220" y="610644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2010-03-03-19-06-41-023323200-a-04.jpg">
            <a:extLst>
              <a:ext uri="{FF2B5EF4-FFF2-40B4-BE49-F238E27FC236}">
                <a16:creationId xmlns:a16="http://schemas.microsoft.com/office/drawing/2014/main" id="{8E519C61-EA38-4D29-B5BC-C6F71CDE9D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9541967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2010-03-03-19-06-41-023323200-a-04.jpg">
            <a:extLst>
              <a:ext uri="{FF2B5EF4-FFF2-40B4-BE49-F238E27FC236}">
                <a16:creationId xmlns:a16="http://schemas.microsoft.com/office/drawing/2014/main" id="{D6F90148-F49D-459C-8AF4-5BAD36B943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0140872" y="611323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010-03-03-19-06-41-023323200-a-04.jpg">
            <a:extLst>
              <a:ext uri="{FF2B5EF4-FFF2-40B4-BE49-F238E27FC236}">
                <a16:creationId xmlns:a16="http://schemas.microsoft.com/office/drawing/2014/main" id="{7F31E033-4F30-4C34-A7A8-64DA13AFF9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0797909" y="60682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2010-03-03-19-06-41-023323200-a-04.jpg">
            <a:extLst>
              <a:ext uri="{FF2B5EF4-FFF2-40B4-BE49-F238E27FC236}">
                <a16:creationId xmlns:a16="http://schemas.microsoft.com/office/drawing/2014/main" id="{8B8BAD06-AC35-4752-B51B-559ABFA600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1442658" y="606825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2010-03-03-19-06-41-023323200-a-04.jpg">
            <a:extLst>
              <a:ext uri="{FF2B5EF4-FFF2-40B4-BE49-F238E27FC236}">
                <a16:creationId xmlns:a16="http://schemas.microsoft.com/office/drawing/2014/main" id="{DB4335FA-0C82-4582-B1D2-761CB7398E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5797962" y="610728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2010-03-03-19-06-41-023323200-a-04.jpg">
            <a:extLst>
              <a:ext uri="{FF2B5EF4-FFF2-40B4-BE49-F238E27FC236}">
                <a16:creationId xmlns:a16="http://schemas.microsoft.com/office/drawing/2014/main" id="{9F41E250-D713-4620-9F47-13FB81DA6E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6404489" y="6098181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2010-03-03-19-06-41-023323200-a-04.jpg">
            <a:extLst>
              <a:ext uri="{FF2B5EF4-FFF2-40B4-BE49-F238E27FC236}">
                <a16:creationId xmlns:a16="http://schemas.microsoft.com/office/drawing/2014/main" id="{67009AD4-AD89-4421-8311-4CB8B29FBC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6975006" y="609023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2010-03-03-19-06-41-023323200-a-04.jpg">
            <a:extLst>
              <a:ext uri="{FF2B5EF4-FFF2-40B4-BE49-F238E27FC236}">
                <a16:creationId xmlns:a16="http://schemas.microsoft.com/office/drawing/2014/main" id="{11B0E7C6-8E91-4FEB-B938-2F7CD1EF9B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265925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2010-03-03-19-06-41-023323200-a-04.jpg">
            <a:extLst>
              <a:ext uri="{FF2B5EF4-FFF2-40B4-BE49-F238E27FC236}">
                <a16:creationId xmlns:a16="http://schemas.microsoft.com/office/drawing/2014/main" id="{4E803255-18C4-4FC9-9228-69A6BF8AC4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322313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2010-03-03-19-06-41-023323200-a-04.jpg">
            <a:extLst>
              <a:ext uri="{FF2B5EF4-FFF2-40B4-BE49-F238E27FC236}">
                <a16:creationId xmlns:a16="http://schemas.microsoft.com/office/drawing/2014/main" id="{78D1DA57-EF2E-4C0C-8F38-5502ABEAE9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3851914" y="610130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2010-03-03-19-06-41-023323200-a-04.jpg">
            <a:extLst>
              <a:ext uri="{FF2B5EF4-FFF2-40B4-BE49-F238E27FC236}">
                <a16:creationId xmlns:a16="http://schemas.microsoft.com/office/drawing/2014/main" id="{3352C513-D886-4B96-B3DA-2EE1E0787A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4505144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2010-03-03-19-06-41-023323200-a-04.jpg">
            <a:extLst>
              <a:ext uri="{FF2B5EF4-FFF2-40B4-BE49-F238E27FC236}">
                <a16:creationId xmlns:a16="http://schemas.microsoft.com/office/drawing/2014/main" id="{95D71BD4-4103-4EC7-A38A-B741B841B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5157699" y="609796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2010-03-03-19-06-41-023323200-a-04.jpg">
            <a:extLst>
              <a:ext uri="{FF2B5EF4-FFF2-40B4-BE49-F238E27FC236}">
                <a16:creationId xmlns:a16="http://schemas.microsoft.com/office/drawing/2014/main" id="{92A6304B-D9E1-44C1-A5DF-239B522FCC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831798" y="610505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2010-03-03-19-06-41-023323200-a-04.jpg">
            <a:extLst>
              <a:ext uri="{FF2B5EF4-FFF2-40B4-BE49-F238E27FC236}">
                <a16:creationId xmlns:a16="http://schemas.microsoft.com/office/drawing/2014/main" id="{4A89C645-457A-4327-A5DF-76A6E03C89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455957" y="606825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 descr="2010-03-03-19-06-41-023323200-a-04.jpg">
            <a:extLst>
              <a:ext uri="{FF2B5EF4-FFF2-40B4-BE49-F238E27FC236}">
                <a16:creationId xmlns:a16="http://schemas.microsoft.com/office/drawing/2014/main" id="{973D1631-E682-4185-AF45-85A66E6036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2070030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 descr="2010-03-03-19-06-41-023323200-a-04.jpg">
            <a:extLst>
              <a:ext uri="{FF2B5EF4-FFF2-40B4-BE49-F238E27FC236}">
                <a16:creationId xmlns:a16="http://schemas.microsoft.com/office/drawing/2014/main" id="{6DD75088-0AEF-4B4E-9246-7509AE7B44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611495" y="608228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2010-03-03-19-06-41-023323200-a-04.jpg">
            <a:extLst>
              <a:ext uri="{FF2B5EF4-FFF2-40B4-BE49-F238E27FC236}">
                <a16:creationId xmlns:a16="http://schemas.microsoft.com/office/drawing/2014/main" id="{15E23EDA-26D5-447E-85F6-CE37FE9D67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0" y="5456903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2010-03-03-19-06-41-023323200-a-04.jpg">
            <a:extLst>
              <a:ext uri="{FF2B5EF4-FFF2-40B4-BE49-F238E27FC236}">
                <a16:creationId xmlns:a16="http://schemas.microsoft.com/office/drawing/2014/main" id="{91A473F1-A550-4515-A198-4948CC3C5D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7721528" y="547222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2010-03-03-19-06-41-023323200-a-04.jpg">
            <a:extLst>
              <a:ext uri="{FF2B5EF4-FFF2-40B4-BE49-F238E27FC236}">
                <a16:creationId xmlns:a16="http://schemas.microsoft.com/office/drawing/2014/main" id="{6883154C-A4F7-4CDC-86F8-6ACAD68D0A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8395703" y="547222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 descr="2010-03-03-19-06-41-023323200-a-04.jpg">
            <a:extLst>
              <a:ext uri="{FF2B5EF4-FFF2-40B4-BE49-F238E27FC236}">
                <a16:creationId xmlns:a16="http://schemas.microsoft.com/office/drawing/2014/main" id="{CD53DF47-4A5A-4EDF-A710-BCBF627B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9007269" y="546595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 descr="2010-03-03-19-06-41-023323200-a-04.jpg">
            <a:extLst>
              <a:ext uri="{FF2B5EF4-FFF2-40B4-BE49-F238E27FC236}">
                <a16:creationId xmlns:a16="http://schemas.microsoft.com/office/drawing/2014/main" id="{F7390E78-44A6-49F2-9E6A-8A116A1FF2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9601016" y="547222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 descr="2010-03-03-19-06-41-023323200-a-04.jpg">
            <a:extLst>
              <a:ext uri="{FF2B5EF4-FFF2-40B4-BE49-F238E27FC236}">
                <a16:creationId xmlns:a16="http://schemas.microsoft.com/office/drawing/2014/main" id="{E32EF2BC-74C6-435D-8AD3-A22C260FE1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0199921" y="547274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 descr="2010-03-03-19-06-41-023323200-a-04.jpg">
            <a:extLst>
              <a:ext uri="{FF2B5EF4-FFF2-40B4-BE49-F238E27FC236}">
                <a16:creationId xmlns:a16="http://schemas.microsoft.com/office/drawing/2014/main" id="{9A4AC4A3-026A-4653-B0F5-2147D7E22A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0856958" y="542776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 descr="2010-03-03-19-06-41-023323200-a-04.jpg">
            <a:extLst>
              <a:ext uri="{FF2B5EF4-FFF2-40B4-BE49-F238E27FC236}">
                <a16:creationId xmlns:a16="http://schemas.microsoft.com/office/drawing/2014/main" id="{B9F245D6-F33E-46D4-8D75-FAA6B51A87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1501707" y="542777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 descr="2010-03-03-19-06-41-023323200-a-04.jpg">
            <a:extLst>
              <a:ext uri="{FF2B5EF4-FFF2-40B4-BE49-F238E27FC236}">
                <a16:creationId xmlns:a16="http://schemas.microsoft.com/office/drawing/2014/main" id="{EDF5EBA0-183B-4BBB-9F87-42EFADDB89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5857011" y="546679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 descr="2010-03-03-19-06-41-023323200-a-04.jpg">
            <a:extLst>
              <a:ext uri="{FF2B5EF4-FFF2-40B4-BE49-F238E27FC236}">
                <a16:creationId xmlns:a16="http://schemas.microsoft.com/office/drawing/2014/main" id="{0ECC91C7-8CB2-45FE-8A59-610C02C035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6463538" y="5457692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2010-03-03-19-06-41-023323200-a-04.jpg">
            <a:extLst>
              <a:ext uri="{FF2B5EF4-FFF2-40B4-BE49-F238E27FC236}">
                <a16:creationId xmlns:a16="http://schemas.microsoft.com/office/drawing/2014/main" id="{7B1D76F9-5D00-4988-847E-A3A742BC31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7034055" y="544974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2010-03-03-19-06-41-023323200-a-04.jpg">
            <a:extLst>
              <a:ext uri="{FF2B5EF4-FFF2-40B4-BE49-F238E27FC236}">
                <a16:creationId xmlns:a16="http://schemas.microsoft.com/office/drawing/2014/main" id="{3DA2CCCB-8216-46E1-846F-195F264D94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2718304" y="546679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 descr="2010-03-03-19-06-41-023323200-a-04.jpg">
            <a:extLst>
              <a:ext uri="{FF2B5EF4-FFF2-40B4-BE49-F238E27FC236}">
                <a16:creationId xmlns:a16="http://schemas.microsoft.com/office/drawing/2014/main" id="{CF212C0B-FE14-4AB2-87A6-236FA808DC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3282184" y="546679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 descr="2010-03-03-19-06-41-023323200-a-04.jpg">
            <a:extLst>
              <a:ext uri="{FF2B5EF4-FFF2-40B4-BE49-F238E27FC236}">
                <a16:creationId xmlns:a16="http://schemas.microsoft.com/office/drawing/2014/main" id="{464451EC-5096-4666-AB83-4EE2009F89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3910963" y="5460813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2010-03-03-19-06-41-023323200-a-04.jpg">
            <a:extLst>
              <a:ext uri="{FF2B5EF4-FFF2-40B4-BE49-F238E27FC236}">
                <a16:creationId xmlns:a16="http://schemas.microsoft.com/office/drawing/2014/main" id="{8CF81E5D-AD9B-4091-B1DA-17070FE872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4564193" y="546679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010-03-03-19-06-41-023323200-a-04.jpg">
            <a:extLst>
              <a:ext uri="{FF2B5EF4-FFF2-40B4-BE49-F238E27FC236}">
                <a16:creationId xmlns:a16="http://schemas.microsoft.com/office/drawing/2014/main" id="{F2451CAB-A985-42A4-8516-576A27D20B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5216748" y="545748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2010-03-03-19-06-41-023323200-a-04.jpg">
            <a:extLst>
              <a:ext uri="{FF2B5EF4-FFF2-40B4-BE49-F238E27FC236}">
                <a16:creationId xmlns:a16="http://schemas.microsoft.com/office/drawing/2014/main" id="{99495D37-DB5C-4B99-BF19-A831563828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890847" y="546456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55" descr="2010-03-03-19-06-41-023323200-a-04.jpg">
            <a:extLst>
              <a:ext uri="{FF2B5EF4-FFF2-40B4-BE49-F238E27FC236}">
                <a16:creationId xmlns:a16="http://schemas.microsoft.com/office/drawing/2014/main" id="{C63698B6-DDB1-4C63-BD5F-C292437005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515006" y="542776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56" descr="2010-03-03-19-06-41-023323200-a-04.jpg">
            <a:extLst>
              <a:ext uri="{FF2B5EF4-FFF2-40B4-BE49-F238E27FC236}">
                <a16:creationId xmlns:a16="http://schemas.microsoft.com/office/drawing/2014/main" id="{9BBBAF73-1C79-41ED-96D4-8FC3594CCD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2129079" y="547222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7" descr="2010-03-03-19-06-41-023323200-a-04.jpg">
            <a:extLst>
              <a:ext uri="{FF2B5EF4-FFF2-40B4-BE49-F238E27FC236}">
                <a16:creationId xmlns:a16="http://schemas.microsoft.com/office/drawing/2014/main" id="{25478D7A-88C1-4DD6-BB65-C174050BFF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670544" y="544179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2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47FE6F-625D-4AFA-AC2D-D7B69EF4511C}"/>
              </a:ext>
            </a:extLst>
          </p:cNvPr>
          <p:cNvSpPr/>
          <p:nvPr/>
        </p:nvSpPr>
        <p:spPr>
          <a:xfrm>
            <a:off x="4283644" y="344717"/>
            <a:ext cx="362471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আবৃত্তি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ad9fe0577f2d49c66fec78b8c6ae54a-1.jpg">
            <a:extLst>
              <a:ext uri="{FF2B5EF4-FFF2-40B4-BE49-F238E27FC236}">
                <a16:creationId xmlns:a16="http://schemas.microsoft.com/office/drawing/2014/main" id="{8557E34E-DF8A-457B-8078-E419A8825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788" y="1415845"/>
            <a:ext cx="7388942" cy="509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705C2-810B-4639-A4A7-C099C036E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478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081275-02E5-4E41-892B-1578B583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412"/>
            <a:ext cx="7344697" cy="5958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B2B17D-6CA1-4128-8FD2-9A395D0C7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44697" y="103241"/>
            <a:ext cx="4609332" cy="6651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680DCF-7E81-4F64-884F-1B372BF7C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174137_514671790_3206764_n.jpg">
            <a:extLst>
              <a:ext uri="{FF2B5EF4-FFF2-40B4-BE49-F238E27FC236}">
                <a16:creationId xmlns:a16="http://schemas.microsoft.com/office/drawing/2014/main" id="{BA73B4C7-6268-45B3-80A3-41682984675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10000" contrast="62000"/>
          </a:blip>
          <a:stretch>
            <a:fillRect/>
          </a:stretch>
        </p:blipFill>
        <p:spPr>
          <a:xfrm>
            <a:off x="4719484" y="0"/>
            <a:ext cx="2184356" cy="1932039"/>
          </a:xfrm>
          <a:prstGeom prst="plaque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939" y="450488"/>
            <a:ext cx="920299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218" y="2885378"/>
            <a:ext cx="1180279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বাংলার সৌন্দর্য দেখে আমি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.............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হলাম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 ফলের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...............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দেখা যায়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নদীর অপর নাম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................।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ধাক্কায়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কে...............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বলে।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2225" y="1482331"/>
            <a:ext cx="2109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মুগ্ধ</a:t>
            </a:r>
            <a:endParaRPr lang="en-GB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493238"/>
            <a:ext cx="216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0992" y="1489494"/>
            <a:ext cx="125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6086" y="1498080"/>
            <a:ext cx="2061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88 -0.0044 L -0.24271 0.18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59 -0.03287 L 0.03073 0.284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1 -0.06204 L -0.15924 0.397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3 -0.05487 L 0.60573 0.50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5" grpId="0"/>
      <p:bldP spid="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48158F4F-4C42-453D-814D-C81E5785AF20}"/>
              </a:ext>
            </a:extLst>
          </p:cNvPr>
          <p:cNvSpPr/>
          <p:nvPr/>
        </p:nvSpPr>
        <p:spPr>
          <a:xfrm>
            <a:off x="4100051" y="191789"/>
            <a:ext cx="4011562" cy="1238864"/>
          </a:xfrm>
          <a:prstGeom prst="flowChartMultidocumen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/>
              <a:t>একক</a:t>
            </a:r>
            <a:r>
              <a:rPr lang="en-US" sz="6600" b="1" dirty="0"/>
              <a:t> </a:t>
            </a:r>
            <a:r>
              <a:rPr lang="en-US" sz="6600" b="1" dirty="0" err="1"/>
              <a:t>কাজ</a:t>
            </a:r>
            <a:endParaRPr lang="en-US" sz="6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CE3EF5-D3E0-490C-A4FC-1EFB24067882}"/>
              </a:ext>
            </a:extLst>
          </p:cNvPr>
          <p:cNvSpPr/>
          <p:nvPr/>
        </p:nvSpPr>
        <p:spPr>
          <a:xfrm>
            <a:off x="533401" y="1635534"/>
            <a:ext cx="11076039" cy="48964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4742A-0A9B-4FE1-98D6-BFAC643305F2}"/>
              </a:ext>
            </a:extLst>
          </p:cNvPr>
          <p:cNvSpPr txBox="1"/>
          <p:nvPr/>
        </p:nvSpPr>
        <p:spPr>
          <a:xfrm>
            <a:off x="538315" y="2018321"/>
            <a:ext cx="7929343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00BA5-2DCF-4146-826B-BE0F0B2328AC}"/>
              </a:ext>
            </a:extLst>
          </p:cNvPr>
          <p:cNvSpPr txBox="1"/>
          <p:nvPr/>
        </p:nvSpPr>
        <p:spPr>
          <a:xfrm>
            <a:off x="533401" y="3207420"/>
            <a:ext cx="1073536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67D29-5AFA-4FA5-B75B-C9A364A72B1B}"/>
              </a:ext>
            </a:extLst>
          </p:cNvPr>
          <p:cNvSpPr txBox="1"/>
          <p:nvPr/>
        </p:nvSpPr>
        <p:spPr>
          <a:xfrm>
            <a:off x="533401" y="4391469"/>
            <a:ext cx="10115047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ভাষাতে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3131B-E768-4E82-88E8-234F2DB56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8389" y="117927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42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0E497-67B6-4E86-9F25-2650103F2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tar: 7 Points 2">
            <a:extLst>
              <a:ext uri="{FF2B5EF4-FFF2-40B4-BE49-F238E27FC236}">
                <a16:creationId xmlns:a16="http://schemas.microsoft.com/office/drawing/2014/main" id="{C5F61B9E-1074-4610-B799-D60EF13E8D97}"/>
              </a:ext>
            </a:extLst>
          </p:cNvPr>
          <p:cNvSpPr/>
          <p:nvPr/>
        </p:nvSpPr>
        <p:spPr>
          <a:xfrm>
            <a:off x="-1" y="191789"/>
            <a:ext cx="6297562" cy="6474422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1B674B81-5912-4AEC-A590-D206CBD1583F}"/>
              </a:ext>
            </a:extLst>
          </p:cNvPr>
          <p:cNvSpPr/>
          <p:nvPr/>
        </p:nvSpPr>
        <p:spPr>
          <a:xfrm>
            <a:off x="5589639" y="73683"/>
            <a:ext cx="6508956" cy="6592528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81CD03-42E8-4D6B-B086-55E74B99C47E}"/>
              </a:ext>
            </a:extLst>
          </p:cNvPr>
          <p:cNvSpPr/>
          <p:nvPr/>
        </p:nvSpPr>
        <p:spPr>
          <a:xfrm>
            <a:off x="914400" y="1489587"/>
            <a:ext cx="4454014" cy="351005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কোয়েল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কবিতাংশটুকুর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63689C-0868-4EC1-9DD3-8BD871D4E2A6}"/>
              </a:ext>
            </a:extLst>
          </p:cNvPr>
          <p:cNvSpPr/>
          <p:nvPr/>
        </p:nvSpPr>
        <p:spPr>
          <a:xfrm>
            <a:off x="6533535" y="1430653"/>
            <a:ext cx="4601497" cy="339206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কবিতাংশটুকুর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70917B-E61B-4657-AAE7-D0C97D58A2E4}"/>
              </a:ext>
            </a:extLst>
          </p:cNvPr>
          <p:cNvSpPr/>
          <p:nvPr/>
        </p:nvSpPr>
        <p:spPr>
          <a:xfrm>
            <a:off x="1725562" y="4999643"/>
            <a:ext cx="2639960" cy="8701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পদ্মা</a:t>
            </a:r>
            <a:r>
              <a:rPr lang="en-US" sz="3600" b="1" dirty="0"/>
              <a:t> </a:t>
            </a:r>
            <a:r>
              <a:rPr lang="en-US" sz="3600" b="1" dirty="0" err="1"/>
              <a:t>দল</a:t>
            </a:r>
            <a:endParaRPr lang="en-US" sz="36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F39E08-1C67-4B44-B566-6828EB9AE984}"/>
              </a:ext>
            </a:extLst>
          </p:cNvPr>
          <p:cNvSpPr/>
          <p:nvPr/>
        </p:nvSpPr>
        <p:spPr>
          <a:xfrm>
            <a:off x="7787883" y="4822722"/>
            <a:ext cx="2403987" cy="9881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মেঘনা</a:t>
            </a:r>
            <a:r>
              <a:rPr lang="en-US" sz="3600" b="1" dirty="0"/>
              <a:t> </a:t>
            </a:r>
            <a:r>
              <a:rPr lang="en-US" sz="3600" b="1" dirty="0" err="1"/>
              <a:t>দল</a:t>
            </a:r>
            <a:endParaRPr lang="en-US" sz="3600" b="1" dirty="0"/>
          </a:p>
        </p:txBody>
      </p:sp>
      <p:sp>
        <p:nvSpPr>
          <p:cNvPr id="10" name="Flowchart: Multidocument 9">
            <a:extLst>
              <a:ext uri="{FF2B5EF4-FFF2-40B4-BE49-F238E27FC236}">
                <a16:creationId xmlns:a16="http://schemas.microsoft.com/office/drawing/2014/main" id="{E94F19F0-F60D-4BEC-9F78-6A3511C09859}"/>
              </a:ext>
            </a:extLst>
          </p:cNvPr>
          <p:cNvSpPr/>
          <p:nvPr/>
        </p:nvSpPr>
        <p:spPr>
          <a:xfrm>
            <a:off x="4100051" y="191789"/>
            <a:ext cx="4011562" cy="1238864"/>
          </a:xfrm>
          <a:prstGeom prst="flowChartMultidocumen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/>
              <a:t>দলীয়</a:t>
            </a:r>
            <a:r>
              <a:rPr lang="en-US" sz="6600" b="1" dirty="0"/>
              <a:t> </a:t>
            </a:r>
            <a:r>
              <a:rPr lang="en-US" sz="6600" b="1" dirty="0" err="1"/>
              <a:t>কাজ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0901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4FCBFC-1153-4325-A2E4-8F6B92B67B11}"/>
              </a:ext>
            </a:extLst>
          </p:cNvPr>
          <p:cNvSpPr/>
          <p:nvPr/>
        </p:nvSpPr>
        <p:spPr>
          <a:xfrm>
            <a:off x="0" y="1622323"/>
            <a:ext cx="11046542" cy="51619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</a:p>
          <a:p>
            <a:r>
              <a:rPr lang="en-US" sz="4400" b="1" dirty="0" err="1">
                <a:solidFill>
                  <a:srgbClr val="FF0000"/>
                </a:solidFill>
              </a:rPr>
              <a:t>মুগ্ধ</a:t>
            </a:r>
            <a:r>
              <a:rPr lang="en-US" sz="4400" b="1" dirty="0">
                <a:solidFill>
                  <a:srgbClr val="FF0000"/>
                </a:solidFill>
              </a:rPr>
              <a:t>,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স্রোতস্বিনী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পাখি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সমুদ্দুর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পাহাড়</a:t>
            </a:r>
            <a:r>
              <a:rPr lang="en-US" sz="4400" b="1" dirty="0">
                <a:solidFill>
                  <a:srgbClr val="FF0000"/>
                </a:solidFill>
              </a:rPr>
              <a:t>।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৩. নিচের </a:t>
            </a:r>
            <a:r>
              <a:rPr lang="en-US" sz="4400" b="1" dirty="0" err="1">
                <a:solidFill>
                  <a:schemeClr val="tx1"/>
                </a:solidFill>
              </a:rPr>
              <a:t>যুক্তবর্ণগুলো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ভেঙে</a:t>
            </a:r>
            <a:r>
              <a:rPr lang="en-US" sz="4400" b="1" dirty="0">
                <a:solidFill>
                  <a:schemeClr val="tx1"/>
                </a:solidFill>
              </a:rPr>
              <a:t> ১ </a:t>
            </a:r>
            <a:r>
              <a:rPr lang="en-US" sz="4400" b="1" dirty="0" err="1">
                <a:solidFill>
                  <a:schemeClr val="tx1"/>
                </a:solidFill>
              </a:rPr>
              <a:t>টি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করে</a:t>
            </a:r>
            <a:r>
              <a:rPr lang="en-US" sz="4400" b="1" dirty="0">
                <a:solidFill>
                  <a:schemeClr val="tx1"/>
                </a:solidFill>
              </a:rPr>
              <a:t> বাক্য লিখ।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</a:t>
            </a:r>
            <a:r>
              <a:rPr lang="en-GB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sz="4400" b="1" dirty="0">
              <a:solidFill>
                <a:schemeClr val="tx1"/>
              </a:solidFill>
            </a:endParaRPr>
          </a:p>
          <a:p>
            <a:endParaRPr lang="en-US" sz="4400" b="1" dirty="0">
              <a:solidFill>
                <a:schemeClr val="tx1"/>
              </a:solidFill>
            </a:endParaRPr>
          </a:p>
          <a:p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380E4-919A-4BBF-B834-2C17ABFDE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7259" t="48505"/>
          <a:stretch/>
        </p:blipFill>
        <p:spPr>
          <a:xfrm>
            <a:off x="7610168" y="0"/>
            <a:ext cx="3912502" cy="1622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8F882-ABF9-4850-9DBA-BC5A32060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8389" y="117927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76B948-F062-481A-9187-0F9106370690}"/>
              </a:ext>
            </a:extLst>
          </p:cNvPr>
          <p:cNvSpPr/>
          <p:nvPr/>
        </p:nvSpPr>
        <p:spPr>
          <a:xfrm>
            <a:off x="1440426" y="427703"/>
            <a:ext cx="5260259" cy="1039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err="1"/>
              <a:t>মূল্যায়ন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474284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BB9466-40F9-4336-AF9C-8BDCE65BA2F7}"/>
              </a:ext>
            </a:extLst>
          </p:cNvPr>
          <p:cNvSpPr/>
          <p:nvPr/>
        </p:nvSpPr>
        <p:spPr>
          <a:xfrm>
            <a:off x="358877" y="147484"/>
            <a:ext cx="11474245" cy="65630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C8FFD10-F303-41CF-AD9C-A0DD5BF049FF}"/>
              </a:ext>
            </a:extLst>
          </p:cNvPr>
          <p:cNvSpPr/>
          <p:nvPr/>
        </p:nvSpPr>
        <p:spPr>
          <a:xfrm>
            <a:off x="2574388" y="-36841"/>
            <a:ext cx="6302326" cy="1528016"/>
          </a:xfrm>
          <a:prstGeom prst="cloud">
            <a:avLst/>
          </a:prstGeom>
          <a:scene3d>
            <a:camera prst="perspectiveRelaxedModerately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BFAC42B9-CAC6-4822-8E45-BCE7C27210F8}"/>
              </a:ext>
            </a:extLst>
          </p:cNvPr>
          <p:cNvSpPr/>
          <p:nvPr/>
        </p:nvSpPr>
        <p:spPr>
          <a:xfrm>
            <a:off x="486698" y="1491175"/>
            <a:ext cx="11154327" cy="4994031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‘শহিদ ছেলের দান’ হিসেবে আমরা কি পেয়েছি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ফেব্রুয়ারি নিয়ে একটি অনুচ্ছেদ লিখ।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0DFBA-8448-4046-9DFB-D271A321E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6698" y="206448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2518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51005.jpg"/>
          <p:cNvPicPr>
            <a:picLocks noChangeAspect="1"/>
          </p:cNvPicPr>
          <p:nvPr/>
        </p:nvPicPr>
        <p:blipFill rotWithShape="1">
          <a:blip r:embed="rId2"/>
          <a:srcRect t="17175" r="1641"/>
          <a:stretch/>
        </p:blipFill>
        <p:spPr>
          <a:xfrm>
            <a:off x="285135" y="213851"/>
            <a:ext cx="11621729" cy="6430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87ED5-AEDA-4857-AEB8-5ED3152A1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3510" y="486696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0D171C-F589-4F2E-8DBE-0B93B8983CE8}"/>
              </a:ext>
            </a:extLst>
          </p:cNvPr>
          <p:cNvSpPr/>
          <p:nvPr/>
        </p:nvSpPr>
        <p:spPr>
          <a:xfrm>
            <a:off x="4635542" y="1312607"/>
            <a:ext cx="6245942" cy="2846440"/>
          </a:xfrm>
          <a:prstGeom prst="ellipse">
            <a:avLst/>
          </a:prstGeom>
          <a:effectLst>
            <a:softEdge rad="6350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002060"/>
                </a:solidFill>
              </a:rPr>
              <a:t>ধন্যবাদ</a:t>
            </a:r>
            <a:endParaRPr lang="en-US" sz="138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B8ECF-EC49-47B1-8DB0-4760E60AA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19000" y="0"/>
            <a:ext cx="6499490" cy="3760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320C99-613B-441D-B8C7-924E48786C2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8800">
            <a:off x="3252018" y="1520174"/>
            <a:ext cx="962025" cy="7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071798-7785-4708-97C0-8F2934C8E6B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8618">
            <a:off x="2624255" y="1824973"/>
            <a:ext cx="962025" cy="7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35B6B1-E573-43F5-8593-9A96F2C611B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1213">
            <a:off x="8365068" y="929477"/>
            <a:ext cx="962025" cy="7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EB990E-F07A-42CE-86CD-DCB4B33EDD3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30" y="1448736"/>
            <a:ext cx="962025" cy="7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28763 0.261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AAE6A0F-3C65-4531-AB70-A63039A26C9F}"/>
              </a:ext>
            </a:extLst>
          </p:cNvPr>
          <p:cNvSpPr txBox="1"/>
          <p:nvPr/>
        </p:nvSpPr>
        <p:spPr>
          <a:xfrm>
            <a:off x="0" y="0"/>
            <a:ext cx="7700211" cy="56323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			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			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বাংলা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পাঠশিরোনাম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ফেব্রুয়ারির গান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		: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------------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’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			: 20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90EA6C-C016-4EC0-AD05-16AA6B703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1" y="19046"/>
            <a:ext cx="4491788" cy="5596243"/>
          </a:xfrm>
          <a:prstGeom prst="rect">
            <a:avLst/>
          </a:prstGeom>
        </p:spPr>
      </p:pic>
      <p:pic>
        <p:nvPicPr>
          <p:cNvPr id="17" name="Picture 16" descr="2010-03-03-19-06-41-023323200-a-04.jpg">
            <a:extLst>
              <a:ext uri="{FF2B5EF4-FFF2-40B4-BE49-F238E27FC236}">
                <a16:creationId xmlns:a16="http://schemas.microsoft.com/office/drawing/2014/main" id="{74079849-DF31-42E4-8507-0163CC0CE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-59049" y="609739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2010-03-03-19-06-41-023323200-a-04.jpg">
            <a:extLst>
              <a:ext uri="{FF2B5EF4-FFF2-40B4-BE49-F238E27FC236}">
                <a16:creationId xmlns:a16="http://schemas.microsoft.com/office/drawing/2014/main" id="{29912738-99F1-4B1B-BF07-093B0E5E7D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7615269" y="6112715"/>
            <a:ext cx="1067068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2010-03-03-19-06-41-023323200-a-04.jpg">
            <a:extLst>
              <a:ext uri="{FF2B5EF4-FFF2-40B4-BE49-F238E27FC236}">
                <a16:creationId xmlns:a16="http://schemas.microsoft.com/office/drawing/2014/main" id="{3210340D-AFE7-4610-ABE9-4D8D2FB1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8336654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2010-03-03-19-06-41-023323200-a-04.jpg">
            <a:extLst>
              <a:ext uri="{FF2B5EF4-FFF2-40B4-BE49-F238E27FC236}">
                <a16:creationId xmlns:a16="http://schemas.microsoft.com/office/drawing/2014/main" id="{3EFBADAD-39DD-4B7F-B13E-CD74A05A18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8948220" y="610644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2010-03-03-19-06-41-023323200-a-04.jpg">
            <a:extLst>
              <a:ext uri="{FF2B5EF4-FFF2-40B4-BE49-F238E27FC236}">
                <a16:creationId xmlns:a16="http://schemas.microsoft.com/office/drawing/2014/main" id="{8664BF3E-0F0D-405F-9FBA-BDA1A945D4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9541967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2010-03-03-19-06-41-023323200-a-04.jpg">
            <a:extLst>
              <a:ext uri="{FF2B5EF4-FFF2-40B4-BE49-F238E27FC236}">
                <a16:creationId xmlns:a16="http://schemas.microsoft.com/office/drawing/2014/main" id="{0DAD6D08-0BCF-4C65-A801-3B28A01446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0140872" y="611323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2010-03-03-19-06-41-023323200-a-04.jpg">
            <a:extLst>
              <a:ext uri="{FF2B5EF4-FFF2-40B4-BE49-F238E27FC236}">
                <a16:creationId xmlns:a16="http://schemas.microsoft.com/office/drawing/2014/main" id="{2C75F6EC-63FC-416B-B0A6-95C598A07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0797909" y="60682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2010-03-03-19-06-41-023323200-a-04.jpg">
            <a:extLst>
              <a:ext uri="{FF2B5EF4-FFF2-40B4-BE49-F238E27FC236}">
                <a16:creationId xmlns:a16="http://schemas.microsoft.com/office/drawing/2014/main" id="{DCAE975A-D84E-46E4-A920-064EED602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1442658" y="606825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2010-03-03-19-06-41-023323200-a-04.jpg">
            <a:extLst>
              <a:ext uri="{FF2B5EF4-FFF2-40B4-BE49-F238E27FC236}">
                <a16:creationId xmlns:a16="http://schemas.microsoft.com/office/drawing/2014/main" id="{36E5A001-2ED0-4761-9D19-DFEBC91E1E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5797962" y="610728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2010-03-03-19-06-41-023323200-a-04.jpg">
            <a:extLst>
              <a:ext uri="{FF2B5EF4-FFF2-40B4-BE49-F238E27FC236}">
                <a16:creationId xmlns:a16="http://schemas.microsoft.com/office/drawing/2014/main" id="{EBDDE39A-7629-4A3E-B071-09FFADB87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6404489" y="6098181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2010-03-03-19-06-41-023323200-a-04.jpg">
            <a:extLst>
              <a:ext uri="{FF2B5EF4-FFF2-40B4-BE49-F238E27FC236}">
                <a16:creationId xmlns:a16="http://schemas.microsoft.com/office/drawing/2014/main" id="{558A757E-CC12-408E-98C9-CEFE311B24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6975006" y="609023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2010-03-03-19-06-41-023323200-a-04.jpg">
            <a:extLst>
              <a:ext uri="{FF2B5EF4-FFF2-40B4-BE49-F238E27FC236}">
                <a16:creationId xmlns:a16="http://schemas.microsoft.com/office/drawing/2014/main" id="{FBAF954B-77E2-4233-90EF-310133E46B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265925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2010-03-03-19-06-41-023323200-a-04.jpg">
            <a:extLst>
              <a:ext uri="{FF2B5EF4-FFF2-40B4-BE49-F238E27FC236}">
                <a16:creationId xmlns:a16="http://schemas.microsoft.com/office/drawing/2014/main" id="{39086695-CE5F-40B6-BBBD-3E32B4A0E4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322313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2010-03-03-19-06-41-023323200-a-04.jpg">
            <a:extLst>
              <a:ext uri="{FF2B5EF4-FFF2-40B4-BE49-F238E27FC236}">
                <a16:creationId xmlns:a16="http://schemas.microsoft.com/office/drawing/2014/main" id="{409F5C35-AB69-476D-85B4-F0EE22C99E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3851914" y="610130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 descr="2010-03-03-19-06-41-023323200-a-04.jpg">
            <a:extLst>
              <a:ext uri="{FF2B5EF4-FFF2-40B4-BE49-F238E27FC236}">
                <a16:creationId xmlns:a16="http://schemas.microsoft.com/office/drawing/2014/main" id="{F6C44643-0098-4F73-BD40-4151E97AD5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4505144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 descr="2010-03-03-19-06-41-023323200-a-04.jpg">
            <a:extLst>
              <a:ext uri="{FF2B5EF4-FFF2-40B4-BE49-F238E27FC236}">
                <a16:creationId xmlns:a16="http://schemas.microsoft.com/office/drawing/2014/main" id="{755C2C79-235E-4C34-B5A0-9737EA85C7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5157699" y="609796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 descr="2010-03-03-19-06-41-023323200-a-04.jpg">
            <a:extLst>
              <a:ext uri="{FF2B5EF4-FFF2-40B4-BE49-F238E27FC236}">
                <a16:creationId xmlns:a16="http://schemas.microsoft.com/office/drawing/2014/main" id="{89EEAC0F-3E2B-40E1-AC62-5B04E6DE16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831798" y="610505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 descr="2010-03-03-19-06-41-023323200-a-04.jpg">
            <a:extLst>
              <a:ext uri="{FF2B5EF4-FFF2-40B4-BE49-F238E27FC236}">
                <a16:creationId xmlns:a16="http://schemas.microsoft.com/office/drawing/2014/main" id="{0C938A26-9804-416C-BEFA-F9F30B0AB3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455957" y="606825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 descr="2010-03-03-19-06-41-023323200-a-04.jpg">
            <a:extLst>
              <a:ext uri="{FF2B5EF4-FFF2-40B4-BE49-F238E27FC236}">
                <a16:creationId xmlns:a16="http://schemas.microsoft.com/office/drawing/2014/main" id="{693DF663-9420-4982-A3D3-94F290D757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2070030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 descr="2010-03-03-19-06-41-023323200-a-04.jpg">
            <a:extLst>
              <a:ext uri="{FF2B5EF4-FFF2-40B4-BE49-F238E27FC236}">
                <a16:creationId xmlns:a16="http://schemas.microsoft.com/office/drawing/2014/main" id="{EB69A5F9-295B-42F1-8EBD-C7EA68BC7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611495" y="608228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2010-03-03-19-06-41-023323200-a-04.jpg">
            <a:extLst>
              <a:ext uri="{FF2B5EF4-FFF2-40B4-BE49-F238E27FC236}">
                <a16:creationId xmlns:a16="http://schemas.microsoft.com/office/drawing/2014/main" id="{5B03A7A5-3631-4D2F-8B3E-129CF227D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0" y="557696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2010-03-03-19-06-41-023323200-a-04.jpg">
            <a:extLst>
              <a:ext uri="{FF2B5EF4-FFF2-40B4-BE49-F238E27FC236}">
                <a16:creationId xmlns:a16="http://schemas.microsoft.com/office/drawing/2014/main" id="{42E03359-64D0-42FE-9042-53AFA229E2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7674318" y="5592288"/>
            <a:ext cx="1067068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2010-03-03-19-06-41-023323200-a-04.jpg">
            <a:extLst>
              <a:ext uri="{FF2B5EF4-FFF2-40B4-BE49-F238E27FC236}">
                <a16:creationId xmlns:a16="http://schemas.microsoft.com/office/drawing/2014/main" id="{9CBD5ECE-FF50-42E2-AE0E-8E82C69325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8395703" y="559228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010-03-03-19-06-41-023323200-a-04.jpg">
            <a:extLst>
              <a:ext uri="{FF2B5EF4-FFF2-40B4-BE49-F238E27FC236}">
                <a16:creationId xmlns:a16="http://schemas.microsoft.com/office/drawing/2014/main" id="{4564CD0B-ACD7-4A13-9AF0-E2C9B178F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9007269" y="558601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2010-03-03-19-06-41-023323200-a-04.jpg">
            <a:extLst>
              <a:ext uri="{FF2B5EF4-FFF2-40B4-BE49-F238E27FC236}">
                <a16:creationId xmlns:a16="http://schemas.microsoft.com/office/drawing/2014/main" id="{14188FCA-6B13-4F4A-9DEB-1B63E52FE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9601016" y="559228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2010-03-03-19-06-41-023323200-a-04.jpg">
            <a:extLst>
              <a:ext uri="{FF2B5EF4-FFF2-40B4-BE49-F238E27FC236}">
                <a16:creationId xmlns:a16="http://schemas.microsoft.com/office/drawing/2014/main" id="{513C2C72-5702-4E7D-9834-0F60B7A5B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0199921" y="5592804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 descr="2010-03-03-19-06-41-023323200-a-04.jpg">
            <a:extLst>
              <a:ext uri="{FF2B5EF4-FFF2-40B4-BE49-F238E27FC236}">
                <a16:creationId xmlns:a16="http://schemas.microsoft.com/office/drawing/2014/main" id="{0602F354-F410-4CAA-98F2-032C527D8F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0856958" y="554783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 descr="2010-03-03-19-06-41-023323200-a-04.jpg">
            <a:extLst>
              <a:ext uri="{FF2B5EF4-FFF2-40B4-BE49-F238E27FC236}">
                <a16:creationId xmlns:a16="http://schemas.microsoft.com/office/drawing/2014/main" id="{A397AF5B-1D86-4400-A579-637919BBCA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1501707" y="554783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 descr="2010-03-03-19-06-41-023323200-a-04.jpg">
            <a:extLst>
              <a:ext uri="{FF2B5EF4-FFF2-40B4-BE49-F238E27FC236}">
                <a16:creationId xmlns:a16="http://schemas.microsoft.com/office/drawing/2014/main" id="{EF16507A-C18D-46AF-833B-E62C78A4A1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5857011" y="558685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2010-03-03-19-06-41-023323200-a-04.jpg">
            <a:extLst>
              <a:ext uri="{FF2B5EF4-FFF2-40B4-BE49-F238E27FC236}">
                <a16:creationId xmlns:a16="http://schemas.microsoft.com/office/drawing/2014/main" id="{2558BB19-D5B3-4731-86E1-C0EDBA68A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6463538" y="5577754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2010-03-03-19-06-41-023323200-a-04.jpg">
            <a:extLst>
              <a:ext uri="{FF2B5EF4-FFF2-40B4-BE49-F238E27FC236}">
                <a16:creationId xmlns:a16="http://schemas.microsoft.com/office/drawing/2014/main" id="{3CEE8A72-29D9-42F4-8005-1C8A869889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7034055" y="5569803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 descr="2010-03-03-19-06-41-023323200-a-04.jpg">
            <a:extLst>
              <a:ext uri="{FF2B5EF4-FFF2-40B4-BE49-F238E27FC236}">
                <a16:creationId xmlns:a16="http://schemas.microsoft.com/office/drawing/2014/main" id="{337DA41B-EAB8-4D0D-BE82-E5C8764F2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2718304" y="55868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 descr="2010-03-03-19-06-41-023323200-a-04.jpg">
            <a:extLst>
              <a:ext uri="{FF2B5EF4-FFF2-40B4-BE49-F238E27FC236}">
                <a16:creationId xmlns:a16="http://schemas.microsoft.com/office/drawing/2014/main" id="{240E5230-DACF-48D9-965D-12559CE6E5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3282184" y="55868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2010-03-03-19-06-41-023323200-a-04.jpg">
            <a:extLst>
              <a:ext uri="{FF2B5EF4-FFF2-40B4-BE49-F238E27FC236}">
                <a16:creationId xmlns:a16="http://schemas.microsoft.com/office/drawing/2014/main" id="{92052293-E231-4FCA-A0C5-5BD6F7BA6D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3910963" y="558087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010-03-03-19-06-41-023323200-a-04.jpg">
            <a:extLst>
              <a:ext uri="{FF2B5EF4-FFF2-40B4-BE49-F238E27FC236}">
                <a16:creationId xmlns:a16="http://schemas.microsoft.com/office/drawing/2014/main" id="{61C6AB49-AC7F-4A0A-9DBF-CA560884C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4564193" y="55868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2010-03-03-19-06-41-023323200-a-04.jpg">
            <a:extLst>
              <a:ext uri="{FF2B5EF4-FFF2-40B4-BE49-F238E27FC236}">
                <a16:creationId xmlns:a16="http://schemas.microsoft.com/office/drawing/2014/main" id="{0DCC51E5-F528-45C8-BCE0-2F4CC100E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5216748" y="557754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55" descr="2010-03-03-19-06-41-023323200-a-04.jpg">
            <a:extLst>
              <a:ext uri="{FF2B5EF4-FFF2-40B4-BE49-F238E27FC236}">
                <a16:creationId xmlns:a16="http://schemas.microsoft.com/office/drawing/2014/main" id="{B5F73E5D-5D9F-4082-8EAB-6CF7212ED0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890847" y="558462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56" descr="2010-03-03-19-06-41-023323200-a-04.jpg">
            <a:extLst>
              <a:ext uri="{FF2B5EF4-FFF2-40B4-BE49-F238E27FC236}">
                <a16:creationId xmlns:a16="http://schemas.microsoft.com/office/drawing/2014/main" id="{37ADB1C0-6A4C-4252-95D7-A3AC22B25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515006" y="554783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7" descr="2010-03-03-19-06-41-023323200-a-04.jpg">
            <a:extLst>
              <a:ext uri="{FF2B5EF4-FFF2-40B4-BE49-F238E27FC236}">
                <a16:creationId xmlns:a16="http://schemas.microsoft.com/office/drawing/2014/main" id="{5DC44F7A-1823-4907-9543-E93F359E5C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2129079" y="559228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58" descr="2010-03-03-19-06-41-023323200-a-04.jpg">
            <a:extLst>
              <a:ext uri="{FF2B5EF4-FFF2-40B4-BE49-F238E27FC236}">
                <a16:creationId xmlns:a16="http://schemas.microsoft.com/office/drawing/2014/main" id="{A397622E-DFDB-496D-B680-C809E9520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670544" y="5561854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864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2D4BE5F2-7F55-4084-BBE3-100C98DE312E}"/>
              </a:ext>
            </a:extLst>
          </p:cNvPr>
          <p:cNvSpPr/>
          <p:nvPr/>
        </p:nvSpPr>
        <p:spPr>
          <a:xfrm>
            <a:off x="3546566" y="195943"/>
            <a:ext cx="5181600" cy="174715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94F7B-794B-42B8-936A-9DF0A242AC16}"/>
              </a:ext>
            </a:extLst>
          </p:cNvPr>
          <p:cNvSpPr txBox="1"/>
          <p:nvPr/>
        </p:nvSpPr>
        <p:spPr>
          <a:xfrm>
            <a:off x="1668683" y="1887583"/>
            <a:ext cx="89373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২.১.২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কবিতা শুনে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২.৩.১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পাঠসংশ্লিষ্ট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4470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9400" y="304801"/>
            <a:ext cx="76200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 ও বলঃ 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7" name="Picture 6" descr="vasa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7400" y="1220871"/>
            <a:ext cx="7863840" cy="3895846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Shaheed_Minar.JPG"/>
          <p:cNvPicPr>
            <a:picLocks noChangeAspect="1"/>
          </p:cNvPicPr>
          <p:nvPr/>
        </p:nvPicPr>
        <p:blipFill>
          <a:blip r:embed="rId3">
            <a:lum bright="20000" contrast="55000"/>
          </a:blip>
          <a:stretch>
            <a:fillRect/>
          </a:stretch>
        </p:blipFill>
        <p:spPr>
          <a:xfrm>
            <a:off x="2514600" y="934008"/>
            <a:ext cx="6949440" cy="436076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3581400" y="548640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রাষ্ট্রভাষার দাবীতে ছাত্র আন্দোলন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533400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ফুল আচ্ছাদিত শহিদ মিনার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5029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একুশের ঐতিহাসিক গান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260a417956c4773fc5a95003e060d470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2669458" y="1042814"/>
            <a:ext cx="5669280" cy="425196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extBox 15"/>
          <p:cNvSpPr txBox="1"/>
          <p:nvPr/>
        </p:nvSpPr>
        <p:spPr>
          <a:xfrm>
            <a:off x="4953000" y="5029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শহিদ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thousands-of-people-are-marching-towards-samaguri-in-response-to-a-call-given-by-audf-president-chalu-samaguri-on-may-10_XxfTH_25136.jpg"/>
          <p:cNvPicPr>
            <a:picLocks noChangeAspect="1"/>
          </p:cNvPicPr>
          <p:nvPr/>
        </p:nvPicPr>
        <p:blipFill>
          <a:blip r:embed="rId5">
            <a:lum bright="10000" contrast="56000"/>
          </a:blip>
          <a:stretch>
            <a:fillRect/>
          </a:stretch>
        </p:blipFill>
        <p:spPr>
          <a:xfrm>
            <a:off x="2727960" y="1193985"/>
            <a:ext cx="5943600" cy="3987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 descr="2010-03-03-19-06-41-023323200-a-04.jpg">
            <a:extLst>
              <a:ext uri="{FF2B5EF4-FFF2-40B4-BE49-F238E27FC236}">
                <a16:creationId xmlns:a16="http://schemas.microsoft.com/office/drawing/2014/main" id="{08175A06-D82F-4555-A293-CCFCCF615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-59049" y="609739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2010-03-03-19-06-41-023323200-a-04.jpg">
            <a:extLst>
              <a:ext uri="{FF2B5EF4-FFF2-40B4-BE49-F238E27FC236}">
                <a16:creationId xmlns:a16="http://schemas.microsoft.com/office/drawing/2014/main" id="{2E9BA731-AC26-40F8-90A9-D9D263DD6B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7662479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2010-03-03-19-06-41-023323200-a-04.jpg">
            <a:extLst>
              <a:ext uri="{FF2B5EF4-FFF2-40B4-BE49-F238E27FC236}">
                <a16:creationId xmlns:a16="http://schemas.microsoft.com/office/drawing/2014/main" id="{CF8E2825-F109-4209-907A-3BADDA9F5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8336654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2010-03-03-19-06-41-023323200-a-04.jpg">
            <a:extLst>
              <a:ext uri="{FF2B5EF4-FFF2-40B4-BE49-F238E27FC236}">
                <a16:creationId xmlns:a16="http://schemas.microsoft.com/office/drawing/2014/main" id="{C727C4BB-840D-4D94-897F-3EC9AD8651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8948220" y="610644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2010-03-03-19-06-41-023323200-a-04.jpg">
            <a:extLst>
              <a:ext uri="{FF2B5EF4-FFF2-40B4-BE49-F238E27FC236}">
                <a16:creationId xmlns:a16="http://schemas.microsoft.com/office/drawing/2014/main" id="{6E60B555-6D45-41A5-844C-99535EABB7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9541967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2010-03-03-19-06-41-023323200-a-04.jpg">
            <a:extLst>
              <a:ext uri="{FF2B5EF4-FFF2-40B4-BE49-F238E27FC236}">
                <a16:creationId xmlns:a16="http://schemas.microsoft.com/office/drawing/2014/main" id="{8CE90EED-CC0E-443C-A48B-42A1058A2D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10140872" y="611323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2010-03-03-19-06-41-023323200-a-04.jpg">
            <a:extLst>
              <a:ext uri="{FF2B5EF4-FFF2-40B4-BE49-F238E27FC236}">
                <a16:creationId xmlns:a16="http://schemas.microsoft.com/office/drawing/2014/main" id="{DEA49C77-1F5F-47CA-BBB2-28D08A05EE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10797909" y="60682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2010-03-03-19-06-41-023323200-a-04.jpg">
            <a:extLst>
              <a:ext uri="{FF2B5EF4-FFF2-40B4-BE49-F238E27FC236}">
                <a16:creationId xmlns:a16="http://schemas.microsoft.com/office/drawing/2014/main" id="{9C45D2B1-BC09-4D18-8807-0FC78B932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11442658" y="606825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2010-03-03-19-06-41-023323200-a-04.jpg">
            <a:extLst>
              <a:ext uri="{FF2B5EF4-FFF2-40B4-BE49-F238E27FC236}">
                <a16:creationId xmlns:a16="http://schemas.microsoft.com/office/drawing/2014/main" id="{D6109089-3945-44D8-84C4-5C267A260B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5797962" y="610728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010-03-03-19-06-41-023323200-a-04.jpg">
            <a:extLst>
              <a:ext uri="{FF2B5EF4-FFF2-40B4-BE49-F238E27FC236}">
                <a16:creationId xmlns:a16="http://schemas.microsoft.com/office/drawing/2014/main" id="{A81D9E4D-1FB7-408D-A39F-61F50B0957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6404489" y="6098181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2010-03-03-19-06-41-023323200-a-04.jpg">
            <a:extLst>
              <a:ext uri="{FF2B5EF4-FFF2-40B4-BE49-F238E27FC236}">
                <a16:creationId xmlns:a16="http://schemas.microsoft.com/office/drawing/2014/main" id="{715EB763-0C51-4EDE-89AB-A15F9D9918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6975006" y="609023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2010-03-03-19-06-41-023323200-a-04.jpg">
            <a:extLst>
              <a:ext uri="{FF2B5EF4-FFF2-40B4-BE49-F238E27FC236}">
                <a16:creationId xmlns:a16="http://schemas.microsoft.com/office/drawing/2014/main" id="{E3E4FF12-6DB5-41BC-B4A5-DBF7478E7C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265925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2010-03-03-19-06-41-023323200-a-04.jpg">
            <a:extLst>
              <a:ext uri="{FF2B5EF4-FFF2-40B4-BE49-F238E27FC236}">
                <a16:creationId xmlns:a16="http://schemas.microsoft.com/office/drawing/2014/main" id="{9A88D948-8F4B-4DFA-9771-9853420A2D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322313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2010-03-03-19-06-41-023323200-a-04.jpg">
            <a:extLst>
              <a:ext uri="{FF2B5EF4-FFF2-40B4-BE49-F238E27FC236}">
                <a16:creationId xmlns:a16="http://schemas.microsoft.com/office/drawing/2014/main" id="{1A35A51D-A054-46FD-AE16-72ECA13875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3851914" y="610130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2010-03-03-19-06-41-023323200-a-04.jpg">
            <a:extLst>
              <a:ext uri="{FF2B5EF4-FFF2-40B4-BE49-F238E27FC236}">
                <a16:creationId xmlns:a16="http://schemas.microsoft.com/office/drawing/2014/main" id="{4196E6AF-BD51-4891-B80E-FBC1637DC9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4505144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2010-03-03-19-06-41-023323200-a-04.jpg">
            <a:extLst>
              <a:ext uri="{FF2B5EF4-FFF2-40B4-BE49-F238E27FC236}">
                <a16:creationId xmlns:a16="http://schemas.microsoft.com/office/drawing/2014/main" id="{50F131E9-4F5B-4525-BD71-754018E6E5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5157699" y="609796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2010-03-03-19-06-41-023323200-a-04.jpg">
            <a:extLst>
              <a:ext uri="{FF2B5EF4-FFF2-40B4-BE49-F238E27FC236}">
                <a16:creationId xmlns:a16="http://schemas.microsoft.com/office/drawing/2014/main" id="{84811D09-E42C-4F8D-9B03-2B62A68256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831798" y="610505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2010-03-03-19-06-41-023323200-a-04.jpg">
            <a:extLst>
              <a:ext uri="{FF2B5EF4-FFF2-40B4-BE49-F238E27FC236}">
                <a16:creationId xmlns:a16="http://schemas.microsoft.com/office/drawing/2014/main" id="{0B10D468-949B-4E6F-BDE7-D40499086C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1455957" y="606825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2010-03-03-19-06-41-023323200-a-04.jpg">
            <a:extLst>
              <a:ext uri="{FF2B5EF4-FFF2-40B4-BE49-F238E27FC236}">
                <a16:creationId xmlns:a16="http://schemas.microsoft.com/office/drawing/2014/main" id="{026816F3-6158-4F2B-BE52-2507E8004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2070030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2010-03-03-19-06-41-023323200-a-04.jpg">
            <a:extLst>
              <a:ext uri="{FF2B5EF4-FFF2-40B4-BE49-F238E27FC236}">
                <a16:creationId xmlns:a16="http://schemas.microsoft.com/office/drawing/2014/main" id="{CBE2EF84-1E3D-41F6-A81B-E3EF67B8B6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611495" y="608228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0-03-03-19-06-41-023323200-a-04.jpg">
            <a:extLst>
              <a:ext uri="{FF2B5EF4-FFF2-40B4-BE49-F238E27FC236}">
                <a16:creationId xmlns:a16="http://schemas.microsoft.com/office/drawing/2014/main" id="{C69D7B8B-79A7-429D-ABCC-028BDB165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-59049" y="609739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010-03-03-19-06-41-023323200-a-04.jpg">
            <a:extLst>
              <a:ext uri="{FF2B5EF4-FFF2-40B4-BE49-F238E27FC236}">
                <a16:creationId xmlns:a16="http://schemas.microsoft.com/office/drawing/2014/main" id="{0DDC0497-B139-4943-A2B4-E1CAA5B70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7662479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010-03-03-19-06-41-023323200-a-04.jpg">
            <a:extLst>
              <a:ext uri="{FF2B5EF4-FFF2-40B4-BE49-F238E27FC236}">
                <a16:creationId xmlns:a16="http://schemas.microsoft.com/office/drawing/2014/main" id="{FC3068C6-A14A-4856-A300-9A19C6482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8336654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2010-03-03-19-06-41-023323200-a-04.jpg">
            <a:extLst>
              <a:ext uri="{FF2B5EF4-FFF2-40B4-BE49-F238E27FC236}">
                <a16:creationId xmlns:a16="http://schemas.microsoft.com/office/drawing/2014/main" id="{BADB0AAC-45EA-4F79-BE3B-DC4D82C8C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8948220" y="610644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2010-03-03-19-06-41-023323200-a-04.jpg">
            <a:extLst>
              <a:ext uri="{FF2B5EF4-FFF2-40B4-BE49-F238E27FC236}">
                <a16:creationId xmlns:a16="http://schemas.microsoft.com/office/drawing/2014/main" id="{EFE14677-72D9-4A8A-81E2-1BDF33CFC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9541967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2010-03-03-19-06-41-023323200-a-04.jpg">
            <a:extLst>
              <a:ext uri="{FF2B5EF4-FFF2-40B4-BE49-F238E27FC236}">
                <a16:creationId xmlns:a16="http://schemas.microsoft.com/office/drawing/2014/main" id="{65EF4F02-5BFB-4A31-96FA-B2E70E15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10140872" y="611323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2010-03-03-19-06-41-023323200-a-04.jpg">
            <a:extLst>
              <a:ext uri="{FF2B5EF4-FFF2-40B4-BE49-F238E27FC236}">
                <a16:creationId xmlns:a16="http://schemas.microsoft.com/office/drawing/2014/main" id="{F394A4BA-3408-46D4-A481-47EDB403F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10797909" y="60682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2010-03-03-19-06-41-023323200-a-04.jpg">
            <a:extLst>
              <a:ext uri="{FF2B5EF4-FFF2-40B4-BE49-F238E27FC236}">
                <a16:creationId xmlns:a16="http://schemas.microsoft.com/office/drawing/2014/main" id="{11AB8768-1E4D-4549-A08F-9ACFB2BA9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11442658" y="606825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2010-03-03-19-06-41-023323200-a-04.jpg">
            <a:extLst>
              <a:ext uri="{FF2B5EF4-FFF2-40B4-BE49-F238E27FC236}">
                <a16:creationId xmlns:a16="http://schemas.microsoft.com/office/drawing/2014/main" id="{8A1DDBAF-1011-442E-966F-9D51FFA1E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5797962" y="610728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2010-03-03-19-06-41-023323200-a-04.jpg">
            <a:extLst>
              <a:ext uri="{FF2B5EF4-FFF2-40B4-BE49-F238E27FC236}">
                <a16:creationId xmlns:a16="http://schemas.microsoft.com/office/drawing/2014/main" id="{11011D21-A55F-4374-AEE2-785C7CA5A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6404489" y="6098181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2010-03-03-19-06-41-023323200-a-04.jpg">
            <a:extLst>
              <a:ext uri="{FF2B5EF4-FFF2-40B4-BE49-F238E27FC236}">
                <a16:creationId xmlns:a16="http://schemas.microsoft.com/office/drawing/2014/main" id="{9342FD96-0019-4C74-AE8F-2B1F5CA8C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6975006" y="609023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2010-03-03-19-06-41-023323200-a-04.jpg">
            <a:extLst>
              <a:ext uri="{FF2B5EF4-FFF2-40B4-BE49-F238E27FC236}">
                <a16:creationId xmlns:a16="http://schemas.microsoft.com/office/drawing/2014/main" id="{3EACACF2-292E-4A1C-87CA-6DB199D03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265925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2010-03-03-19-06-41-023323200-a-04.jpg">
            <a:extLst>
              <a:ext uri="{FF2B5EF4-FFF2-40B4-BE49-F238E27FC236}">
                <a16:creationId xmlns:a16="http://schemas.microsoft.com/office/drawing/2014/main" id="{6BAFE159-F9D9-4DFD-AEEC-8C42C4233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322313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2010-03-03-19-06-41-023323200-a-04.jpg">
            <a:extLst>
              <a:ext uri="{FF2B5EF4-FFF2-40B4-BE49-F238E27FC236}">
                <a16:creationId xmlns:a16="http://schemas.microsoft.com/office/drawing/2014/main" id="{AD4638CB-43C9-432B-9A88-C4C6922BE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3851914" y="610130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2010-03-03-19-06-41-023323200-a-04.jpg">
            <a:extLst>
              <a:ext uri="{FF2B5EF4-FFF2-40B4-BE49-F238E27FC236}">
                <a16:creationId xmlns:a16="http://schemas.microsoft.com/office/drawing/2014/main" id="{ED8CCB3D-8803-4CBE-8CF3-9CFFDAE76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4505144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2010-03-03-19-06-41-023323200-a-04.jpg">
            <a:extLst>
              <a:ext uri="{FF2B5EF4-FFF2-40B4-BE49-F238E27FC236}">
                <a16:creationId xmlns:a16="http://schemas.microsoft.com/office/drawing/2014/main" id="{A8BBB018-6F81-4D43-A3CE-257EFF8DD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5157699" y="609796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2010-03-03-19-06-41-023323200-a-04.jpg">
            <a:extLst>
              <a:ext uri="{FF2B5EF4-FFF2-40B4-BE49-F238E27FC236}">
                <a16:creationId xmlns:a16="http://schemas.microsoft.com/office/drawing/2014/main" id="{B9C92AD5-DA34-4E89-B774-72D4991AE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831798" y="610505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2010-03-03-19-06-41-023323200-a-04.jpg">
            <a:extLst>
              <a:ext uri="{FF2B5EF4-FFF2-40B4-BE49-F238E27FC236}">
                <a16:creationId xmlns:a16="http://schemas.microsoft.com/office/drawing/2014/main" id="{3253289E-4EED-4A42-96B7-B6C4CA383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1455957" y="606825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2010-03-03-19-06-41-023323200-a-04.jpg">
            <a:extLst>
              <a:ext uri="{FF2B5EF4-FFF2-40B4-BE49-F238E27FC236}">
                <a16:creationId xmlns:a16="http://schemas.microsoft.com/office/drawing/2014/main" id="{4827B905-6993-4560-86B8-7A75CE27B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2070030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2010-03-03-19-06-41-023323200-a-04.jpg">
            <a:extLst>
              <a:ext uri="{FF2B5EF4-FFF2-40B4-BE49-F238E27FC236}">
                <a16:creationId xmlns:a16="http://schemas.microsoft.com/office/drawing/2014/main" id="{5E41EA2D-1B87-4EAF-B2DD-4737671A6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611495" y="608228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EC93B88-FE3D-4A5D-A80A-D4612DE6B1E2}"/>
              </a:ext>
            </a:extLst>
          </p:cNvPr>
          <p:cNvSpPr/>
          <p:nvPr/>
        </p:nvSpPr>
        <p:spPr>
          <a:xfrm>
            <a:off x="3463994" y="-184892"/>
            <a:ext cx="4787709" cy="6297606"/>
          </a:xfrm>
          <a:prstGeom prst="rect">
            <a:avLst/>
          </a:prstGeom>
          <a:solidFill>
            <a:srgbClr val="76FC64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২১ </a:t>
            </a:r>
            <a:r>
              <a:rPr lang="en-US" sz="2800" b="1" dirty="0" err="1">
                <a:solidFill>
                  <a:schemeClr val="tx1"/>
                </a:solidFill>
              </a:rPr>
              <a:t>ফেব্রুয়ারি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আয়েশা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ছিদ্দিকা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একুশের</a:t>
            </a:r>
            <a:r>
              <a:rPr lang="en-US" sz="2400" b="1" dirty="0">
                <a:solidFill>
                  <a:srgbClr val="FF0000"/>
                </a:solidFill>
              </a:rPr>
              <a:t> ঐ </a:t>
            </a:r>
            <a:r>
              <a:rPr lang="en-US" sz="2400" b="1" dirty="0" err="1">
                <a:solidFill>
                  <a:srgbClr val="FF0000"/>
                </a:solidFill>
              </a:rPr>
              <a:t>রক্তমাখা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বিশাল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বুকে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শহিদ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ভাইয়েরা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দাঁড়িয়ে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আছেন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রুখে</a:t>
            </a:r>
            <a:r>
              <a:rPr lang="en-US" sz="2400" b="1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বাংলা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হলো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মিষ্টি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ভাষা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মিটাই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মনের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সকল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আশা</a:t>
            </a:r>
            <a:r>
              <a:rPr lang="en-US" sz="2400" b="1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বাংলা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ভাষার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রাখতে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মান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চলে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গেলো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অনেক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প্রাণ</a:t>
            </a:r>
            <a:r>
              <a:rPr lang="en-US" sz="2400" b="1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১৪৪ </a:t>
            </a:r>
            <a:r>
              <a:rPr lang="en-US" sz="2400" b="1" dirty="0" err="1">
                <a:solidFill>
                  <a:srgbClr val="FF0000"/>
                </a:solidFill>
              </a:rPr>
              <a:t>ধারা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ভঙ্গ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করে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শহিদ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হলো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সালাম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বরকত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রফিক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শফিক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আরো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নাম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না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জানা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কত</a:t>
            </a:r>
            <a:r>
              <a:rPr lang="en-US" sz="2400" b="1" dirty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আমার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মায়ের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মুখের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কথা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দূর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হয়ে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যায়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সকল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ব্যথা</a:t>
            </a:r>
            <a:r>
              <a:rPr lang="en-US" sz="2400" b="1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বাংলায়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মোরা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গাই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গান</a:t>
            </a:r>
            <a:r>
              <a:rPr lang="en-US" sz="2400" b="1" dirty="0">
                <a:solidFill>
                  <a:srgbClr val="FF0000"/>
                </a:solidFill>
              </a:rPr>
              <a:t> 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জুড়াই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মোদের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প্রাণ</a:t>
            </a:r>
            <a:r>
              <a:rPr lang="en-US" sz="2400" b="1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ভাষা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শহিদেরা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হলেন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সৃষ্টিকর্তার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সেরা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দান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বাঙালী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কখনো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400" b="1" dirty="0" err="1">
                <a:solidFill>
                  <a:srgbClr val="FF0000"/>
                </a:solidFill>
              </a:rPr>
              <a:t>ভুলবেনা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তাঁদেন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অবদান</a:t>
            </a:r>
            <a:r>
              <a:rPr lang="en-US" sz="2400" b="1" dirty="0">
                <a:solidFill>
                  <a:srgbClr val="FF0000"/>
                </a:solidFill>
              </a:rPr>
              <a:t>।।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97155E7-7B76-41F2-9D37-03C76B1DC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26359" y="-190874"/>
            <a:ext cx="3943425" cy="29268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70B1F7-68B2-40AF-9D66-B7AC4B095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92060" y="2746910"/>
            <a:ext cx="3965641" cy="33101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8C70B5-4CFF-4E4D-AB1B-70625AC4C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2216" y="-184892"/>
            <a:ext cx="3406954" cy="2987502"/>
          </a:xfrm>
          <a:prstGeom prst="rect">
            <a:avLst/>
          </a:prstGeom>
        </p:spPr>
      </p:pic>
      <p:pic>
        <p:nvPicPr>
          <p:cNvPr id="33" name="Picture 32" descr="historical_event01.jpg">
            <a:extLst>
              <a:ext uri="{FF2B5EF4-FFF2-40B4-BE49-F238E27FC236}">
                <a16:creationId xmlns:a16="http://schemas.microsoft.com/office/drawing/2014/main" id="{B03D0D5C-C192-4D80-952B-7064D5AFBE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10000" contrast="40000"/>
          </a:blip>
          <a:stretch>
            <a:fillRect/>
          </a:stretch>
        </p:blipFill>
        <p:spPr>
          <a:xfrm>
            <a:off x="3513460" y="-190875"/>
            <a:ext cx="1339936" cy="844846"/>
          </a:xfrm>
          <a:prstGeom prst="ellipse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075877-E2DE-4C4E-8898-DDEF0A0F6B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8" y="2843732"/>
            <a:ext cx="3261369" cy="3246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045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39811" y="444913"/>
            <a:ext cx="671237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500" y="1765105"/>
            <a:ext cx="56460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বিমোহিত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6499" y="2682821"/>
            <a:ext cx="56460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6499" y="3605206"/>
            <a:ext cx="56460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তটিনী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384939" y="446792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6499" y="4417857"/>
            <a:ext cx="5646015" cy="693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384939" y="5308669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36500" y="5242089"/>
            <a:ext cx="5646015" cy="717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</a:rPr>
              <a:t>সৌন্দর্য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384938" y="1885981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384937" y="2780287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384936" y="366848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05847" y="1797298"/>
            <a:ext cx="1625002" cy="826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মুগ্ধ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06689" y="2682821"/>
            <a:ext cx="1625002" cy="769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ঊর্মি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05847" y="3591085"/>
            <a:ext cx="1625843" cy="7395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স্রোতস্বিনী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6689" y="4417857"/>
            <a:ext cx="1625002" cy="6938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সমুদ্দুর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6689" y="5242090"/>
            <a:ext cx="1625002" cy="7179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বাহার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51DD9E4-233A-4CFC-AF2B-01A281BFF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237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20" grpId="0" animBg="1"/>
      <p:bldP spid="2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39811" y="444913"/>
            <a:ext cx="671237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500" y="1765105"/>
            <a:ext cx="65555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6499" y="2682821"/>
            <a:ext cx="65555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ধাক্কায়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6499" y="3605206"/>
            <a:ext cx="56460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গিরি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384939" y="446792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6499" y="4417857"/>
            <a:ext cx="5646015" cy="693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সত্যের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পথে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উৎসর্গকারী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384939" y="5308669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36500" y="5242089"/>
            <a:ext cx="5646015" cy="717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</a:rPr>
              <a:t>পক্ষী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খগ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বিহগ</a:t>
            </a:r>
            <a:r>
              <a:rPr lang="en-US" sz="3600" b="1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384938" y="1885981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384937" y="2780287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384936" y="366848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05847" y="1797298"/>
            <a:ext cx="1625002" cy="826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স্বর্ণলতা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06689" y="2682821"/>
            <a:ext cx="1625002" cy="769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প্রতিধ্বনি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05847" y="3591085"/>
            <a:ext cx="1625843" cy="7395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পাহাড়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6689" y="4417857"/>
            <a:ext cx="1625002" cy="6938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শহিদ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6689" y="5242090"/>
            <a:ext cx="1625002" cy="7179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পাখি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40C34B-57D5-455B-8291-6C2A6FBCC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4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20" grpId="0" animBg="1"/>
      <p:bldP spid="2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880" y="158243"/>
            <a:ext cx="1027123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একটি করে বাক্য তৈরি কর</a:t>
            </a:r>
            <a:endParaRPr lang="en-GB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001" y="2457468"/>
            <a:ext cx="143363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GB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6031" y="2439896"/>
            <a:ext cx="85692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9689" y="2441706"/>
            <a:ext cx="623319" cy="6367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3895" y="2457468"/>
            <a:ext cx="623318" cy="6367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1494" y="3262237"/>
            <a:ext cx="711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01" y="3233243"/>
            <a:ext cx="143363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0410" y="3262237"/>
            <a:ext cx="8569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9688" y="3233243"/>
            <a:ext cx="684207" cy="716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1774" y="3210329"/>
            <a:ext cx="594330" cy="6692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1493" y="4054839"/>
            <a:ext cx="738767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আত্মীয়-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জনদের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31" y="4085806"/>
            <a:ext cx="143363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র্ণলতা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0411" y="4054839"/>
            <a:ext cx="8569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3988" y="4055028"/>
            <a:ext cx="661778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81774" y="4085806"/>
            <a:ext cx="594330" cy="6836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5001" y="1570170"/>
            <a:ext cx="1412843" cy="6563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68797" y="1588440"/>
            <a:ext cx="784474" cy="584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42118" y="1561799"/>
            <a:ext cx="620691" cy="65630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গ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55414" y="1538045"/>
            <a:ext cx="620690" cy="65630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ধ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90808" y="1755189"/>
            <a:ext cx="6274822" cy="656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475024" y="966600"/>
            <a:ext cx="1335201" cy="1020984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68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326A5A-E240-4195-BE60-409B760D9F8A}"/>
              </a:ext>
            </a:extLst>
          </p:cNvPr>
          <p:cNvSpPr txBox="1"/>
          <p:nvPr/>
        </p:nvSpPr>
        <p:spPr>
          <a:xfrm>
            <a:off x="4651525" y="1597565"/>
            <a:ext cx="725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EDEF74-14FC-4C8C-B21D-F22FD1CBA9FE}"/>
              </a:ext>
            </a:extLst>
          </p:cNvPr>
          <p:cNvSpPr txBox="1"/>
          <p:nvPr/>
        </p:nvSpPr>
        <p:spPr>
          <a:xfrm>
            <a:off x="4681494" y="2493637"/>
            <a:ext cx="711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খ্রিষ্টানদের আছে ই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সানডে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A9F4B8-0065-4481-BE4A-E2308A83BF78}"/>
              </a:ext>
            </a:extLst>
          </p:cNvPr>
          <p:cNvSpPr txBox="1"/>
          <p:nvPr/>
        </p:nvSpPr>
        <p:spPr>
          <a:xfrm>
            <a:off x="239503" y="4887681"/>
            <a:ext cx="1358678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CE7AAB-E465-4473-9DE7-7F93709C6610}"/>
              </a:ext>
            </a:extLst>
          </p:cNvPr>
          <p:cNvSpPr txBox="1"/>
          <p:nvPr/>
        </p:nvSpPr>
        <p:spPr>
          <a:xfrm>
            <a:off x="1780411" y="4856903"/>
            <a:ext cx="8569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6B16EE-AA0A-4030-A94B-C645B450712C}"/>
              </a:ext>
            </a:extLst>
          </p:cNvPr>
          <p:cNvSpPr txBox="1"/>
          <p:nvPr/>
        </p:nvSpPr>
        <p:spPr>
          <a:xfrm>
            <a:off x="2878602" y="4887681"/>
            <a:ext cx="684207" cy="707886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F3C0A8-ED15-4E79-B1D5-45E5A2039EE4}"/>
              </a:ext>
            </a:extLst>
          </p:cNvPr>
          <p:cNvSpPr txBox="1"/>
          <p:nvPr/>
        </p:nvSpPr>
        <p:spPr>
          <a:xfrm>
            <a:off x="3738999" y="4887681"/>
            <a:ext cx="572548" cy="707886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F7FDFB-DF5A-486B-89F5-0B91D984BF5A}"/>
              </a:ext>
            </a:extLst>
          </p:cNvPr>
          <p:cNvSpPr txBox="1"/>
          <p:nvPr/>
        </p:nvSpPr>
        <p:spPr>
          <a:xfrm>
            <a:off x="4681492" y="4796133"/>
            <a:ext cx="807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ক্তে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CD2F20F-BF1A-4E77-A423-DEAA9146A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3136" y="15824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16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  <p:bldP spid="17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12" grpId="0"/>
      <p:bldP spid="24" grpId="0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618</Words>
  <Application>Microsoft Office PowerPoint</Application>
  <PresentationFormat>Widescreen</PresentationFormat>
  <Paragraphs>169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rumpur</dc:creator>
  <cp:lastModifiedBy>rumpur</cp:lastModifiedBy>
  <cp:revision>19</cp:revision>
  <dcterms:created xsi:type="dcterms:W3CDTF">2021-02-08T13:47:42Z</dcterms:created>
  <dcterms:modified xsi:type="dcterms:W3CDTF">2021-02-21T08:29:14Z</dcterms:modified>
</cp:coreProperties>
</file>