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7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8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5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0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72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5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5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7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9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7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2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0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EAEE-6A18-4383-8BCB-BF49A2E62AF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DCA58F-580D-4BFD-853F-F19CA894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7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fif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6914" y="2955760"/>
            <a:ext cx="7766936" cy="101445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34265" y="519556"/>
            <a:ext cx="8811935" cy="2436206"/>
            <a:chOff x="1334265" y="519556"/>
            <a:chExt cx="8811935" cy="2436206"/>
          </a:xfrm>
        </p:grpSpPr>
        <p:sp>
          <p:nvSpPr>
            <p:cNvPr id="4" name="TextBox 3"/>
            <p:cNvSpPr txBox="1"/>
            <p:nvPr/>
          </p:nvSpPr>
          <p:spPr>
            <a:xfrm>
              <a:off x="3137095" y="519556"/>
              <a:ext cx="700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বিসমিল্লাহির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রহমানির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রাহিম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013" y="1355561"/>
              <a:ext cx="2857500" cy="160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265" y="1227442"/>
              <a:ext cx="2562486" cy="172832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4032318"/>
            <a:ext cx="6808763" cy="1854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052"/>
            <a:ext cx="9086851" cy="103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6038850"/>
            <a:ext cx="8443913" cy="103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573" y="239150"/>
            <a:ext cx="808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19311" y="1140436"/>
            <a:ext cx="2700997" cy="2194607"/>
            <a:chOff x="1519311" y="1140436"/>
            <a:chExt cx="2700997" cy="21946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311" y="1140436"/>
              <a:ext cx="2552700" cy="144279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19311" y="2811823"/>
              <a:ext cx="2700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মুখমন্ডল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ধোয়া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19115" y="1140436"/>
            <a:ext cx="3404381" cy="2159415"/>
            <a:chOff x="5219115" y="1140436"/>
            <a:chExt cx="3404381" cy="21594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020" y="1140436"/>
              <a:ext cx="2552700" cy="14427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19115" y="2776631"/>
              <a:ext cx="34043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কনুইসহ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উভয়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ধোয়া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19311" y="3706355"/>
            <a:ext cx="2534860" cy="2511755"/>
            <a:chOff x="1519311" y="3706355"/>
            <a:chExt cx="2534860" cy="25117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311" y="3706355"/>
              <a:ext cx="2341246" cy="150003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19311" y="5264003"/>
              <a:ext cx="25348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ভাগের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মাথা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মাসাহ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74738" y="3706354"/>
            <a:ext cx="4979963" cy="2165150"/>
            <a:chOff x="5374738" y="3706354"/>
            <a:chExt cx="4979963" cy="21651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833" y="3706354"/>
              <a:ext cx="2383887" cy="150003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374738" y="5348284"/>
              <a:ext cx="49799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গিরাসহ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উভয়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ধোয়া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723" y="576775"/>
            <a:ext cx="689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-২২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পৃঠা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)।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3723" y="1730324"/>
            <a:ext cx="8595360" cy="3390315"/>
            <a:chOff x="773723" y="1730324"/>
            <a:chExt cx="8595360" cy="3390315"/>
          </a:xfrm>
        </p:grpSpPr>
        <p:sp>
          <p:nvSpPr>
            <p:cNvPr id="6" name="TextBox 5"/>
            <p:cNvSpPr txBox="1"/>
            <p:nvPr/>
          </p:nvSpPr>
          <p:spPr>
            <a:xfrm>
              <a:off x="773723" y="1730325"/>
              <a:ext cx="51347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ওযু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ওযু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ওযুর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ফরজ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431" y="1730324"/>
              <a:ext cx="3460652" cy="3390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0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082" y="211015"/>
            <a:ext cx="8839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-২২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পৃঠা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)।  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1082" y="1534454"/>
            <a:ext cx="6769637" cy="4608226"/>
            <a:chOff x="741082" y="1534454"/>
            <a:chExt cx="6769637" cy="4608226"/>
          </a:xfrm>
        </p:grpSpPr>
        <p:sp>
          <p:nvSpPr>
            <p:cNvPr id="8" name="TextBox 7"/>
            <p:cNvSpPr txBox="1"/>
            <p:nvPr/>
          </p:nvSpPr>
          <p:spPr>
            <a:xfrm>
              <a:off x="741082" y="1534454"/>
              <a:ext cx="5753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একজনে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অন্যজনে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শুনবে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তারপর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অন্যজনে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শুনবে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301" y="3024553"/>
              <a:ext cx="5980418" cy="311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6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3877" y="126610"/>
            <a:ext cx="569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5914" y="928468"/>
            <a:ext cx="3432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9296" y="1878133"/>
            <a:ext cx="535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9295" y="2640238"/>
            <a:ext cx="535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9295" y="3414212"/>
            <a:ext cx="524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7" y="1870258"/>
            <a:ext cx="3038621" cy="35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2191" y="604911"/>
            <a:ext cx="379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92701" y="2039816"/>
            <a:ext cx="5584873" cy="3742006"/>
            <a:chOff x="1392701" y="2039816"/>
            <a:chExt cx="5584873" cy="3742006"/>
          </a:xfrm>
        </p:grpSpPr>
        <p:sp>
          <p:nvSpPr>
            <p:cNvPr id="6" name="TextBox 5"/>
            <p:cNvSpPr txBox="1"/>
            <p:nvPr/>
          </p:nvSpPr>
          <p:spPr>
            <a:xfrm>
              <a:off x="1392701" y="2039816"/>
              <a:ext cx="441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বাড়িতে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কিভাবে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ওযু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শিখবে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795" y="3240145"/>
              <a:ext cx="5006779" cy="2541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26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4934" y="604911"/>
            <a:ext cx="8288727" cy="5281539"/>
            <a:chOff x="784934" y="604911"/>
            <a:chExt cx="8288727" cy="5281539"/>
          </a:xfrm>
        </p:grpSpPr>
        <p:sp>
          <p:nvSpPr>
            <p:cNvPr id="3" name="TextBox 2"/>
            <p:cNvSpPr txBox="1"/>
            <p:nvPr/>
          </p:nvSpPr>
          <p:spPr>
            <a:xfrm>
              <a:off x="2630658" y="604911"/>
              <a:ext cx="64430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6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6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34" y="1885071"/>
              <a:ext cx="8288727" cy="4001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04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" y="771525"/>
            <a:ext cx="5186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" y="2128838"/>
            <a:ext cx="7643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মহসীন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৬৬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খায়রুন্নেছা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কান্দি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6" y="485775"/>
            <a:ext cx="538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" y="1508729"/>
            <a:ext cx="6543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870495"/>
            <a:ext cx="3729037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5838" y="500063"/>
            <a:ext cx="690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2938" y="1685925"/>
            <a:ext cx="9129713" cy="3340298"/>
            <a:chOff x="642938" y="1685925"/>
            <a:chExt cx="9129713" cy="3340298"/>
          </a:xfrm>
        </p:grpSpPr>
        <p:sp>
          <p:nvSpPr>
            <p:cNvPr id="4" name="TextBox 3"/>
            <p:cNvSpPr txBox="1"/>
            <p:nvPr/>
          </p:nvSpPr>
          <p:spPr>
            <a:xfrm>
              <a:off x="642938" y="1685925"/>
              <a:ext cx="724376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শিক্ষার্থীরাঃ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ওযু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ওযু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নিয়ম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সঠিক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ভাবে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ওজু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ওযুর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ফরজ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425" y="2181589"/>
              <a:ext cx="3324226" cy="284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" y="271462"/>
            <a:ext cx="6215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168" y="3486151"/>
            <a:ext cx="844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দেখতেছি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2950" y="4211359"/>
            <a:ext cx="6705599" cy="1733550"/>
            <a:chOff x="742950" y="4211359"/>
            <a:chExt cx="6705599" cy="1733550"/>
          </a:xfrm>
        </p:grpSpPr>
        <p:sp>
          <p:nvSpPr>
            <p:cNvPr id="8" name="TextBox 7"/>
            <p:cNvSpPr txBox="1"/>
            <p:nvPr/>
          </p:nvSpPr>
          <p:spPr>
            <a:xfrm>
              <a:off x="742950" y="4429125"/>
              <a:ext cx="38719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ওযুর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4" y="4211359"/>
              <a:ext cx="2638425" cy="173355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19104" y="1492182"/>
            <a:ext cx="8958282" cy="1649344"/>
            <a:chOff x="619104" y="1492182"/>
            <a:chExt cx="8958282" cy="16493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881" y="1511232"/>
              <a:ext cx="2857500" cy="1600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04" y="1492182"/>
              <a:ext cx="2828925" cy="16192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6" y="1550851"/>
              <a:ext cx="2876550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89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8296" y="703385"/>
            <a:ext cx="256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4350" y="1533378"/>
            <a:ext cx="9232874" cy="3180723"/>
            <a:chOff x="514350" y="1533378"/>
            <a:chExt cx="9232874" cy="3180723"/>
          </a:xfrm>
        </p:grpSpPr>
        <p:sp>
          <p:nvSpPr>
            <p:cNvPr id="4" name="TextBox 3"/>
            <p:cNvSpPr txBox="1"/>
            <p:nvPr/>
          </p:nvSpPr>
          <p:spPr>
            <a:xfrm>
              <a:off x="1111348" y="1533378"/>
              <a:ext cx="611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ওযু</a:t>
              </a:r>
              <a:r>
                <a:rPr lang="en-US" sz="4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ওযুর</a:t>
              </a:r>
              <a:r>
                <a:rPr lang="en-US" sz="4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ফরজ</a:t>
              </a:r>
              <a:r>
                <a:rPr lang="en-US" sz="4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" y="2980551"/>
              <a:ext cx="2638425" cy="17335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299" y="3023413"/>
              <a:ext cx="2828925" cy="1619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262" y="3051988"/>
              <a:ext cx="2876550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5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1149" y="529285"/>
            <a:ext cx="3390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7173" y="1443686"/>
            <a:ext cx="441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050" y="2419643"/>
            <a:ext cx="9584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পাকসাফ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521" y="407963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4350" y="1099512"/>
            <a:ext cx="7968468" cy="1499455"/>
            <a:chOff x="514350" y="1099512"/>
            <a:chExt cx="7968468" cy="14994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" y="1099512"/>
              <a:ext cx="2486025" cy="149945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70141" y="1384270"/>
              <a:ext cx="4712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কব্জি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পর্যন্ত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তিনবার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ধোয়া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4350" y="2760686"/>
            <a:ext cx="8125740" cy="1419372"/>
            <a:chOff x="514350" y="2760686"/>
            <a:chExt cx="8125740" cy="14193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" y="2760686"/>
              <a:ext cx="2552700" cy="14193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54022" y="3208762"/>
              <a:ext cx="4586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তিনবার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কুলি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349" y="4467077"/>
            <a:ext cx="7968468" cy="1600200"/>
            <a:chOff x="514349" y="4467077"/>
            <a:chExt cx="7968468" cy="1600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49" y="4467077"/>
              <a:ext cx="2552701" cy="160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01328" y="4771644"/>
              <a:ext cx="4881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তিনবার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সাফ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6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886450"/>
            <a:ext cx="8443913" cy="10359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1521" y="135227"/>
            <a:ext cx="7061980" cy="1372917"/>
            <a:chOff x="731521" y="135227"/>
            <a:chExt cx="7061980" cy="13729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1" y="135227"/>
              <a:ext cx="2552700" cy="13729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02855" y="601362"/>
              <a:ext cx="42906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মুখমন্ডল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ধোয়া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1521" y="1631064"/>
            <a:ext cx="8700866" cy="1564793"/>
            <a:chOff x="731521" y="1631064"/>
            <a:chExt cx="8700866" cy="15647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1" y="1631064"/>
              <a:ext cx="2552700" cy="15647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67685" y="2099477"/>
              <a:ext cx="5964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কনুইসহ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উভয়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ধোয়া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1521" y="3207616"/>
            <a:ext cx="9568301" cy="1412338"/>
            <a:chOff x="731521" y="3207616"/>
            <a:chExt cx="9568301" cy="14123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1" y="3207616"/>
              <a:ext cx="2552700" cy="141233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505126" y="3456093"/>
              <a:ext cx="67946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ভাগের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মাথা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মাসাহ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1521" y="4742278"/>
            <a:ext cx="7669163" cy="1377168"/>
            <a:chOff x="731521" y="4742278"/>
            <a:chExt cx="7669163" cy="13771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1" y="4742278"/>
              <a:ext cx="2552700" cy="13771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20721" y="5076919"/>
              <a:ext cx="4979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গিরাসহ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উভয়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ধোয়া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6038850"/>
            <a:ext cx="8443913" cy="103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309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NikoshBAN</vt:lpstr>
      <vt:lpstr>Trebuchet MS</vt:lpstr>
      <vt:lpstr>Wingdings</vt:lpstr>
      <vt:lpstr>Wingdings 3</vt:lpstr>
      <vt:lpstr>Facet</vt:lpstr>
      <vt:lpstr>সবাই কে আজকের পাঠে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 কে আজকের পাঠে স্বাগতম</dc:title>
  <dc:creator>Mohasin</dc:creator>
  <cp:lastModifiedBy>Mohasin</cp:lastModifiedBy>
  <cp:revision>20</cp:revision>
  <dcterms:created xsi:type="dcterms:W3CDTF">2021-02-21T08:09:48Z</dcterms:created>
  <dcterms:modified xsi:type="dcterms:W3CDTF">2021-02-21T10:31:19Z</dcterms:modified>
</cp:coreProperties>
</file>