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C5616-957F-4A3B-B4A5-4B601E59172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44F3F3-ACE7-45A2-98C0-2DB6FE825290}" type="pres">
      <dgm:prSet presAssocID="{CDAC5616-957F-4A3B-B4A5-4B601E59172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A8ABA0FA-62CB-43B9-912E-7848E77087D2}" type="presOf" srcId="{CDAC5616-957F-4A3B-B4A5-4B601E591721}" destId="{9344F3F3-ACE7-45A2-98C0-2DB6FE825290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BA7E7-1FF5-4F59-AE4E-D7E2B8F7BE9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5F221F-E0CF-4797-B608-9BA8A8DD5716}">
      <dgm:prSet phldrT="[Text]"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পানি দূষণের কারণ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3AC12E-D7B2-437E-835F-A0082BB69660}" type="parTrans" cxnId="{5F7D3DD1-B944-424F-A3EB-24F80F9A3C36}">
      <dgm:prSet/>
      <dgm:spPr/>
      <dgm:t>
        <a:bodyPr/>
        <a:lstStyle/>
        <a:p>
          <a:endParaRPr lang="en-US"/>
        </a:p>
      </dgm:t>
    </dgm:pt>
    <dgm:pt modelId="{C8535CD2-EED4-4037-9845-15D937E32755}" type="sibTrans" cxnId="{5F7D3DD1-B944-424F-A3EB-24F80F9A3C36}">
      <dgm:prSet/>
      <dgm:spPr/>
      <dgm:t>
        <a:bodyPr/>
        <a:lstStyle/>
        <a:p>
          <a:endParaRPr lang="en-US"/>
        </a:p>
      </dgm:t>
    </dgm:pt>
    <dgm:pt modelId="{331AC120-0790-4319-9978-326EF41245BB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ময়লা –আবর্জনা ফেলা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C8139B-0C27-4558-8BF9-A8DEEA98D8F0}" type="parTrans" cxnId="{E3A4E0E7-6922-404C-A5EA-5DA421CA8361}">
      <dgm:prSet/>
      <dgm:spPr/>
      <dgm:t>
        <a:bodyPr/>
        <a:lstStyle/>
        <a:p>
          <a:endParaRPr lang="en-US"/>
        </a:p>
      </dgm:t>
    </dgm:pt>
    <dgm:pt modelId="{528A9DE1-F030-43FB-8F99-670B16601398}" type="sibTrans" cxnId="{E3A4E0E7-6922-404C-A5EA-5DA421CA8361}">
      <dgm:prSet/>
      <dgm:spPr/>
      <dgm:t>
        <a:bodyPr/>
        <a:lstStyle/>
        <a:p>
          <a:endParaRPr lang="en-US"/>
        </a:p>
      </dgm:t>
    </dgm:pt>
    <dgm:pt modelId="{6D222BD4-B367-4C74-8FE1-6EC2FCDD567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তেল ফেলা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68BF47-4490-4C04-AC0E-B54F1F862253}" type="parTrans" cxnId="{415F248D-5949-462B-B488-234BD023E50D}">
      <dgm:prSet/>
      <dgm:spPr/>
      <dgm:t>
        <a:bodyPr/>
        <a:lstStyle/>
        <a:p>
          <a:endParaRPr lang="en-US"/>
        </a:p>
      </dgm:t>
    </dgm:pt>
    <dgm:pt modelId="{C4752056-0EF2-4BBB-A5DE-1808E7E3BCF4}" type="sibTrans" cxnId="{415F248D-5949-462B-B488-234BD023E50D}">
      <dgm:prSet/>
      <dgm:spPr/>
      <dgm:t>
        <a:bodyPr/>
        <a:lstStyle/>
        <a:p>
          <a:endParaRPr lang="en-US"/>
        </a:p>
      </dgm:t>
    </dgm:pt>
    <dgm:pt modelId="{F4D50CE7-F839-46E8-917B-3BF580AEA9D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ক্ষতিকর বর্জ্য ফেলা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6881D-1462-4F63-9A91-B9CE82B3E245}" type="parTrans" cxnId="{AF070FBE-145E-4CA1-9B85-C4DF46C412FD}">
      <dgm:prSet/>
      <dgm:spPr/>
      <dgm:t>
        <a:bodyPr/>
        <a:lstStyle/>
        <a:p>
          <a:endParaRPr lang="en-US"/>
        </a:p>
      </dgm:t>
    </dgm:pt>
    <dgm:pt modelId="{32243D67-4138-421D-840C-1BDD8ACD0D39}" type="sibTrans" cxnId="{AF070FBE-145E-4CA1-9B85-C4DF46C412FD}">
      <dgm:prSet/>
      <dgm:spPr/>
      <dgm:t>
        <a:bodyPr/>
        <a:lstStyle/>
        <a:p>
          <a:endParaRPr lang="en-US"/>
        </a:p>
      </dgm:t>
    </dgm:pt>
    <dgm:pt modelId="{E8658D2A-97AC-458A-9658-C5A3D4FABE5A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কাপড় কাচা ও বাসন ধোয়া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603E19-FE2D-40CC-BBF8-188443003A20}" type="parTrans" cxnId="{8497490E-1D87-426A-BE44-74B371A574B0}">
      <dgm:prSet/>
      <dgm:spPr/>
      <dgm:t>
        <a:bodyPr/>
        <a:lstStyle/>
        <a:p>
          <a:endParaRPr lang="en-US"/>
        </a:p>
      </dgm:t>
    </dgm:pt>
    <dgm:pt modelId="{C24FEDE6-9951-4946-B758-356515B3ABF1}" type="sibTrans" cxnId="{8497490E-1D87-426A-BE44-74B371A574B0}">
      <dgm:prSet/>
      <dgm:spPr/>
      <dgm:t>
        <a:bodyPr/>
        <a:lstStyle/>
        <a:p>
          <a:endParaRPr lang="en-US"/>
        </a:p>
      </dgm:t>
    </dgm:pt>
    <dgm:pt modelId="{4B8CBDC9-DE6B-471A-8562-57D1A9FD818B}">
      <dgm:prSet phldrT="[Text]"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গবাদি পশুর গোসল করানো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04B2B6-C0AB-4ED6-B837-6F4785D18B30}" type="parTrans" cxnId="{23B4A735-B163-4FFB-8B6A-490AA568A23B}">
      <dgm:prSet/>
      <dgm:spPr/>
      <dgm:t>
        <a:bodyPr/>
        <a:lstStyle/>
        <a:p>
          <a:endParaRPr lang="en-US"/>
        </a:p>
      </dgm:t>
    </dgm:pt>
    <dgm:pt modelId="{F4BEAC49-063E-4F5F-BE11-89346D95807B}" type="sibTrans" cxnId="{23B4A735-B163-4FFB-8B6A-490AA568A23B}">
      <dgm:prSet/>
      <dgm:spPr/>
      <dgm:t>
        <a:bodyPr/>
        <a:lstStyle/>
        <a:p>
          <a:endParaRPr lang="en-US"/>
        </a:p>
      </dgm:t>
    </dgm:pt>
    <dgm:pt modelId="{D1341F48-1BB1-4D98-9DA1-AC86C1F536CF}">
      <dgm:prSet phldrT="[Text]"/>
      <dgm:spPr/>
    </dgm:pt>
    <dgm:pt modelId="{2893DDE0-B4E6-4932-8681-1200581945D3}" type="parTrans" cxnId="{84978991-4363-4222-A54E-03BE0661BE44}">
      <dgm:prSet/>
      <dgm:spPr/>
      <dgm:t>
        <a:bodyPr/>
        <a:lstStyle/>
        <a:p>
          <a:endParaRPr lang="en-US"/>
        </a:p>
      </dgm:t>
    </dgm:pt>
    <dgm:pt modelId="{6C93DD62-C88A-4C8F-8C36-3F0C2B5051F6}" type="sibTrans" cxnId="{84978991-4363-4222-A54E-03BE0661BE44}">
      <dgm:prSet/>
      <dgm:spPr/>
      <dgm:t>
        <a:bodyPr/>
        <a:lstStyle/>
        <a:p>
          <a:endParaRPr lang="en-US"/>
        </a:p>
      </dgm:t>
    </dgm:pt>
    <dgm:pt modelId="{2942977A-31A5-4B42-A2BC-5C33AD2CCAF5}">
      <dgm:prSet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প্রানির মৃতদেহ পানিতে ফেলা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5FB421-0A26-4EC5-87E1-26EC85177024}" type="parTrans" cxnId="{264FF43E-AAE9-40A7-AE45-E570E1807896}">
      <dgm:prSet/>
      <dgm:spPr/>
      <dgm:t>
        <a:bodyPr/>
        <a:lstStyle/>
        <a:p>
          <a:endParaRPr lang="en-US"/>
        </a:p>
      </dgm:t>
    </dgm:pt>
    <dgm:pt modelId="{78415313-9864-4861-89D2-18B565889BE1}" type="sibTrans" cxnId="{264FF43E-AAE9-40A7-AE45-E570E1807896}">
      <dgm:prSet/>
      <dgm:spPr/>
      <dgm:t>
        <a:bodyPr/>
        <a:lstStyle/>
        <a:p>
          <a:endParaRPr lang="en-US"/>
        </a:p>
      </dgm:t>
    </dgm:pt>
    <dgm:pt modelId="{9AB67144-48F4-489F-A8FE-C53BA8B6ED97}" type="pres">
      <dgm:prSet presAssocID="{DC0BA7E7-1FF5-4F59-AE4E-D7E2B8F7BE9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3070105-0328-4746-9B85-00BBB2161AC7}" type="pres">
      <dgm:prSet presAssocID="{E05F221F-E0CF-4797-B608-9BA8A8DD5716}" presName="centerShape" presStyleLbl="node0" presStyleIdx="0" presStyleCnt="1"/>
      <dgm:spPr/>
    </dgm:pt>
    <dgm:pt modelId="{7AFB5E03-4053-4820-85E5-52936288A6DD}" type="pres">
      <dgm:prSet presAssocID="{A0C8139B-0C27-4558-8BF9-A8DEEA98D8F0}" presName="parTrans" presStyleLbl="sibTrans2D1" presStyleIdx="0" presStyleCnt="6"/>
      <dgm:spPr/>
    </dgm:pt>
    <dgm:pt modelId="{3B6A2BA8-678E-4535-8986-F753A386465F}" type="pres">
      <dgm:prSet presAssocID="{A0C8139B-0C27-4558-8BF9-A8DEEA98D8F0}" presName="connectorText" presStyleLbl="sibTrans2D1" presStyleIdx="0" presStyleCnt="6"/>
      <dgm:spPr/>
    </dgm:pt>
    <dgm:pt modelId="{9562087B-4E56-4524-BBA4-30A7201955DF}" type="pres">
      <dgm:prSet presAssocID="{331AC120-0790-4319-9978-326EF41245BB}" presName="node" presStyleLbl="node1" presStyleIdx="0" presStyleCnt="6">
        <dgm:presLayoutVars>
          <dgm:bulletEnabled val="1"/>
        </dgm:presLayoutVars>
      </dgm:prSet>
      <dgm:spPr/>
    </dgm:pt>
    <dgm:pt modelId="{3ACA03DE-02B7-45D2-95E0-87E257BA5253}" type="pres">
      <dgm:prSet presAssocID="{D168BF47-4490-4C04-AC0E-B54F1F862253}" presName="parTrans" presStyleLbl="sibTrans2D1" presStyleIdx="1" presStyleCnt="6"/>
      <dgm:spPr/>
    </dgm:pt>
    <dgm:pt modelId="{7A75CC7A-A044-4809-8D84-ED6522A4050A}" type="pres">
      <dgm:prSet presAssocID="{D168BF47-4490-4C04-AC0E-B54F1F862253}" presName="connectorText" presStyleLbl="sibTrans2D1" presStyleIdx="1" presStyleCnt="6"/>
      <dgm:spPr/>
    </dgm:pt>
    <dgm:pt modelId="{26451167-B9E5-4EDB-839B-71FA0FAACA82}" type="pres">
      <dgm:prSet presAssocID="{6D222BD4-B367-4C74-8FE1-6EC2FCDD5670}" presName="node" presStyleLbl="node1" presStyleIdx="1" presStyleCnt="6">
        <dgm:presLayoutVars>
          <dgm:bulletEnabled val="1"/>
        </dgm:presLayoutVars>
      </dgm:prSet>
      <dgm:spPr/>
    </dgm:pt>
    <dgm:pt modelId="{9BCE6916-8FFD-4038-8C0C-945DEE806DDB}" type="pres">
      <dgm:prSet presAssocID="{C796881D-1462-4F63-9A91-B9CE82B3E245}" presName="parTrans" presStyleLbl="sibTrans2D1" presStyleIdx="2" presStyleCnt="6"/>
      <dgm:spPr/>
    </dgm:pt>
    <dgm:pt modelId="{F84133F6-09F3-4179-A3A1-3E5913C58D42}" type="pres">
      <dgm:prSet presAssocID="{C796881D-1462-4F63-9A91-B9CE82B3E245}" presName="connectorText" presStyleLbl="sibTrans2D1" presStyleIdx="2" presStyleCnt="6"/>
      <dgm:spPr/>
    </dgm:pt>
    <dgm:pt modelId="{516546E4-3EDD-4BAF-AFE0-8D76FBB288EF}" type="pres">
      <dgm:prSet presAssocID="{F4D50CE7-F839-46E8-917B-3BF580AEA9D1}" presName="node" presStyleLbl="node1" presStyleIdx="2" presStyleCnt="6">
        <dgm:presLayoutVars>
          <dgm:bulletEnabled val="1"/>
        </dgm:presLayoutVars>
      </dgm:prSet>
      <dgm:spPr/>
    </dgm:pt>
    <dgm:pt modelId="{03D9E97D-686E-400F-AC06-08D6A4CC204C}" type="pres">
      <dgm:prSet presAssocID="{F1603E19-FE2D-40CC-BBF8-188443003A20}" presName="parTrans" presStyleLbl="sibTrans2D1" presStyleIdx="3" presStyleCnt="6"/>
      <dgm:spPr/>
    </dgm:pt>
    <dgm:pt modelId="{6532B191-594C-4F5D-B7C8-71226F48DBB4}" type="pres">
      <dgm:prSet presAssocID="{F1603E19-FE2D-40CC-BBF8-188443003A20}" presName="connectorText" presStyleLbl="sibTrans2D1" presStyleIdx="3" presStyleCnt="6"/>
      <dgm:spPr/>
    </dgm:pt>
    <dgm:pt modelId="{BBB24196-1F47-42A3-A971-91608F0E5FF8}" type="pres">
      <dgm:prSet presAssocID="{E8658D2A-97AC-458A-9658-C5A3D4FABE5A}" presName="node" presStyleLbl="node1" presStyleIdx="3" presStyleCnt="6">
        <dgm:presLayoutVars>
          <dgm:bulletEnabled val="1"/>
        </dgm:presLayoutVars>
      </dgm:prSet>
      <dgm:spPr/>
    </dgm:pt>
    <dgm:pt modelId="{CCDCBFC6-7E01-468D-8847-565C45184F9D}" type="pres">
      <dgm:prSet presAssocID="{9D04B2B6-C0AB-4ED6-B837-6F4785D18B30}" presName="parTrans" presStyleLbl="sibTrans2D1" presStyleIdx="4" presStyleCnt="6"/>
      <dgm:spPr/>
    </dgm:pt>
    <dgm:pt modelId="{5C680B62-CA38-4C7D-AEA6-84D7863E16F3}" type="pres">
      <dgm:prSet presAssocID="{9D04B2B6-C0AB-4ED6-B837-6F4785D18B30}" presName="connectorText" presStyleLbl="sibTrans2D1" presStyleIdx="4" presStyleCnt="6"/>
      <dgm:spPr/>
    </dgm:pt>
    <dgm:pt modelId="{80D763CA-FDB0-4BE7-9005-664CEDD15E84}" type="pres">
      <dgm:prSet presAssocID="{4B8CBDC9-DE6B-471A-8562-57D1A9FD818B}" presName="node" presStyleLbl="node1" presStyleIdx="4" presStyleCnt="6">
        <dgm:presLayoutVars>
          <dgm:bulletEnabled val="1"/>
        </dgm:presLayoutVars>
      </dgm:prSet>
      <dgm:spPr/>
    </dgm:pt>
    <dgm:pt modelId="{0000AA30-FE37-440A-88DC-4BBA4E8EB37B}" type="pres">
      <dgm:prSet presAssocID="{A45FB421-0A26-4EC5-87E1-26EC85177024}" presName="parTrans" presStyleLbl="sibTrans2D1" presStyleIdx="5" presStyleCnt="6"/>
      <dgm:spPr/>
    </dgm:pt>
    <dgm:pt modelId="{61087D63-0466-4965-8391-5E88B9402108}" type="pres">
      <dgm:prSet presAssocID="{A45FB421-0A26-4EC5-87E1-26EC85177024}" presName="connectorText" presStyleLbl="sibTrans2D1" presStyleIdx="5" presStyleCnt="6"/>
      <dgm:spPr/>
    </dgm:pt>
    <dgm:pt modelId="{6A2875C2-8C38-4912-9087-36582713FCAA}" type="pres">
      <dgm:prSet presAssocID="{2942977A-31A5-4B42-A2BC-5C33AD2CCAF5}" presName="node" presStyleLbl="node1" presStyleIdx="5" presStyleCnt="6">
        <dgm:presLayoutVars>
          <dgm:bulletEnabled val="1"/>
        </dgm:presLayoutVars>
      </dgm:prSet>
      <dgm:spPr/>
    </dgm:pt>
  </dgm:ptLst>
  <dgm:cxnLst>
    <dgm:cxn modelId="{469E8A02-F2A0-4430-95C8-6070E4369321}" type="presOf" srcId="{C796881D-1462-4F63-9A91-B9CE82B3E245}" destId="{F84133F6-09F3-4179-A3A1-3E5913C58D42}" srcOrd="1" destOrd="0" presId="urn:microsoft.com/office/officeart/2005/8/layout/radial5"/>
    <dgm:cxn modelId="{5BB0F309-A7D8-4872-8AA1-E2207921C1FB}" type="presOf" srcId="{D168BF47-4490-4C04-AC0E-B54F1F862253}" destId="{7A75CC7A-A044-4809-8D84-ED6522A4050A}" srcOrd="1" destOrd="0" presId="urn:microsoft.com/office/officeart/2005/8/layout/radial5"/>
    <dgm:cxn modelId="{8497490E-1D87-426A-BE44-74B371A574B0}" srcId="{E05F221F-E0CF-4797-B608-9BA8A8DD5716}" destId="{E8658D2A-97AC-458A-9658-C5A3D4FABE5A}" srcOrd="3" destOrd="0" parTransId="{F1603E19-FE2D-40CC-BBF8-188443003A20}" sibTransId="{C24FEDE6-9951-4946-B758-356515B3ABF1}"/>
    <dgm:cxn modelId="{EFD9AE0E-B048-4141-B394-1F48FCC4747A}" type="presOf" srcId="{F1603E19-FE2D-40CC-BBF8-188443003A20}" destId="{03D9E97D-686E-400F-AC06-08D6A4CC204C}" srcOrd="0" destOrd="0" presId="urn:microsoft.com/office/officeart/2005/8/layout/radial5"/>
    <dgm:cxn modelId="{69216926-B884-463B-AD73-5F5FE752B7C2}" type="presOf" srcId="{2942977A-31A5-4B42-A2BC-5C33AD2CCAF5}" destId="{6A2875C2-8C38-4912-9087-36582713FCAA}" srcOrd="0" destOrd="0" presId="urn:microsoft.com/office/officeart/2005/8/layout/radial5"/>
    <dgm:cxn modelId="{23B4A735-B163-4FFB-8B6A-490AA568A23B}" srcId="{E05F221F-E0CF-4797-B608-9BA8A8DD5716}" destId="{4B8CBDC9-DE6B-471A-8562-57D1A9FD818B}" srcOrd="4" destOrd="0" parTransId="{9D04B2B6-C0AB-4ED6-B837-6F4785D18B30}" sibTransId="{F4BEAC49-063E-4F5F-BE11-89346D95807B}"/>
    <dgm:cxn modelId="{B91D1C38-B024-4726-A5B7-437940102EF6}" type="presOf" srcId="{D168BF47-4490-4C04-AC0E-B54F1F862253}" destId="{3ACA03DE-02B7-45D2-95E0-87E257BA5253}" srcOrd="0" destOrd="0" presId="urn:microsoft.com/office/officeart/2005/8/layout/radial5"/>
    <dgm:cxn modelId="{F804CC38-E91E-4FB1-8043-C28E7BF431A2}" type="presOf" srcId="{E8658D2A-97AC-458A-9658-C5A3D4FABE5A}" destId="{BBB24196-1F47-42A3-A971-91608F0E5FF8}" srcOrd="0" destOrd="0" presId="urn:microsoft.com/office/officeart/2005/8/layout/radial5"/>
    <dgm:cxn modelId="{D64E2C3D-8F5E-4992-8C77-6F6E98A45ED0}" type="presOf" srcId="{E05F221F-E0CF-4797-B608-9BA8A8DD5716}" destId="{C3070105-0328-4746-9B85-00BBB2161AC7}" srcOrd="0" destOrd="0" presId="urn:microsoft.com/office/officeart/2005/8/layout/radial5"/>
    <dgm:cxn modelId="{264FF43E-AAE9-40A7-AE45-E570E1807896}" srcId="{E05F221F-E0CF-4797-B608-9BA8A8DD5716}" destId="{2942977A-31A5-4B42-A2BC-5C33AD2CCAF5}" srcOrd="5" destOrd="0" parTransId="{A45FB421-0A26-4EC5-87E1-26EC85177024}" sibTransId="{78415313-9864-4861-89D2-18B565889BE1}"/>
    <dgm:cxn modelId="{D9960468-CDC9-41D5-B056-FC3B18C68BD6}" type="presOf" srcId="{DC0BA7E7-1FF5-4F59-AE4E-D7E2B8F7BE90}" destId="{9AB67144-48F4-489F-A8FE-C53BA8B6ED97}" srcOrd="0" destOrd="0" presId="urn:microsoft.com/office/officeart/2005/8/layout/radial5"/>
    <dgm:cxn modelId="{415F248D-5949-462B-B488-234BD023E50D}" srcId="{E05F221F-E0CF-4797-B608-9BA8A8DD5716}" destId="{6D222BD4-B367-4C74-8FE1-6EC2FCDD5670}" srcOrd="1" destOrd="0" parTransId="{D168BF47-4490-4C04-AC0E-B54F1F862253}" sibTransId="{C4752056-0EF2-4BBB-A5DE-1808E7E3BCF4}"/>
    <dgm:cxn modelId="{84978991-4363-4222-A54E-03BE0661BE44}" srcId="{DC0BA7E7-1FF5-4F59-AE4E-D7E2B8F7BE90}" destId="{D1341F48-1BB1-4D98-9DA1-AC86C1F536CF}" srcOrd="1" destOrd="0" parTransId="{2893DDE0-B4E6-4932-8681-1200581945D3}" sibTransId="{6C93DD62-C88A-4C8F-8C36-3F0C2B5051F6}"/>
    <dgm:cxn modelId="{34799895-AD1B-426B-B286-1F0938F46921}" type="presOf" srcId="{9D04B2B6-C0AB-4ED6-B837-6F4785D18B30}" destId="{CCDCBFC6-7E01-468D-8847-565C45184F9D}" srcOrd="0" destOrd="0" presId="urn:microsoft.com/office/officeart/2005/8/layout/radial5"/>
    <dgm:cxn modelId="{78E67999-E2AC-4C16-AF5B-2B5E430502D7}" type="presOf" srcId="{A0C8139B-0C27-4558-8BF9-A8DEEA98D8F0}" destId="{7AFB5E03-4053-4820-85E5-52936288A6DD}" srcOrd="0" destOrd="0" presId="urn:microsoft.com/office/officeart/2005/8/layout/radial5"/>
    <dgm:cxn modelId="{2EC4899B-BD7E-4E17-AC6D-080AB67F6C53}" type="presOf" srcId="{F1603E19-FE2D-40CC-BBF8-188443003A20}" destId="{6532B191-594C-4F5D-B7C8-71226F48DBB4}" srcOrd="1" destOrd="0" presId="urn:microsoft.com/office/officeart/2005/8/layout/radial5"/>
    <dgm:cxn modelId="{18460BB0-F916-44C5-B2E8-375499F04C55}" type="presOf" srcId="{6D222BD4-B367-4C74-8FE1-6EC2FCDD5670}" destId="{26451167-B9E5-4EDB-839B-71FA0FAACA82}" srcOrd="0" destOrd="0" presId="urn:microsoft.com/office/officeart/2005/8/layout/radial5"/>
    <dgm:cxn modelId="{EAF338B0-7CEE-45A3-BC9F-7B3564F0AC9D}" type="presOf" srcId="{A45FB421-0A26-4EC5-87E1-26EC85177024}" destId="{61087D63-0466-4965-8391-5E88B9402108}" srcOrd="1" destOrd="0" presId="urn:microsoft.com/office/officeart/2005/8/layout/radial5"/>
    <dgm:cxn modelId="{1BDBF9B6-04DF-47A8-93FE-1813EDEB6524}" type="presOf" srcId="{F4D50CE7-F839-46E8-917B-3BF580AEA9D1}" destId="{516546E4-3EDD-4BAF-AFE0-8D76FBB288EF}" srcOrd="0" destOrd="0" presId="urn:microsoft.com/office/officeart/2005/8/layout/radial5"/>
    <dgm:cxn modelId="{5DF6A3BC-C331-4ECB-9FA6-9F0A5C4934EE}" type="presOf" srcId="{9D04B2B6-C0AB-4ED6-B837-6F4785D18B30}" destId="{5C680B62-CA38-4C7D-AEA6-84D7863E16F3}" srcOrd="1" destOrd="0" presId="urn:microsoft.com/office/officeart/2005/8/layout/radial5"/>
    <dgm:cxn modelId="{AF070FBE-145E-4CA1-9B85-C4DF46C412FD}" srcId="{E05F221F-E0CF-4797-B608-9BA8A8DD5716}" destId="{F4D50CE7-F839-46E8-917B-3BF580AEA9D1}" srcOrd="2" destOrd="0" parTransId="{C796881D-1462-4F63-9A91-B9CE82B3E245}" sibTransId="{32243D67-4138-421D-840C-1BDD8ACD0D39}"/>
    <dgm:cxn modelId="{DE3E0DCA-FFFB-4D11-BE4C-1BCFA0AB05BC}" type="presOf" srcId="{A0C8139B-0C27-4558-8BF9-A8DEEA98D8F0}" destId="{3B6A2BA8-678E-4535-8986-F753A386465F}" srcOrd="1" destOrd="0" presId="urn:microsoft.com/office/officeart/2005/8/layout/radial5"/>
    <dgm:cxn modelId="{5F7D3DD1-B944-424F-A3EB-24F80F9A3C36}" srcId="{DC0BA7E7-1FF5-4F59-AE4E-D7E2B8F7BE90}" destId="{E05F221F-E0CF-4797-B608-9BA8A8DD5716}" srcOrd="0" destOrd="0" parTransId="{3F3AC12E-D7B2-437E-835F-A0082BB69660}" sibTransId="{C8535CD2-EED4-4037-9845-15D937E32755}"/>
    <dgm:cxn modelId="{14ACB4D5-2C55-496A-BE8E-783B62E255F7}" type="presOf" srcId="{4B8CBDC9-DE6B-471A-8562-57D1A9FD818B}" destId="{80D763CA-FDB0-4BE7-9005-664CEDD15E84}" srcOrd="0" destOrd="0" presId="urn:microsoft.com/office/officeart/2005/8/layout/radial5"/>
    <dgm:cxn modelId="{532AE2D5-9FCC-4B63-B227-E913058E68A6}" type="presOf" srcId="{331AC120-0790-4319-9978-326EF41245BB}" destId="{9562087B-4E56-4524-BBA4-30A7201955DF}" srcOrd="0" destOrd="0" presId="urn:microsoft.com/office/officeart/2005/8/layout/radial5"/>
    <dgm:cxn modelId="{74714AE2-D5AB-4D6C-932A-F8800072DB7F}" type="presOf" srcId="{A45FB421-0A26-4EC5-87E1-26EC85177024}" destId="{0000AA30-FE37-440A-88DC-4BBA4E8EB37B}" srcOrd="0" destOrd="0" presId="urn:microsoft.com/office/officeart/2005/8/layout/radial5"/>
    <dgm:cxn modelId="{A76B56E5-70CE-42BB-AD19-23CD945E174F}" type="presOf" srcId="{C796881D-1462-4F63-9A91-B9CE82B3E245}" destId="{9BCE6916-8FFD-4038-8C0C-945DEE806DDB}" srcOrd="0" destOrd="0" presId="urn:microsoft.com/office/officeart/2005/8/layout/radial5"/>
    <dgm:cxn modelId="{E3A4E0E7-6922-404C-A5EA-5DA421CA8361}" srcId="{E05F221F-E0CF-4797-B608-9BA8A8DD5716}" destId="{331AC120-0790-4319-9978-326EF41245BB}" srcOrd="0" destOrd="0" parTransId="{A0C8139B-0C27-4558-8BF9-A8DEEA98D8F0}" sibTransId="{528A9DE1-F030-43FB-8F99-670B16601398}"/>
    <dgm:cxn modelId="{AA88E049-3DA8-41EA-B7FA-B3E6A248E6C7}" type="presParOf" srcId="{9AB67144-48F4-489F-A8FE-C53BA8B6ED97}" destId="{C3070105-0328-4746-9B85-00BBB2161AC7}" srcOrd="0" destOrd="0" presId="urn:microsoft.com/office/officeart/2005/8/layout/radial5"/>
    <dgm:cxn modelId="{DA6CBA81-7E27-454B-8C7E-D05EFBDAFC8A}" type="presParOf" srcId="{9AB67144-48F4-489F-A8FE-C53BA8B6ED97}" destId="{7AFB5E03-4053-4820-85E5-52936288A6DD}" srcOrd="1" destOrd="0" presId="urn:microsoft.com/office/officeart/2005/8/layout/radial5"/>
    <dgm:cxn modelId="{446A9C3A-212E-42FF-849A-07F7DFE12B3D}" type="presParOf" srcId="{7AFB5E03-4053-4820-85E5-52936288A6DD}" destId="{3B6A2BA8-678E-4535-8986-F753A386465F}" srcOrd="0" destOrd="0" presId="urn:microsoft.com/office/officeart/2005/8/layout/radial5"/>
    <dgm:cxn modelId="{866E2E0B-D34B-41A5-B682-F9352331F162}" type="presParOf" srcId="{9AB67144-48F4-489F-A8FE-C53BA8B6ED97}" destId="{9562087B-4E56-4524-BBA4-30A7201955DF}" srcOrd="2" destOrd="0" presId="urn:microsoft.com/office/officeart/2005/8/layout/radial5"/>
    <dgm:cxn modelId="{DD338818-CFD3-4FD4-86CA-0A91E64439E5}" type="presParOf" srcId="{9AB67144-48F4-489F-A8FE-C53BA8B6ED97}" destId="{3ACA03DE-02B7-45D2-95E0-87E257BA5253}" srcOrd="3" destOrd="0" presId="urn:microsoft.com/office/officeart/2005/8/layout/radial5"/>
    <dgm:cxn modelId="{90A91CD1-592E-48D9-B736-5ECF98BC029E}" type="presParOf" srcId="{3ACA03DE-02B7-45D2-95E0-87E257BA5253}" destId="{7A75CC7A-A044-4809-8D84-ED6522A4050A}" srcOrd="0" destOrd="0" presId="urn:microsoft.com/office/officeart/2005/8/layout/radial5"/>
    <dgm:cxn modelId="{C786719D-15AB-40E6-83FF-CF144809C0E7}" type="presParOf" srcId="{9AB67144-48F4-489F-A8FE-C53BA8B6ED97}" destId="{26451167-B9E5-4EDB-839B-71FA0FAACA82}" srcOrd="4" destOrd="0" presId="urn:microsoft.com/office/officeart/2005/8/layout/radial5"/>
    <dgm:cxn modelId="{49A7C2BC-989C-40AA-8597-A7F218BB9095}" type="presParOf" srcId="{9AB67144-48F4-489F-A8FE-C53BA8B6ED97}" destId="{9BCE6916-8FFD-4038-8C0C-945DEE806DDB}" srcOrd="5" destOrd="0" presId="urn:microsoft.com/office/officeart/2005/8/layout/radial5"/>
    <dgm:cxn modelId="{A1C61760-3088-4AAE-8A43-EB1E2F40BA0A}" type="presParOf" srcId="{9BCE6916-8FFD-4038-8C0C-945DEE806DDB}" destId="{F84133F6-09F3-4179-A3A1-3E5913C58D42}" srcOrd="0" destOrd="0" presId="urn:microsoft.com/office/officeart/2005/8/layout/radial5"/>
    <dgm:cxn modelId="{8347A8D4-ED86-42CD-A587-1BFB4485C3F4}" type="presParOf" srcId="{9AB67144-48F4-489F-A8FE-C53BA8B6ED97}" destId="{516546E4-3EDD-4BAF-AFE0-8D76FBB288EF}" srcOrd="6" destOrd="0" presId="urn:microsoft.com/office/officeart/2005/8/layout/radial5"/>
    <dgm:cxn modelId="{62EBEBB0-C6EE-4520-9807-3326C5FD884C}" type="presParOf" srcId="{9AB67144-48F4-489F-A8FE-C53BA8B6ED97}" destId="{03D9E97D-686E-400F-AC06-08D6A4CC204C}" srcOrd="7" destOrd="0" presId="urn:microsoft.com/office/officeart/2005/8/layout/radial5"/>
    <dgm:cxn modelId="{22C23869-BB5E-4CBA-8D9E-51D809AE3439}" type="presParOf" srcId="{03D9E97D-686E-400F-AC06-08D6A4CC204C}" destId="{6532B191-594C-4F5D-B7C8-71226F48DBB4}" srcOrd="0" destOrd="0" presId="urn:microsoft.com/office/officeart/2005/8/layout/radial5"/>
    <dgm:cxn modelId="{4326A9A8-6457-4979-83A3-CBACAA8A9CE0}" type="presParOf" srcId="{9AB67144-48F4-489F-A8FE-C53BA8B6ED97}" destId="{BBB24196-1F47-42A3-A971-91608F0E5FF8}" srcOrd="8" destOrd="0" presId="urn:microsoft.com/office/officeart/2005/8/layout/radial5"/>
    <dgm:cxn modelId="{48CD095A-C8DF-419B-9577-080290A260CC}" type="presParOf" srcId="{9AB67144-48F4-489F-A8FE-C53BA8B6ED97}" destId="{CCDCBFC6-7E01-468D-8847-565C45184F9D}" srcOrd="9" destOrd="0" presId="urn:microsoft.com/office/officeart/2005/8/layout/radial5"/>
    <dgm:cxn modelId="{4E2EF13A-D3B4-4AB4-8B83-57C5AD130E1A}" type="presParOf" srcId="{CCDCBFC6-7E01-468D-8847-565C45184F9D}" destId="{5C680B62-CA38-4C7D-AEA6-84D7863E16F3}" srcOrd="0" destOrd="0" presId="urn:microsoft.com/office/officeart/2005/8/layout/radial5"/>
    <dgm:cxn modelId="{D37627FC-C932-4BF7-BE1A-B2FBF90E0AB5}" type="presParOf" srcId="{9AB67144-48F4-489F-A8FE-C53BA8B6ED97}" destId="{80D763CA-FDB0-4BE7-9005-664CEDD15E84}" srcOrd="10" destOrd="0" presId="urn:microsoft.com/office/officeart/2005/8/layout/radial5"/>
    <dgm:cxn modelId="{D27A2404-648A-4027-ABDD-209EAB770A43}" type="presParOf" srcId="{9AB67144-48F4-489F-A8FE-C53BA8B6ED97}" destId="{0000AA30-FE37-440A-88DC-4BBA4E8EB37B}" srcOrd="11" destOrd="0" presId="urn:microsoft.com/office/officeart/2005/8/layout/radial5"/>
    <dgm:cxn modelId="{116D24F2-7FF0-4C54-8202-6FCDF526B84D}" type="presParOf" srcId="{0000AA30-FE37-440A-88DC-4BBA4E8EB37B}" destId="{61087D63-0466-4965-8391-5E88B9402108}" srcOrd="0" destOrd="0" presId="urn:microsoft.com/office/officeart/2005/8/layout/radial5"/>
    <dgm:cxn modelId="{303408BB-B630-4F36-8D9A-6BBB96241901}" type="presParOf" srcId="{9AB67144-48F4-489F-A8FE-C53BA8B6ED97}" destId="{6A2875C2-8C38-4912-9087-36582713FCAA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0BA7E7-1FF5-4F59-AE4E-D7E2B8F7BE9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5F221F-E0CF-4797-B608-9BA8A8DD5716}">
      <dgm:prSet phldrT="[Text]"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পানি দূষণের প্রভাব সৃষ্ট রোগ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3AC12E-D7B2-437E-835F-A0082BB69660}" type="parTrans" cxnId="{5F7D3DD1-B944-424F-A3EB-24F80F9A3C36}">
      <dgm:prSet/>
      <dgm:spPr/>
      <dgm:t>
        <a:bodyPr/>
        <a:lstStyle/>
        <a:p>
          <a:endParaRPr lang="en-US"/>
        </a:p>
      </dgm:t>
    </dgm:pt>
    <dgm:pt modelId="{C8535CD2-EED4-4037-9845-15D937E32755}" type="sibTrans" cxnId="{5F7D3DD1-B944-424F-A3EB-24F80F9A3C36}">
      <dgm:prSet/>
      <dgm:spPr/>
      <dgm:t>
        <a:bodyPr/>
        <a:lstStyle/>
        <a:p>
          <a:endParaRPr lang="en-US"/>
        </a:p>
      </dgm:t>
    </dgm:pt>
    <dgm:pt modelId="{331AC120-0790-4319-9978-326EF41245BB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4000" dirty="0">
              <a:latin typeface="NikoshBAN" panose="02000000000000000000" pitchFamily="2" charset="0"/>
              <a:cs typeface="NikoshBAN" panose="02000000000000000000" pitchFamily="2" charset="0"/>
            </a:rPr>
            <a:t>চর্মরোগ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C8139B-0C27-4558-8BF9-A8DEEA98D8F0}" type="parTrans" cxnId="{E3A4E0E7-6922-404C-A5EA-5DA421CA8361}">
      <dgm:prSet/>
      <dgm:spPr/>
      <dgm:t>
        <a:bodyPr/>
        <a:lstStyle/>
        <a:p>
          <a:endParaRPr lang="en-US"/>
        </a:p>
      </dgm:t>
    </dgm:pt>
    <dgm:pt modelId="{528A9DE1-F030-43FB-8F99-670B16601398}" type="sibTrans" cxnId="{E3A4E0E7-6922-404C-A5EA-5DA421CA8361}">
      <dgm:prSet/>
      <dgm:spPr/>
      <dgm:t>
        <a:bodyPr/>
        <a:lstStyle/>
        <a:p>
          <a:endParaRPr lang="en-US"/>
        </a:p>
      </dgm:t>
    </dgm:pt>
    <dgm:pt modelId="{6D222BD4-B367-4C74-8FE1-6EC2FCDD5670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উদরাময় বা ডায়রিয়া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68BF47-4490-4C04-AC0E-B54F1F862253}" type="parTrans" cxnId="{415F248D-5949-462B-B488-234BD023E50D}">
      <dgm:prSet/>
      <dgm:spPr/>
      <dgm:t>
        <a:bodyPr/>
        <a:lstStyle/>
        <a:p>
          <a:endParaRPr lang="en-US"/>
        </a:p>
      </dgm:t>
    </dgm:pt>
    <dgm:pt modelId="{C4752056-0EF2-4BBB-A5DE-1808E7E3BCF4}" type="sibTrans" cxnId="{415F248D-5949-462B-B488-234BD023E50D}">
      <dgm:prSet/>
      <dgm:spPr/>
      <dgm:t>
        <a:bodyPr/>
        <a:lstStyle/>
        <a:p>
          <a:endParaRPr lang="en-US"/>
        </a:p>
      </dgm:t>
    </dgm:pt>
    <dgm:pt modelId="{F4D50CE7-F839-46E8-917B-3BF580AEA9D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4400" dirty="0">
              <a:latin typeface="NikoshBAN" panose="02000000000000000000" pitchFamily="2" charset="0"/>
              <a:cs typeface="NikoshBAN" panose="02000000000000000000" pitchFamily="2" charset="0"/>
            </a:rPr>
            <a:t>কলেরা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6881D-1462-4F63-9A91-B9CE82B3E245}" type="parTrans" cxnId="{AF070FBE-145E-4CA1-9B85-C4DF46C412FD}">
      <dgm:prSet/>
      <dgm:spPr/>
      <dgm:t>
        <a:bodyPr/>
        <a:lstStyle/>
        <a:p>
          <a:endParaRPr lang="en-US"/>
        </a:p>
      </dgm:t>
    </dgm:pt>
    <dgm:pt modelId="{32243D67-4138-421D-840C-1BDD8ACD0D39}" type="sibTrans" cxnId="{AF070FBE-145E-4CA1-9B85-C4DF46C412FD}">
      <dgm:prSet/>
      <dgm:spPr/>
      <dgm:t>
        <a:bodyPr/>
        <a:lstStyle/>
        <a:p>
          <a:endParaRPr lang="en-US"/>
        </a:p>
      </dgm:t>
    </dgm:pt>
    <dgm:pt modelId="{E8658D2A-97AC-458A-9658-C5A3D4FABE5A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bn-BD" sz="4000" dirty="0">
              <a:latin typeface="NikoshBAN" panose="02000000000000000000" pitchFamily="2" charset="0"/>
              <a:cs typeface="NikoshBAN" panose="02000000000000000000" pitchFamily="2" charset="0"/>
            </a:rPr>
            <a:t>আমাশয়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603E19-FE2D-40CC-BBF8-188443003A20}" type="parTrans" cxnId="{8497490E-1D87-426A-BE44-74B371A574B0}">
      <dgm:prSet/>
      <dgm:spPr/>
      <dgm:t>
        <a:bodyPr/>
        <a:lstStyle/>
        <a:p>
          <a:endParaRPr lang="en-US"/>
        </a:p>
      </dgm:t>
    </dgm:pt>
    <dgm:pt modelId="{C24FEDE6-9951-4946-B758-356515B3ABF1}" type="sibTrans" cxnId="{8497490E-1D87-426A-BE44-74B371A574B0}">
      <dgm:prSet/>
      <dgm:spPr/>
      <dgm:t>
        <a:bodyPr/>
        <a:lstStyle/>
        <a:p>
          <a:endParaRPr lang="en-US"/>
        </a:p>
      </dgm:t>
    </dgm:pt>
    <dgm:pt modelId="{4B8CBDC9-DE6B-471A-8562-57D1A9FD818B}">
      <dgm:prSet phldrT="[Text]" custT="1"/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টাইফয়েড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04B2B6-C0AB-4ED6-B837-6F4785D18B30}" type="parTrans" cxnId="{23B4A735-B163-4FFB-8B6A-490AA568A23B}">
      <dgm:prSet/>
      <dgm:spPr/>
      <dgm:t>
        <a:bodyPr/>
        <a:lstStyle/>
        <a:p>
          <a:endParaRPr lang="en-US"/>
        </a:p>
      </dgm:t>
    </dgm:pt>
    <dgm:pt modelId="{F4BEAC49-063E-4F5F-BE11-89346D95807B}" type="sibTrans" cxnId="{23B4A735-B163-4FFB-8B6A-490AA568A23B}">
      <dgm:prSet/>
      <dgm:spPr/>
      <dgm:t>
        <a:bodyPr/>
        <a:lstStyle/>
        <a:p>
          <a:endParaRPr lang="en-US"/>
        </a:p>
      </dgm:t>
    </dgm:pt>
    <dgm:pt modelId="{D1341F48-1BB1-4D98-9DA1-AC86C1F536CF}">
      <dgm:prSet phldrT="[Text]"/>
      <dgm:spPr/>
    </dgm:pt>
    <dgm:pt modelId="{2893DDE0-B4E6-4932-8681-1200581945D3}" type="parTrans" cxnId="{84978991-4363-4222-A54E-03BE0661BE44}">
      <dgm:prSet/>
      <dgm:spPr/>
      <dgm:t>
        <a:bodyPr/>
        <a:lstStyle/>
        <a:p>
          <a:endParaRPr lang="en-US"/>
        </a:p>
      </dgm:t>
    </dgm:pt>
    <dgm:pt modelId="{6C93DD62-C88A-4C8F-8C36-3F0C2B5051F6}" type="sibTrans" cxnId="{84978991-4363-4222-A54E-03BE0661BE44}">
      <dgm:prSet/>
      <dgm:spPr/>
      <dgm:t>
        <a:bodyPr/>
        <a:lstStyle/>
        <a:p>
          <a:endParaRPr lang="en-US"/>
        </a:p>
      </dgm:t>
    </dgm:pt>
    <dgm:pt modelId="{9AB67144-48F4-489F-A8FE-C53BA8B6ED97}" type="pres">
      <dgm:prSet presAssocID="{DC0BA7E7-1FF5-4F59-AE4E-D7E2B8F7BE9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3070105-0328-4746-9B85-00BBB2161AC7}" type="pres">
      <dgm:prSet presAssocID="{E05F221F-E0CF-4797-B608-9BA8A8DD5716}" presName="centerShape" presStyleLbl="node0" presStyleIdx="0" presStyleCnt="1"/>
      <dgm:spPr/>
    </dgm:pt>
    <dgm:pt modelId="{7AFB5E03-4053-4820-85E5-52936288A6DD}" type="pres">
      <dgm:prSet presAssocID="{A0C8139B-0C27-4558-8BF9-A8DEEA98D8F0}" presName="parTrans" presStyleLbl="sibTrans2D1" presStyleIdx="0" presStyleCnt="5"/>
      <dgm:spPr/>
    </dgm:pt>
    <dgm:pt modelId="{3B6A2BA8-678E-4535-8986-F753A386465F}" type="pres">
      <dgm:prSet presAssocID="{A0C8139B-0C27-4558-8BF9-A8DEEA98D8F0}" presName="connectorText" presStyleLbl="sibTrans2D1" presStyleIdx="0" presStyleCnt="5"/>
      <dgm:spPr/>
    </dgm:pt>
    <dgm:pt modelId="{9562087B-4E56-4524-BBA4-30A7201955DF}" type="pres">
      <dgm:prSet presAssocID="{331AC120-0790-4319-9978-326EF41245BB}" presName="node" presStyleLbl="node1" presStyleIdx="0" presStyleCnt="5">
        <dgm:presLayoutVars>
          <dgm:bulletEnabled val="1"/>
        </dgm:presLayoutVars>
      </dgm:prSet>
      <dgm:spPr/>
    </dgm:pt>
    <dgm:pt modelId="{3ACA03DE-02B7-45D2-95E0-87E257BA5253}" type="pres">
      <dgm:prSet presAssocID="{D168BF47-4490-4C04-AC0E-B54F1F862253}" presName="parTrans" presStyleLbl="sibTrans2D1" presStyleIdx="1" presStyleCnt="5"/>
      <dgm:spPr/>
    </dgm:pt>
    <dgm:pt modelId="{7A75CC7A-A044-4809-8D84-ED6522A4050A}" type="pres">
      <dgm:prSet presAssocID="{D168BF47-4490-4C04-AC0E-B54F1F862253}" presName="connectorText" presStyleLbl="sibTrans2D1" presStyleIdx="1" presStyleCnt="5"/>
      <dgm:spPr/>
    </dgm:pt>
    <dgm:pt modelId="{26451167-B9E5-4EDB-839B-71FA0FAACA82}" type="pres">
      <dgm:prSet presAssocID="{6D222BD4-B367-4C74-8FE1-6EC2FCDD5670}" presName="node" presStyleLbl="node1" presStyleIdx="1" presStyleCnt="5">
        <dgm:presLayoutVars>
          <dgm:bulletEnabled val="1"/>
        </dgm:presLayoutVars>
      </dgm:prSet>
      <dgm:spPr/>
    </dgm:pt>
    <dgm:pt modelId="{9BCE6916-8FFD-4038-8C0C-945DEE806DDB}" type="pres">
      <dgm:prSet presAssocID="{C796881D-1462-4F63-9A91-B9CE82B3E245}" presName="parTrans" presStyleLbl="sibTrans2D1" presStyleIdx="2" presStyleCnt="5"/>
      <dgm:spPr/>
    </dgm:pt>
    <dgm:pt modelId="{F84133F6-09F3-4179-A3A1-3E5913C58D42}" type="pres">
      <dgm:prSet presAssocID="{C796881D-1462-4F63-9A91-B9CE82B3E245}" presName="connectorText" presStyleLbl="sibTrans2D1" presStyleIdx="2" presStyleCnt="5"/>
      <dgm:spPr/>
    </dgm:pt>
    <dgm:pt modelId="{516546E4-3EDD-4BAF-AFE0-8D76FBB288EF}" type="pres">
      <dgm:prSet presAssocID="{F4D50CE7-F839-46E8-917B-3BF580AEA9D1}" presName="node" presStyleLbl="node1" presStyleIdx="2" presStyleCnt="5">
        <dgm:presLayoutVars>
          <dgm:bulletEnabled val="1"/>
        </dgm:presLayoutVars>
      </dgm:prSet>
      <dgm:spPr/>
    </dgm:pt>
    <dgm:pt modelId="{03D9E97D-686E-400F-AC06-08D6A4CC204C}" type="pres">
      <dgm:prSet presAssocID="{F1603E19-FE2D-40CC-BBF8-188443003A20}" presName="parTrans" presStyleLbl="sibTrans2D1" presStyleIdx="3" presStyleCnt="5"/>
      <dgm:spPr/>
    </dgm:pt>
    <dgm:pt modelId="{6532B191-594C-4F5D-B7C8-71226F48DBB4}" type="pres">
      <dgm:prSet presAssocID="{F1603E19-FE2D-40CC-BBF8-188443003A20}" presName="connectorText" presStyleLbl="sibTrans2D1" presStyleIdx="3" presStyleCnt="5"/>
      <dgm:spPr/>
    </dgm:pt>
    <dgm:pt modelId="{BBB24196-1F47-42A3-A971-91608F0E5FF8}" type="pres">
      <dgm:prSet presAssocID="{E8658D2A-97AC-458A-9658-C5A3D4FABE5A}" presName="node" presStyleLbl="node1" presStyleIdx="3" presStyleCnt="5">
        <dgm:presLayoutVars>
          <dgm:bulletEnabled val="1"/>
        </dgm:presLayoutVars>
      </dgm:prSet>
      <dgm:spPr/>
    </dgm:pt>
    <dgm:pt modelId="{CCDCBFC6-7E01-468D-8847-565C45184F9D}" type="pres">
      <dgm:prSet presAssocID="{9D04B2B6-C0AB-4ED6-B837-6F4785D18B30}" presName="parTrans" presStyleLbl="sibTrans2D1" presStyleIdx="4" presStyleCnt="5"/>
      <dgm:spPr/>
    </dgm:pt>
    <dgm:pt modelId="{5C680B62-CA38-4C7D-AEA6-84D7863E16F3}" type="pres">
      <dgm:prSet presAssocID="{9D04B2B6-C0AB-4ED6-B837-6F4785D18B30}" presName="connectorText" presStyleLbl="sibTrans2D1" presStyleIdx="4" presStyleCnt="5"/>
      <dgm:spPr/>
    </dgm:pt>
    <dgm:pt modelId="{80D763CA-FDB0-4BE7-9005-664CEDD15E84}" type="pres">
      <dgm:prSet presAssocID="{4B8CBDC9-DE6B-471A-8562-57D1A9FD818B}" presName="node" presStyleLbl="node1" presStyleIdx="4" presStyleCnt="5">
        <dgm:presLayoutVars>
          <dgm:bulletEnabled val="1"/>
        </dgm:presLayoutVars>
      </dgm:prSet>
      <dgm:spPr/>
    </dgm:pt>
  </dgm:ptLst>
  <dgm:cxnLst>
    <dgm:cxn modelId="{469E8A02-F2A0-4430-95C8-6070E4369321}" type="presOf" srcId="{C796881D-1462-4F63-9A91-B9CE82B3E245}" destId="{F84133F6-09F3-4179-A3A1-3E5913C58D42}" srcOrd="1" destOrd="0" presId="urn:microsoft.com/office/officeart/2005/8/layout/radial5"/>
    <dgm:cxn modelId="{5BB0F309-A7D8-4872-8AA1-E2207921C1FB}" type="presOf" srcId="{D168BF47-4490-4C04-AC0E-B54F1F862253}" destId="{7A75CC7A-A044-4809-8D84-ED6522A4050A}" srcOrd="1" destOrd="0" presId="urn:microsoft.com/office/officeart/2005/8/layout/radial5"/>
    <dgm:cxn modelId="{8497490E-1D87-426A-BE44-74B371A574B0}" srcId="{E05F221F-E0CF-4797-B608-9BA8A8DD5716}" destId="{E8658D2A-97AC-458A-9658-C5A3D4FABE5A}" srcOrd="3" destOrd="0" parTransId="{F1603E19-FE2D-40CC-BBF8-188443003A20}" sibTransId="{C24FEDE6-9951-4946-B758-356515B3ABF1}"/>
    <dgm:cxn modelId="{EFD9AE0E-B048-4141-B394-1F48FCC4747A}" type="presOf" srcId="{F1603E19-FE2D-40CC-BBF8-188443003A20}" destId="{03D9E97D-686E-400F-AC06-08D6A4CC204C}" srcOrd="0" destOrd="0" presId="urn:microsoft.com/office/officeart/2005/8/layout/radial5"/>
    <dgm:cxn modelId="{23B4A735-B163-4FFB-8B6A-490AA568A23B}" srcId="{E05F221F-E0CF-4797-B608-9BA8A8DD5716}" destId="{4B8CBDC9-DE6B-471A-8562-57D1A9FD818B}" srcOrd="4" destOrd="0" parTransId="{9D04B2B6-C0AB-4ED6-B837-6F4785D18B30}" sibTransId="{F4BEAC49-063E-4F5F-BE11-89346D95807B}"/>
    <dgm:cxn modelId="{B91D1C38-B024-4726-A5B7-437940102EF6}" type="presOf" srcId="{D168BF47-4490-4C04-AC0E-B54F1F862253}" destId="{3ACA03DE-02B7-45D2-95E0-87E257BA5253}" srcOrd="0" destOrd="0" presId="urn:microsoft.com/office/officeart/2005/8/layout/radial5"/>
    <dgm:cxn modelId="{F804CC38-E91E-4FB1-8043-C28E7BF431A2}" type="presOf" srcId="{E8658D2A-97AC-458A-9658-C5A3D4FABE5A}" destId="{BBB24196-1F47-42A3-A971-91608F0E5FF8}" srcOrd="0" destOrd="0" presId="urn:microsoft.com/office/officeart/2005/8/layout/radial5"/>
    <dgm:cxn modelId="{D64E2C3D-8F5E-4992-8C77-6F6E98A45ED0}" type="presOf" srcId="{E05F221F-E0CF-4797-B608-9BA8A8DD5716}" destId="{C3070105-0328-4746-9B85-00BBB2161AC7}" srcOrd="0" destOrd="0" presId="urn:microsoft.com/office/officeart/2005/8/layout/radial5"/>
    <dgm:cxn modelId="{D9960468-CDC9-41D5-B056-FC3B18C68BD6}" type="presOf" srcId="{DC0BA7E7-1FF5-4F59-AE4E-D7E2B8F7BE90}" destId="{9AB67144-48F4-489F-A8FE-C53BA8B6ED97}" srcOrd="0" destOrd="0" presId="urn:microsoft.com/office/officeart/2005/8/layout/radial5"/>
    <dgm:cxn modelId="{415F248D-5949-462B-B488-234BD023E50D}" srcId="{E05F221F-E0CF-4797-B608-9BA8A8DD5716}" destId="{6D222BD4-B367-4C74-8FE1-6EC2FCDD5670}" srcOrd="1" destOrd="0" parTransId="{D168BF47-4490-4C04-AC0E-B54F1F862253}" sibTransId="{C4752056-0EF2-4BBB-A5DE-1808E7E3BCF4}"/>
    <dgm:cxn modelId="{84978991-4363-4222-A54E-03BE0661BE44}" srcId="{DC0BA7E7-1FF5-4F59-AE4E-D7E2B8F7BE90}" destId="{D1341F48-1BB1-4D98-9DA1-AC86C1F536CF}" srcOrd="1" destOrd="0" parTransId="{2893DDE0-B4E6-4932-8681-1200581945D3}" sibTransId="{6C93DD62-C88A-4C8F-8C36-3F0C2B5051F6}"/>
    <dgm:cxn modelId="{34799895-AD1B-426B-B286-1F0938F46921}" type="presOf" srcId="{9D04B2B6-C0AB-4ED6-B837-6F4785D18B30}" destId="{CCDCBFC6-7E01-468D-8847-565C45184F9D}" srcOrd="0" destOrd="0" presId="urn:microsoft.com/office/officeart/2005/8/layout/radial5"/>
    <dgm:cxn modelId="{78E67999-E2AC-4C16-AF5B-2B5E430502D7}" type="presOf" srcId="{A0C8139B-0C27-4558-8BF9-A8DEEA98D8F0}" destId="{7AFB5E03-4053-4820-85E5-52936288A6DD}" srcOrd="0" destOrd="0" presId="urn:microsoft.com/office/officeart/2005/8/layout/radial5"/>
    <dgm:cxn modelId="{2EC4899B-BD7E-4E17-AC6D-080AB67F6C53}" type="presOf" srcId="{F1603E19-FE2D-40CC-BBF8-188443003A20}" destId="{6532B191-594C-4F5D-B7C8-71226F48DBB4}" srcOrd="1" destOrd="0" presId="urn:microsoft.com/office/officeart/2005/8/layout/radial5"/>
    <dgm:cxn modelId="{18460BB0-F916-44C5-B2E8-375499F04C55}" type="presOf" srcId="{6D222BD4-B367-4C74-8FE1-6EC2FCDD5670}" destId="{26451167-B9E5-4EDB-839B-71FA0FAACA82}" srcOrd="0" destOrd="0" presId="urn:microsoft.com/office/officeart/2005/8/layout/radial5"/>
    <dgm:cxn modelId="{1BDBF9B6-04DF-47A8-93FE-1813EDEB6524}" type="presOf" srcId="{F4D50CE7-F839-46E8-917B-3BF580AEA9D1}" destId="{516546E4-3EDD-4BAF-AFE0-8D76FBB288EF}" srcOrd="0" destOrd="0" presId="urn:microsoft.com/office/officeart/2005/8/layout/radial5"/>
    <dgm:cxn modelId="{5DF6A3BC-C331-4ECB-9FA6-9F0A5C4934EE}" type="presOf" srcId="{9D04B2B6-C0AB-4ED6-B837-6F4785D18B30}" destId="{5C680B62-CA38-4C7D-AEA6-84D7863E16F3}" srcOrd="1" destOrd="0" presId="urn:microsoft.com/office/officeart/2005/8/layout/radial5"/>
    <dgm:cxn modelId="{AF070FBE-145E-4CA1-9B85-C4DF46C412FD}" srcId="{E05F221F-E0CF-4797-B608-9BA8A8DD5716}" destId="{F4D50CE7-F839-46E8-917B-3BF580AEA9D1}" srcOrd="2" destOrd="0" parTransId="{C796881D-1462-4F63-9A91-B9CE82B3E245}" sibTransId="{32243D67-4138-421D-840C-1BDD8ACD0D39}"/>
    <dgm:cxn modelId="{DE3E0DCA-FFFB-4D11-BE4C-1BCFA0AB05BC}" type="presOf" srcId="{A0C8139B-0C27-4558-8BF9-A8DEEA98D8F0}" destId="{3B6A2BA8-678E-4535-8986-F753A386465F}" srcOrd="1" destOrd="0" presId="urn:microsoft.com/office/officeart/2005/8/layout/radial5"/>
    <dgm:cxn modelId="{5F7D3DD1-B944-424F-A3EB-24F80F9A3C36}" srcId="{DC0BA7E7-1FF5-4F59-AE4E-D7E2B8F7BE90}" destId="{E05F221F-E0CF-4797-B608-9BA8A8DD5716}" srcOrd="0" destOrd="0" parTransId="{3F3AC12E-D7B2-437E-835F-A0082BB69660}" sibTransId="{C8535CD2-EED4-4037-9845-15D937E32755}"/>
    <dgm:cxn modelId="{14ACB4D5-2C55-496A-BE8E-783B62E255F7}" type="presOf" srcId="{4B8CBDC9-DE6B-471A-8562-57D1A9FD818B}" destId="{80D763CA-FDB0-4BE7-9005-664CEDD15E84}" srcOrd="0" destOrd="0" presId="urn:microsoft.com/office/officeart/2005/8/layout/radial5"/>
    <dgm:cxn modelId="{532AE2D5-9FCC-4B63-B227-E913058E68A6}" type="presOf" srcId="{331AC120-0790-4319-9978-326EF41245BB}" destId="{9562087B-4E56-4524-BBA4-30A7201955DF}" srcOrd="0" destOrd="0" presId="urn:microsoft.com/office/officeart/2005/8/layout/radial5"/>
    <dgm:cxn modelId="{A76B56E5-70CE-42BB-AD19-23CD945E174F}" type="presOf" srcId="{C796881D-1462-4F63-9A91-B9CE82B3E245}" destId="{9BCE6916-8FFD-4038-8C0C-945DEE806DDB}" srcOrd="0" destOrd="0" presId="urn:microsoft.com/office/officeart/2005/8/layout/radial5"/>
    <dgm:cxn modelId="{E3A4E0E7-6922-404C-A5EA-5DA421CA8361}" srcId="{E05F221F-E0CF-4797-B608-9BA8A8DD5716}" destId="{331AC120-0790-4319-9978-326EF41245BB}" srcOrd="0" destOrd="0" parTransId="{A0C8139B-0C27-4558-8BF9-A8DEEA98D8F0}" sibTransId="{528A9DE1-F030-43FB-8F99-670B16601398}"/>
    <dgm:cxn modelId="{AA88E049-3DA8-41EA-B7FA-B3E6A248E6C7}" type="presParOf" srcId="{9AB67144-48F4-489F-A8FE-C53BA8B6ED97}" destId="{C3070105-0328-4746-9B85-00BBB2161AC7}" srcOrd="0" destOrd="0" presId="urn:microsoft.com/office/officeart/2005/8/layout/radial5"/>
    <dgm:cxn modelId="{DA6CBA81-7E27-454B-8C7E-D05EFBDAFC8A}" type="presParOf" srcId="{9AB67144-48F4-489F-A8FE-C53BA8B6ED97}" destId="{7AFB5E03-4053-4820-85E5-52936288A6DD}" srcOrd="1" destOrd="0" presId="urn:microsoft.com/office/officeart/2005/8/layout/radial5"/>
    <dgm:cxn modelId="{446A9C3A-212E-42FF-849A-07F7DFE12B3D}" type="presParOf" srcId="{7AFB5E03-4053-4820-85E5-52936288A6DD}" destId="{3B6A2BA8-678E-4535-8986-F753A386465F}" srcOrd="0" destOrd="0" presId="urn:microsoft.com/office/officeart/2005/8/layout/radial5"/>
    <dgm:cxn modelId="{866E2E0B-D34B-41A5-B682-F9352331F162}" type="presParOf" srcId="{9AB67144-48F4-489F-A8FE-C53BA8B6ED97}" destId="{9562087B-4E56-4524-BBA4-30A7201955DF}" srcOrd="2" destOrd="0" presId="urn:microsoft.com/office/officeart/2005/8/layout/radial5"/>
    <dgm:cxn modelId="{DD338818-CFD3-4FD4-86CA-0A91E64439E5}" type="presParOf" srcId="{9AB67144-48F4-489F-A8FE-C53BA8B6ED97}" destId="{3ACA03DE-02B7-45D2-95E0-87E257BA5253}" srcOrd="3" destOrd="0" presId="urn:microsoft.com/office/officeart/2005/8/layout/radial5"/>
    <dgm:cxn modelId="{90A91CD1-592E-48D9-B736-5ECF98BC029E}" type="presParOf" srcId="{3ACA03DE-02B7-45D2-95E0-87E257BA5253}" destId="{7A75CC7A-A044-4809-8D84-ED6522A4050A}" srcOrd="0" destOrd="0" presId="urn:microsoft.com/office/officeart/2005/8/layout/radial5"/>
    <dgm:cxn modelId="{C786719D-15AB-40E6-83FF-CF144809C0E7}" type="presParOf" srcId="{9AB67144-48F4-489F-A8FE-C53BA8B6ED97}" destId="{26451167-B9E5-4EDB-839B-71FA0FAACA82}" srcOrd="4" destOrd="0" presId="urn:microsoft.com/office/officeart/2005/8/layout/radial5"/>
    <dgm:cxn modelId="{49A7C2BC-989C-40AA-8597-A7F218BB9095}" type="presParOf" srcId="{9AB67144-48F4-489F-A8FE-C53BA8B6ED97}" destId="{9BCE6916-8FFD-4038-8C0C-945DEE806DDB}" srcOrd="5" destOrd="0" presId="urn:microsoft.com/office/officeart/2005/8/layout/radial5"/>
    <dgm:cxn modelId="{A1C61760-3088-4AAE-8A43-EB1E2F40BA0A}" type="presParOf" srcId="{9BCE6916-8FFD-4038-8C0C-945DEE806DDB}" destId="{F84133F6-09F3-4179-A3A1-3E5913C58D42}" srcOrd="0" destOrd="0" presId="urn:microsoft.com/office/officeart/2005/8/layout/radial5"/>
    <dgm:cxn modelId="{8347A8D4-ED86-42CD-A587-1BFB4485C3F4}" type="presParOf" srcId="{9AB67144-48F4-489F-A8FE-C53BA8B6ED97}" destId="{516546E4-3EDD-4BAF-AFE0-8D76FBB288EF}" srcOrd="6" destOrd="0" presId="urn:microsoft.com/office/officeart/2005/8/layout/radial5"/>
    <dgm:cxn modelId="{62EBEBB0-C6EE-4520-9807-3326C5FD884C}" type="presParOf" srcId="{9AB67144-48F4-489F-A8FE-C53BA8B6ED97}" destId="{03D9E97D-686E-400F-AC06-08D6A4CC204C}" srcOrd="7" destOrd="0" presId="urn:microsoft.com/office/officeart/2005/8/layout/radial5"/>
    <dgm:cxn modelId="{22C23869-BB5E-4CBA-8D9E-51D809AE3439}" type="presParOf" srcId="{03D9E97D-686E-400F-AC06-08D6A4CC204C}" destId="{6532B191-594C-4F5D-B7C8-71226F48DBB4}" srcOrd="0" destOrd="0" presId="urn:microsoft.com/office/officeart/2005/8/layout/radial5"/>
    <dgm:cxn modelId="{4326A9A8-6457-4979-83A3-CBACAA8A9CE0}" type="presParOf" srcId="{9AB67144-48F4-489F-A8FE-C53BA8B6ED97}" destId="{BBB24196-1F47-42A3-A971-91608F0E5FF8}" srcOrd="8" destOrd="0" presId="urn:microsoft.com/office/officeart/2005/8/layout/radial5"/>
    <dgm:cxn modelId="{48CD095A-C8DF-419B-9577-080290A260CC}" type="presParOf" srcId="{9AB67144-48F4-489F-A8FE-C53BA8B6ED97}" destId="{CCDCBFC6-7E01-468D-8847-565C45184F9D}" srcOrd="9" destOrd="0" presId="urn:microsoft.com/office/officeart/2005/8/layout/radial5"/>
    <dgm:cxn modelId="{4E2EF13A-D3B4-4AB4-8B83-57C5AD130E1A}" type="presParOf" srcId="{CCDCBFC6-7E01-468D-8847-565C45184F9D}" destId="{5C680B62-CA38-4C7D-AEA6-84D7863E16F3}" srcOrd="0" destOrd="0" presId="urn:microsoft.com/office/officeart/2005/8/layout/radial5"/>
    <dgm:cxn modelId="{D37627FC-C932-4BF7-BE1A-B2FBF90E0AB5}" type="presParOf" srcId="{9AB67144-48F4-489F-A8FE-C53BA8B6ED97}" destId="{80D763CA-FDB0-4BE7-9005-664CEDD15E8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70105-0328-4746-9B85-00BBB2161AC7}">
      <dsp:nvSpPr>
        <dsp:cNvPr id="0" name=""/>
        <dsp:cNvSpPr/>
      </dsp:nvSpPr>
      <dsp:spPr>
        <a:xfrm>
          <a:off x="5194101" y="2527101"/>
          <a:ext cx="1803796" cy="1803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900" kern="1200" dirty="0">
              <a:latin typeface="NikoshBAN" panose="02000000000000000000" pitchFamily="2" charset="0"/>
              <a:cs typeface="NikoshBAN" panose="02000000000000000000" pitchFamily="2" charset="0"/>
            </a:rPr>
            <a:t>পানি দূষণের কারণ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2791261"/>
        <a:ext cx="1275476" cy="1275476"/>
      </dsp:txXfrm>
    </dsp:sp>
    <dsp:sp modelId="{7AFB5E03-4053-4820-85E5-52936288A6DD}">
      <dsp:nvSpPr>
        <dsp:cNvPr id="0" name=""/>
        <dsp:cNvSpPr/>
      </dsp:nvSpPr>
      <dsp:spPr>
        <a:xfrm rot="16200000">
          <a:off x="5905067" y="1871013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962347" y="2050951"/>
        <a:ext cx="267305" cy="367974"/>
      </dsp:txXfrm>
    </dsp:sp>
    <dsp:sp modelId="{9562087B-4E56-4524-BBA4-30A7201955DF}">
      <dsp:nvSpPr>
        <dsp:cNvPr id="0" name=""/>
        <dsp:cNvSpPr/>
      </dsp:nvSpPr>
      <dsp:spPr>
        <a:xfrm>
          <a:off x="5194101" y="2804"/>
          <a:ext cx="1803796" cy="1803796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ময়লা –আবর্জনা ফেলা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266964"/>
        <a:ext cx="1275476" cy="1275476"/>
      </dsp:txXfrm>
    </dsp:sp>
    <dsp:sp modelId="{3ACA03DE-02B7-45D2-95E0-87E257BA5253}">
      <dsp:nvSpPr>
        <dsp:cNvPr id="0" name=""/>
        <dsp:cNvSpPr/>
      </dsp:nvSpPr>
      <dsp:spPr>
        <a:xfrm rot="19800000">
          <a:off x="6988760" y="249668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996434" y="2647982"/>
        <a:ext cx="267305" cy="367974"/>
      </dsp:txXfrm>
    </dsp:sp>
    <dsp:sp modelId="{26451167-B9E5-4EDB-839B-71FA0FAACA82}">
      <dsp:nvSpPr>
        <dsp:cNvPr id="0" name=""/>
        <dsp:cNvSpPr/>
      </dsp:nvSpPr>
      <dsp:spPr>
        <a:xfrm>
          <a:off x="7380206" y="1264953"/>
          <a:ext cx="1803796" cy="1803796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তেল ফেলা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44366" y="1529113"/>
        <a:ext cx="1275476" cy="1275476"/>
      </dsp:txXfrm>
    </dsp:sp>
    <dsp:sp modelId="{9BCE6916-8FFD-4038-8C0C-945DEE806DDB}">
      <dsp:nvSpPr>
        <dsp:cNvPr id="0" name=""/>
        <dsp:cNvSpPr/>
      </dsp:nvSpPr>
      <dsp:spPr>
        <a:xfrm rot="1800000">
          <a:off x="6988760" y="374802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996434" y="3842042"/>
        <a:ext cx="267305" cy="367974"/>
      </dsp:txXfrm>
    </dsp:sp>
    <dsp:sp modelId="{516546E4-3EDD-4BAF-AFE0-8D76FBB288EF}">
      <dsp:nvSpPr>
        <dsp:cNvPr id="0" name=""/>
        <dsp:cNvSpPr/>
      </dsp:nvSpPr>
      <dsp:spPr>
        <a:xfrm>
          <a:off x="7380206" y="3789249"/>
          <a:ext cx="1803796" cy="1803796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ক্ষতিকর বর্জ্য ফেলা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44366" y="4053409"/>
        <a:ext cx="1275476" cy="1275476"/>
      </dsp:txXfrm>
    </dsp:sp>
    <dsp:sp modelId="{03D9E97D-686E-400F-AC06-08D6A4CC204C}">
      <dsp:nvSpPr>
        <dsp:cNvPr id="0" name=""/>
        <dsp:cNvSpPr/>
      </dsp:nvSpPr>
      <dsp:spPr>
        <a:xfrm rot="5400000">
          <a:off x="5905067" y="4373695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962347" y="4439074"/>
        <a:ext cx="267305" cy="367974"/>
      </dsp:txXfrm>
    </dsp:sp>
    <dsp:sp modelId="{BBB24196-1F47-42A3-A971-91608F0E5FF8}">
      <dsp:nvSpPr>
        <dsp:cNvPr id="0" name=""/>
        <dsp:cNvSpPr/>
      </dsp:nvSpPr>
      <dsp:spPr>
        <a:xfrm>
          <a:off x="5194101" y="5051398"/>
          <a:ext cx="1803796" cy="1803796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কাপড় কাচা ও বাসন ধোয়া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8261" y="5315558"/>
        <a:ext cx="1275476" cy="1275476"/>
      </dsp:txXfrm>
    </dsp:sp>
    <dsp:sp modelId="{CCDCBFC6-7E01-468D-8847-565C45184F9D}">
      <dsp:nvSpPr>
        <dsp:cNvPr id="0" name=""/>
        <dsp:cNvSpPr/>
      </dsp:nvSpPr>
      <dsp:spPr>
        <a:xfrm rot="9000000">
          <a:off x="4821374" y="374802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928259" y="3842042"/>
        <a:ext cx="267305" cy="367974"/>
      </dsp:txXfrm>
    </dsp:sp>
    <dsp:sp modelId="{80D763CA-FDB0-4BE7-9005-664CEDD15E84}">
      <dsp:nvSpPr>
        <dsp:cNvPr id="0" name=""/>
        <dsp:cNvSpPr/>
      </dsp:nvSpPr>
      <dsp:spPr>
        <a:xfrm>
          <a:off x="3007996" y="3789249"/>
          <a:ext cx="1803796" cy="1803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গবাদি পশুর গোসল করানো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2156" y="4053409"/>
        <a:ext cx="1275476" cy="1275476"/>
      </dsp:txXfrm>
    </dsp:sp>
    <dsp:sp modelId="{0000AA30-FE37-440A-88DC-4BBA4E8EB37B}">
      <dsp:nvSpPr>
        <dsp:cNvPr id="0" name=""/>
        <dsp:cNvSpPr/>
      </dsp:nvSpPr>
      <dsp:spPr>
        <a:xfrm rot="12600000">
          <a:off x="4821374" y="249668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928259" y="2647982"/>
        <a:ext cx="267305" cy="367974"/>
      </dsp:txXfrm>
    </dsp:sp>
    <dsp:sp modelId="{6A2875C2-8C38-4912-9087-36582713FCAA}">
      <dsp:nvSpPr>
        <dsp:cNvPr id="0" name=""/>
        <dsp:cNvSpPr/>
      </dsp:nvSpPr>
      <dsp:spPr>
        <a:xfrm>
          <a:off x="3007996" y="1264953"/>
          <a:ext cx="1803796" cy="1803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প্রানির মৃতদেহ পানিতে ফেলা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2156" y="1529113"/>
        <a:ext cx="1275476" cy="1275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70105-0328-4746-9B85-00BBB2161AC7}">
      <dsp:nvSpPr>
        <dsp:cNvPr id="0" name=""/>
        <dsp:cNvSpPr/>
      </dsp:nvSpPr>
      <dsp:spPr>
        <a:xfrm>
          <a:off x="4999243" y="2670163"/>
          <a:ext cx="1903228" cy="1903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600" kern="1200" dirty="0">
              <a:latin typeface="NikoshBAN" panose="02000000000000000000" pitchFamily="2" charset="0"/>
              <a:cs typeface="NikoshBAN" panose="02000000000000000000" pitchFamily="2" charset="0"/>
            </a:rPr>
            <a:t>পানি দূষণের প্রভাব সৃষ্ট রোগ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7964" y="2948884"/>
        <a:ext cx="1345786" cy="1345786"/>
      </dsp:txXfrm>
    </dsp:sp>
    <dsp:sp modelId="{7AFB5E03-4053-4820-85E5-52936288A6DD}">
      <dsp:nvSpPr>
        <dsp:cNvPr id="0" name=""/>
        <dsp:cNvSpPr/>
      </dsp:nvSpPr>
      <dsp:spPr>
        <a:xfrm rot="16200000">
          <a:off x="5749047" y="1977265"/>
          <a:ext cx="403619" cy="647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809590" y="2167227"/>
        <a:ext cx="282533" cy="388259"/>
      </dsp:txXfrm>
    </dsp:sp>
    <dsp:sp modelId="{9562087B-4E56-4524-BBA4-30A7201955DF}">
      <dsp:nvSpPr>
        <dsp:cNvPr id="0" name=""/>
        <dsp:cNvSpPr/>
      </dsp:nvSpPr>
      <dsp:spPr>
        <a:xfrm>
          <a:off x="4999243" y="5389"/>
          <a:ext cx="1903228" cy="1903228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anose="02000000000000000000" pitchFamily="2" charset="0"/>
              <a:cs typeface="NikoshBAN" panose="02000000000000000000" pitchFamily="2" charset="0"/>
            </a:rPr>
            <a:t>চর্মরোগ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7964" y="284110"/>
        <a:ext cx="1345786" cy="1345786"/>
      </dsp:txXfrm>
    </dsp:sp>
    <dsp:sp modelId="{3ACA03DE-02B7-45D2-95E0-87E257BA5253}">
      <dsp:nvSpPr>
        <dsp:cNvPr id="0" name=""/>
        <dsp:cNvSpPr/>
      </dsp:nvSpPr>
      <dsp:spPr>
        <a:xfrm rot="20520000">
          <a:off x="7005359" y="2890028"/>
          <a:ext cx="403619" cy="647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008322" y="3038156"/>
        <a:ext cx="282533" cy="388259"/>
      </dsp:txXfrm>
    </dsp:sp>
    <dsp:sp modelId="{26451167-B9E5-4EDB-839B-71FA0FAACA82}">
      <dsp:nvSpPr>
        <dsp:cNvPr id="0" name=""/>
        <dsp:cNvSpPr/>
      </dsp:nvSpPr>
      <dsp:spPr>
        <a:xfrm>
          <a:off x="7533593" y="1846703"/>
          <a:ext cx="1903228" cy="1903228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উদরাময় বা ডায়রিয়া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12314" y="2125424"/>
        <a:ext cx="1345786" cy="1345786"/>
      </dsp:txXfrm>
    </dsp:sp>
    <dsp:sp modelId="{9BCE6916-8FFD-4038-8C0C-945DEE806DDB}">
      <dsp:nvSpPr>
        <dsp:cNvPr id="0" name=""/>
        <dsp:cNvSpPr/>
      </dsp:nvSpPr>
      <dsp:spPr>
        <a:xfrm rot="3240000">
          <a:off x="6525490" y="4366910"/>
          <a:ext cx="403619" cy="647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550447" y="4447349"/>
        <a:ext cx="282533" cy="388259"/>
      </dsp:txXfrm>
    </dsp:sp>
    <dsp:sp modelId="{516546E4-3EDD-4BAF-AFE0-8D76FBB288EF}">
      <dsp:nvSpPr>
        <dsp:cNvPr id="0" name=""/>
        <dsp:cNvSpPr/>
      </dsp:nvSpPr>
      <dsp:spPr>
        <a:xfrm>
          <a:off x="6565557" y="4826010"/>
          <a:ext cx="1903228" cy="190322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latin typeface="NikoshBAN" panose="02000000000000000000" pitchFamily="2" charset="0"/>
              <a:cs typeface="NikoshBAN" panose="02000000000000000000" pitchFamily="2" charset="0"/>
            </a:rPr>
            <a:t>কলেরা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44278" y="5104731"/>
        <a:ext cx="1345786" cy="1345786"/>
      </dsp:txXfrm>
    </dsp:sp>
    <dsp:sp modelId="{03D9E97D-686E-400F-AC06-08D6A4CC204C}">
      <dsp:nvSpPr>
        <dsp:cNvPr id="0" name=""/>
        <dsp:cNvSpPr/>
      </dsp:nvSpPr>
      <dsp:spPr>
        <a:xfrm rot="7560000">
          <a:off x="4972605" y="4366910"/>
          <a:ext cx="403619" cy="647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5068734" y="4447349"/>
        <a:ext cx="282533" cy="388259"/>
      </dsp:txXfrm>
    </dsp:sp>
    <dsp:sp modelId="{BBB24196-1F47-42A3-A971-91608F0E5FF8}">
      <dsp:nvSpPr>
        <dsp:cNvPr id="0" name=""/>
        <dsp:cNvSpPr/>
      </dsp:nvSpPr>
      <dsp:spPr>
        <a:xfrm>
          <a:off x="3432928" y="4826010"/>
          <a:ext cx="1903228" cy="1903228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anose="02000000000000000000" pitchFamily="2" charset="0"/>
              <a:cs typeface="NikoshBAN" panose="02000000000000000000" pitchFamily="2" charset="0"/>
            </a:rPr>
            <a:t>আমাশয়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11649" y="5104731"/>
        <a:ext cx="1345786" cy="1345786"/>
      </dsp:txXfrm>
    </dsp:sp>
    <dsp:sp modelId="{CCDCBFC6-7E01-468D-8847-565C45184F9D}">
      <dsp:nvSpPr>
        <dsp:cNvPr id="0" name=""/>
        <dsp:cNvSpPr/>
      </dsp:nvSpPr>
      <dsp:spPr>
        <a:xfrm rot="11880000">
          <a:off x="4492736" y="2890028"/>
          <a:ext cx="403619" cy="647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610859" y="3038156"/>
        <a:ext cx="282533" cy="388259"/>
      </dsp:txXfrm>
    </dsp:sp>
    <dsp:sp modelId="{80D763CA-FDB0-4BE7-9005-664CEDD15E84}">
      <dsp:nvSpPr>
        <dsp:cNvPr id="0" name=""/>
        <dsp:cNvSpPr/>
      </dsp:nvSpPr>
      <dsp:spPr>
        <a:xfrm>
          <a:off x="2464892" y="1846703"/>
          <a:ext cx="1903228" cy="1903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টাইফয়েড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43613" y="2125424"/>
        <a:ext cx="1345786" cy="134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3CDC3-5BBE-40D1-8278-D117078A09D7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BE22F-6B76-439A-9587-71CABD928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B681-83B9-4938-8422-1F01AB9AB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DC31C-5572-4722-A34B-EB4E3E28C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4514-8963-4F8F-8D4A-96C5B619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736AA-CF1E-4AF8-8873-E0E8D04C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2D2F9-947B-4FF6-8CC9-736F5A8D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841A-11C9-4E01-A9DD-8EC1F244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4DBD9-365E-4B0A-9B31-32044EFCC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65B3F-0389-46C6-99F6-1E1BA25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ACA37-87E8-4CE8-BD8C-5F241F1A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5D2BD-60FC-4996-BE5D-F0075409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2034C-3634-42DD-813F-74E5D0478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D1CB4-3651-4233-AB67-6CBF38E1B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FF7CA-2064-4A25-8E89-CE2D694C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AE475-72CD-4041-9354-84DF898A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F926-E1D6-4A6E-8E61-8B895183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49DE-2780-4755-8B56-FA5A45CE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C2EE-A9FC-4517-B79E-EC7EB3B7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7A2B5-7EAA-423E-9248-CE9EC492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E179-8F94-4B73-9FBA-5D97D480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7DB26-541F-4F27-A1DD-012CDBC3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83BD-51C1-4FF4-8395-C9010FD7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9CE5B-2A69-4689-B2C4-2E635B54C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50455-E7FC-4812-914A-763A1394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70EC-0AA5-4BEB-9323-0A2DE768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34276-1487-40D2-8863-71C1CCBC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1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520B-2A3A-4317-AF4E-FDD00F47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BFE09-5CF3-41A1-BF6C-0CDFA17C0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5D93C-0C2E-4832-BAC5-E0777C902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7F147-9AB3-4C86-B2A3-6121CE29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977B8-DC82-43A6-BCF8-3278A3DE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897A8-5F36-402C-ADA7-64EF504B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4B14-E247-403F-88FA-153642035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17971-B7E0-4E24-89D8-E9CEA4A8B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E25FA-71BC-43EF-9EAD-D040B371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CDF3D-6365-479B-A67F-DB8868125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12FC5-82D9-4055-8B77-A488D8CD9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C0F7B-C6D8-43F7-92D6-12C4AC85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19550-810E-44E5-845E-453A8BB6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34AEC-0F5B-4B38-9DC7-39E05832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9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1F5D-2DCF-481F-A590-DE99BC74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32E9B-F8BE-42D2-A20F-955CC922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C38BA-F5E5-47DE-8EC7-44C23006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EE22-A906-4407-A47A-D104E143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BEFDC-725F-45EA-8107-C0F5643E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22FA8-FE6E-403C-B6C4-4C199346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84009-099E-47AB-B7E6-8FE63E92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7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B30F-364D-4F9A-829E-98DB86AF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1079-CC36-463D-8B40-04857D31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7A580-3A01-4A59-A51C-3BF86136A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B2B1A-ECC7-4E67-8759-2D6F2A8F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82242-4F27-48EB-92BA-AC72095D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7A646-C8CC-406E-81C2-2346E776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9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F2BA-248A-46D5-A77A-6F46EEA3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E526B3-7F41-4F75-B28A-51EFDA604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9B865-5604-4A97-83C9-3E76C8C72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EF25A-ADA7-4525-B2C1-DF151F7E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90205-E891-475F-9108-D1BD2649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20390-9888-4E34-8D1A-FD13BA58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3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421BB-21A9-407F-B598-413F6056B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71F84-F73E-46EF-87BD-26780B848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CE72B-BCE9-413B-AF11-DEDF8F43F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5E22-BAC9-40F7-8C74-61B305413DB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B65B-5554-4F9E-8316-0CBCB033D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12BED-FF58-4628-9064-3486104F1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B61A-87AA-4490-B631-BBE5CB5F9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CA46CA-98F7-4BC9-A4EA-62CB25509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6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183DAA-5FB7-4594-9958-318CDFCB9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5654" y="110782"/>
            <a:ext cx="5794088" cy="4586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CA0609-805A-4E52-A878-E27DEEE5FB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702" y="110782"/>
            <a:ext cx="5646103" cy="4586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FF7433-D42F-4F37-9498-774FA3326439}"/>
              </a:ext>
            </a:extLst>
          </p:cNvPr>
          <p:cNvSpPr txBox="1"/>
          <p:nvPr/>
        </p:nvSpPr>
        <p:spPr>
          <a:xfrm>
            <a:off x="179992" y="4438894"/>
            <a:ext cx="11802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পানিতে বর্জ্য এবং ক্ষতিকর পদার্থ মিশ্রিত থাকে। </a:t>
            </a:r>
            <a:endParaRPr lang="en-US" sz="72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79D074-51CA-4C31-B80B-5A714EF6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19" y="248605"/>
            <a:ext cx="3938954" cy="5153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502605-2E1A-4042-A888-96C885A93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2794" y="248604"/>
            <a:ext cx="3826412" cy="5153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BE9EA-1405-421A-B87C-40826D6B429B}"/>
              </a:ext>
            </a:extLst>
          </p:cNvPr>
          <p:cNvSpPr txBox="1"/>
          <p:nvPr/>
        </p:nvSpPr>
        <p:spPr>
          <a:xfrm>
            <a:off x="618979" y="5792460"/>
            <a:ext cx="1133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পানিতে গোসল করলে চর্মরোগসহ অন্যান্য রোগ হয়।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5DA30-94F5-4BCC-AD48-AAFDB6B812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1127" y="248604"/>
            <a:ext cx="3826412" cy="5153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936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79D074-51CA-4C31-B80B-5A714EF6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461" y="117272"/>
            <a:ext cx="5500468" cy="5440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502605-2E1A-4042-A888-96C885A93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3852" y="117272"/>
            <a:ext cx="5753687" cy="5440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BE9EA-1405-421A-B87C-40826D6B429B}"/>
              </a:ext>
            </a:extLst>
          </p:cNvPr>
          <p:cNvSpPr txBox="1"/>
          <p:nvPr/>
        </p:nvSpPr>
        <p:spPr>
          <a:xfrm>
            <a:off x="618979" y="5792460"/>
            <a:ext cx="1133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পান করলে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9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1CA73D-9D01-4F11-84E0-495EDEF9F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159" y="3039464"/>
            <a:ext cx="5675735" cy="2849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48030D-9E69-4533-8793-DD2599068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8" r="26328"/>
          <a:stretch/>
        </p:blipFill>
        <p:spPr>
          <a:xfrm>
            <a:off x="6246054" y="3039465"/>
            <a:ext cx="5660787" cy="28490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1E90C4-9324-467B-A9BE-F59C591DA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270" y="94371"/>
            <a:ext cx="5587515" cy="2849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E00CA1-C42F-478A-99F9-4790CCA1510F}"/>
              </a:ext>
            </a:extLst>
          </p:cNvPr>
          <p:cNvSpPr txBox="1"/>
          <p:nvPr/>
        </p:nvSpPr>
        <p:spPr>
          <a:xfrm>
            <a:off x="0" y="5888504"/>
            <a:ext cx="12041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উদরাময়,আমাশয়,কলেরা,টাইফয়েডের মতো রোগে আক্রান্ত হতে পারে।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E0693B-C4B3-43A7-8E09-F0C3D0189B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6055" y="94370"/>
            <a:ext cx="5616675" cy="28490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411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326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B22389-22C6-4A17-B700-7B4CBB58D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817" y="418635"/>
            <a:ext cx="5789183" cy="40610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161C9A-EE36-4138-8FE2-A9A94D79AD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17236" y="418635"/>
            <a:ext cx="5653527" cy="40610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03E828-C199-4D06-9AE1-6DFDFDA1CFDB}"/>
              </a:ext>
            </a:extLst>
          </p:cNvPr>
          <p:cNvSpPr txBox="1"/>
          <p:nvPr/>
        </p:nvSpPr>
        <p:spPr>
          <a:xfrm>
            <a:off x="0" y="526131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মানুষের ব্যবহারের জন্য নিরাপদ নয়।</a:t>
            </a:r>
            <a:endParaRPr lang="en-US" sz="60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736AD93B-8427-4EE4-8164-DD3B9F05FDAF}"/>
              </a:ext>
            </a:extLst>
          </p:cNvPr>
          <p:cNvSpPr/>
          <p:nvPr/>
        </p:nvSpPr>
        <p:spPr>
          <a:xfrm>
            <a:off x="196199" y="519465"/>
            <a:ext cx="6010418" cy="38185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71641963-C4AB-41FA-BE89-9ABF4E9F4A39}"/>
              </a:ext>
            </a:extLst>
          </p:cNvPr>
          <p:cNvSpPr/>
          <p:nvPr/>
        </p:nvSpPr>
        <p:spPr>
          <a:xfrm>
            <a:off x="5874765" y="519464"/>
            <a:ext cx="6010418" cy="38185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4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823"/>
            <a:ext cx="12192000" cy="68503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CBED17-752D-4F5F-9FF1-A59E68885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9986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10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00AA30-FE37-440A-88DC-4BBA4E8E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">
                                            <p:graphicEl>
                                              <a:dgm id="{0000AA30-FE37-440A-88DC-4BBA4E8EB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">
                                            <p:graphicEl>
                                              <a:dgm id="{0000AA30-FE37-440A-88DC-4BBA4E8E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">
                                            <p:graphicEl>
                                              <a:dgm id="{0000AA30-FE37-440A-88DC-4BBA4E8E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graphicEl>
                                              <a:dgm id="{0000AA30-FE37-440A-88DC-4BBA4E8E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2875C2-8C38-4912-9087-36582713F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">
                                            <p:graphicEl>
                                              <a:dgm id="{6A2875C2-8C38-4912-9087-36582713F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">
                                            <p:graphicEl>
                                              <a:dgm id="{6A2875C2-8C38-4912-9087-36582713F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">
                                            <p:graphicEl>
                                              <a:dgm id="{6A2875C2-8C38-4912-9087-36582713F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>
                                            <p:graphicEl>
                                              <a:dgm id="{6A2875C2-8C38-4912-9087-36582713F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823"/>
            <a:ext cx="12192000" cy="68503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CBED17-752D-4F5F-9FF1-A59E68885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699555"/>
              </p:ext>
            </p:extLst>
          </p:nvPr>
        </p:nvGraphicFramePr>
        <p:xfrm>
          <a:off x="174170" y="0"/>
          <a:ext cx="11901715" cy="673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10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0105-0328-4746-9B85-00BBB2161A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FB5E03-4053-4820-85E5-52936288A6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2087B-4E56-4524-BBA4-30A7201955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A03DE-02B7-45D2-95E0-87E257BA52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51167-B9E5-4EDB-839B-71FA0FAACA8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E6916-8FFD-4038-8C0C-945DEE806D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546E4-3EDD-4BAF-AFE0-8D76FBB288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9E97D-686E-400F-AC06-08D6A4CC20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24196-1F47-42A3-A971-91608F0E5F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CBFC6-7E01-468D-8847-565C45184F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763CA-FDB0-4BE7-9005-664CEDD15E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735B6C-9B9B-444F-91A3-FB4B79B4C0CA}"/>
              </a:ext>
            </a:extLst>
          </p:cNvPr>
          <p:cNvSpPr txBox="1"/>
          <p:nvPr/>
        </p:nvSpPr>
        <p:spPr>
          <a:xfrm>
            <a:off x="215264" y="4734342"/>
            <a:ext cx="104996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বিজ্ঞান বই এর ২৮ নং পৃষ্ঠা খোল এবং পড়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F3B051-6DB7-4252-B101-1E0858259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4" y="157150"/>
            <a:ext cx="3132846" cy="45771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03FDBC-8FE4-44D7-9C8D-097284995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157150"/>
            <a:ext cx="5064369" cy="3570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645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DE43F7-0346-4E4B-8E69-FFDC0F6BF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3" y="166865"/>
            <a:ext cx="4801567" cy="26888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559CA49-0AEE-4499-B54A-AF66CF2F8DE1}"/>
              </a:ext>
            </a:extLst>
          </p:cNvPr>
          <p:cNvSpPr/>
          <p:nvPr/>
        </p:nvSpPr>
        <p:spPr>
          <a:xfrm>
            <a:off x="5570806" y="345831"/>
            <a:ext cx="3606018" cy="162980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8575497-2EC8-4D69-8639-3DD8CCACCFDE}"/>
              </a:ext>
            </a:extLst>
          </p:cNvPr>
          <p:cNvSpPr/>
          <p:nvPr/>
        </p:nvSpPr>
        <p:spPr>
          <a:xfrm>
            <a:off x="275784" y="3319975"/>
            <a:ext cx="1674055" cy="84406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ABEDD83-1307-4A42-AA6F-8EDB3CBC8E57}"/>
              </a:ext>
            </a:extLst>
          </p:cNvPr>
          <p:cNvSpPr/>
          <p:nvPr/>
        </p:nvSpPr>
        <p:spPr>
          <a:xfrm>
            <a:off x="275783" y="4454765"/>
            <a:ext cx="1674055" cy="84406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03B4569-5003-4E90-9FC5-B18C41F13F4D}"/>
              </a:ext>
            </a:extLst>
          </p:cNvPr>
          <p:cNvSpPr/>
          <p:nvPr/>
        </p:nvSpPr>
        <p:spPr>
          <a:xfrm>
            <a:off x="275783" y="5668107"/>
            <a:ext cx="1674055" cy="844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দল-৩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AC2A38D-0E43-4AC1-83C0-148FB5435B16}"/>
              </a:ext>
            </a:extLst>
          </p:cNvPr>
          <p:cNvSpPr/>
          <p:nvPr/>
        </p:nvSpPr>
        <p:spPr>
          <a:xfrm>
            <a:off x="2135817" y="3374487"/>
            <a:ext cx="9780399" cy="73503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৩টি কারণ লিখ।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1EE22D-CDF9-4734-9D52-E3C58CF2A8F2}"/>
              </a:ext>
            </a:extLst>
          </p:cNvPr>
          <p:cNvSpPr/>
          <p:nvPr/>
        </p:nvSpPr>
        <p:spPr>
          <a:xfrm>
            <a:off x="2135816" y="4439526"/>
            <a:ext cx="9780399" cy="73503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২টি প্রভাব লিখ।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D87C867-9EBA-407A-8585-74B8CFB096FE}"/>
              </a:ext>
            </a:extLst>
          </p:cNvPr>
          <p:cNvSpPr/>
          <p:nvPr/>
        </p:nvSpPr>
        <p:spPr>
          <a:xfrm>
            <a:off x="2135815" y="5777132"/>
            <a:ext cx="9780399" cy="73503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পান করলে কি কি রোগ হতে পারে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11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9810155-0CCE-44DA-B482-6D0542C4128D}"/>
              </a:ext>
            </a:extLst>
          </p:cNvPr>
          <p:cNvSpPr/>
          <p:nvPr/>
        </p:nvSpPr>
        <p:spPr>
          <a:xfrm>
            <a:off x="5022166" y="858129"/>
            <a:ext cx="3587262" cy="157558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E70FB-6520-4334-B7D8-B5CCBB952ECF}"/>
              </a:ext>
            </a:extLst>
          </p:cNvPr>
          <p:cNvSpPr txBox="1"/>
          <p:nvPr/>
        </p:nvSpPr>
        <p:spPr>
          <a:xfrm>
            <a:off x="450166" y="3601329"/>
            <a:ext cx="11859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কিভাবে পানি দূষিত হয়?</a:t>
            </a:r>
          </a:p>
          <a:p>
            <a:r>
              <a:rPr lang="bn-BD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দূষিত পানিতে গোসল করলে কি হয়?</a:t>
            </a:r>
          </a:p>
          <a:p>
            <a:r>
              <a:rPr lang="bn-BD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কোন পানি ব্যবহার নিরাপদ নয়?</a:t>
            </a:r>
            <a:endParaRPr 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1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4A9E84-4BEC-4B77-88FA-E8B36318B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54490" y="1247702"/>
            <a:ext cx="4441950" cy="2741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DC31A6-F6BE-423D-8D8F-4FF64FE10A23}"/>
              </a:ext>
            </a:extLst>
          </p:cNvPr>
          <p:cNvSpPr txBox="1"/>
          <p:nvPr/>
        </p:nvSpPr>
        <p:spPr>
          <a:xfrm>
            <a:off x="5256628" y="3942471"/>
            <a:ext cx="693537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5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1308AB-A383-454F-B733-D3FE065DCA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8" b="13018"/>
          <a:stretch/>
        </p:blipFill>
        <p:spPr>
          <a:xfrm>
            <a:off x="403053" y="2307102"/>
            <a:ext cx="3367088" cy="3516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B36F31-94C7-4E88-AA7F-CB4436CE5C11}"/>
              </a:ext>
            </a:extLst>
          </p:cNvPr>
          <p:cNvSpPr/>
          <p:nvPr/>
        </p:nvSpPr>
        <p:spPr>
          <a:xfrm>
            <a:off x="815926" y="647114"/>
            <a:ext cx="2250831" cy="1012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74975D-D98F-4790-899F-33043E026623}"/>
              </a:ext>
            </a:extLst>
          </p:cNvPr>
          <p:cNvSpPr txBox="1"/>
          <p:nvPr/>
        </p:nvSpPr>
        <p:spPr>
          <a:xfrm>
            <a:off x="4227341" y="3044279"/>
            <a:ext cx="6309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কিভাবে পানি দূষণ রোধ করা যায়?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23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" y="0"/>
            <a:ext cx="12079459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CA3266-73EA-4958-A026-F8B503625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" y="126609"/>
            <a:ext cx="4301322" cy="6562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02C469-2A0D-44EC-AA81-7E5C4086BFCE}"/>
              </a:ext>
            </a:extLst>
          </p:cNvPr>
          <p:cNvSpPr txBox="1"/>
          <p:nvPr/>
        </p:nvSpPr>
        <p:spPr>
          <a:xfrm>
            <a:off x="4301322" y="787789"/>
            <a:ext cx="789067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54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D94D686-C55A-42FD-8BEE-966C3948CB0B}"/>
              </a:ext>
            </a:extLst>
          </p:cNvPr>
          <p:cNvSpPr/>
          <p:nvPr/>
        </p:nvSpPr>
        <p:spPr>
          <a:xfrm>
            <a:off x="673768" y="463862"/>
            <a:ext cx="3699803" cy="8721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F4D0AE-D052-4CD4-A322-F60F6FEAE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1799921"/>
            <a:ext cx="3112008" cy="3910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450843-F50C-4288-9A27-5C82A2477D13}"/>
              </a:ext>
            </a:extLst>
          </p:cNvPr>
          <p:cNvSpPr txBox="1"/>
          <p:nvPr/>
        </p:nvSpPr>
        <p:spPr>
          <a:xfrm>
            <a:off x="4045201" y="2141620"/>
            <a:ext cx="81467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কৃষ্ণপদ বর্মন</a:t>
            </a:r>
          </a:p>
          <a:p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বাদামতলা ডি.এন.সরকারি প্রাথমিক বিদ্যালয়</a:t>
            </a:r>
          </a:p>
          <a:p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দাকোপ,খুলনা।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4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39AD567-7525-4A2A-A3EC-8AE3F496B4F7}"/>
              </a:ext>
            </a:extLst>
          </p:cNvPr>
          <p:cNvSpPr/>
          <p:nvPr/>
        </p:nvSpPr>
        <p:spPr>
          <a:xfrm>
            <a:off x="295421" y="140677"/>
            <a:ext cx="4783016" cy="13927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8C562-58BF-430C-BDDA-50DF0CD93413}"/>
              </a:ext>
            </a:extLst>
          </p:cNvPr>
          <p:cNvSpPr txBox="1"/>
          <p:nvPr/>
        </p:nvSpPr>
        <p:spPr>
          <a:xfrm>
            <a:off x="2686929" y="2610683"/>
            <a:ext cx="7399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-৩য় 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বিষয়-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৪(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64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" y="98474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028F14-A643-4C03-8AA0-45AB7F021135}"/>
              </a:ext>
            </a:extLst>
          </p:cNvPr>
          <p:cNvSpPr txBox="1"/>
          <p:nvPr/>
        </p:nvSpPr>
        <p:spPr>
          <a:xfrm>
            <a:off x="162355" y="3527474"/>
            <a:ext cx="122412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পানীয়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পানের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৩.৪.১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অপচয়ের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পরিনাম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53D1C-0DC9-48F2-A819-D55957DE1B15}"/>
              </a:ext>
            </a:extLst>
          </p:cNvPr>
          <p:cNvSpPr txBox="1"/>
          <p:nvPr/>
        </p:nvSpPr>
        <p:spPr>
          <a:xfrm>
            <a:off x="3472375" y="1374853"/>
            <a:ext cx="4290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endParaRPr lang="en-US" sz="6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39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6F40383-A6FE-4227-9922-9EF18EBE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8294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37A13A7-8404-413C-A395-37A3AF2CAA82}"/>
              </a:ext>
            </a:extLst>
          </p:cNvPr>
          <p:cNvSpPr txBox="1"/>
          <p:nvPr/>
        </p:nvSpPr>
        <p:spPr>
          <a:xfrm>
            <a:off x="3430171" y="5688706"/>
            <a:ext cx="5331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ছবি দেখি এবং বলি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9E2F72-4CF1-46B7-A0A5-E3487BDEC7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5" y="287991"/>
            <a:ext cx="5573874" cy="542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3A757-98B1-43EC-88F8-61A8180953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65214"/>
            <a:ext cx="5729431" cy="54234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938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4C8ED9-71E1-48B4-B2D2-416C3226800C}"/>
              </a:ext>
            </a:extLst>
          </p:cNvPr>
          <p:cNvSpPr txBox="1"/>
          <p:nvPr/>
        </p:nvSpPr>
        <p:spPr>
          <a:xfrm>
            <a:off x="731520" y="1716258"/>
            <a:ext cx="7104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FBAFC-18B0-48B3-BB65-385C63ECDACB}"/>
              </a:ext>
            </a:extLst>
          </p:cNvPr>
          <p:cNvSpPr txBox="1"/>
          <p:nvPr/>
        </p:nvSpPr>
        <p:spPr>
          <a:xfrm>
            <a:off x="3114883" y="3671649"/>
            <a:ext cx="4397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</a:t>
            </a:r>
            <a:endParaRPr lang="en-US" sz="9600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5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E327DF-85AC-4519-8693-EC35CE73A5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95"/>
          <a:stretch/>
        </p:blipFill>
        <p:spPr>
          <a:xfrm>
            <a:off x="6316394" y="204492"/>
            <a:ext cx="5663053" cy="5141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E2345A-D893-4C86-A86F-043C72061A56}"/>
              </a:ext>
            </a:extLst>
          </p:cNvPr>
          <p:cNvSpPr txBox="1"/>
          <p:nvPr/>
        </p:nvSpPr>
        <p:spPr>
          <a:xfrm>
            <a:off x="438849" y="5637844"/>
            <a:ext cx="1095719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ক্ষতিকর বস্তু পানিতে মিশলে পানি দূষিত হয়।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A84C6A-B3A8-4E78-96A4-220B37CEBE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553" y="204493"/>
            <a:ext cx="5470795" cy="5141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67478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0A5740-761D-4A8D-945E-EB9CF040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D6B19D-3344-4D4C-AD44-8AB95D5B0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91" y="241609"/>
            <a:ext cx="5683346" cy="42765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42F008-96CD-4A47-A738-D14545B6E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0462" y="140677"/>
            <a:ext cx="5683347" cy="43775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4A0DD7-3276-4F67-B049-0A64306B4C48}"/>
              </a:ext>
            </a:extLst>
          </p:cNvPr>
          <p:cNvSpPr txBox="1"/>
          <p:nvPr/>
        </p:nvSpPr>
        <p:spPr>
          <a:xfrm>
            <a:off x="178191" y="4778331"/>
            <a:ext cx="11835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তেল,ময়লা আবর্জনা এবং অন্যান্য ক্ষতিকর বর্জ্য ফেললে পানি দূষিত হয়। </a:t>
            </a:r>
            <a:endParaRPr lang="en-US" sz="60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1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238</Words>
  <Application>Microsoft Office PowerPoint</Application>
  <PresentationFormat>Widescreen</PresentationFormat>
  <Paragraphs>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197</cp:revision>
  <dcterms:created xsi:type="dcterms:W3CDTF">2020-11-29T16:25:06Z</dcterms:created>
  <dcterms:modified xsi:type="dcterms:W3CDTF">2021-02-20T01:24:55Z</dcterms:modified>
</cp:coreProperties>
</file>