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2" r:id="rId5"/>
    <p:sldId id="263" r:id="rId6"/>
    <p:sldId id="262" r:id="rId7"/>
    <p:sldId id="280" r:id="rId8"/>
    <p:sldId id="290" r:id="rId9"/>
    <p:sldId id="289" r:id="rId10"/>
    <p:sldId id="264" r:id="rId11"/>
    <p:sldId id="287" r:id="rId12"/>
    <p:sldId id="284" r:id="rId13"/>
    <p:sldId id="271" r:id="rId14"/>
    <p:sldId id="291" r:id="rId15"/>
    <p:sldId id="294" r:id="rId16"/>
    <p:sldId id="297" r:id="rId17"/>
    <p:sldId id="298" r:id="rId18"/>
    <p:sldId id="299" r:id="rId19"/>
    <p:sldId id="307" r:id="rId20"/>
    <p:sldId id="296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663300"/>
    <a:srgbClr val="532098"/>
    <a:srgbClr val="FF00FF"/>
    <a:srgbClr val="FF99CC"/>
    <a:srgbClr val="7030A0"/>
    <a:srgbClr val="003300"/>
    <a:srgbClr val="00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6C34-6A2B-4B29-8440-A0378932500F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2F896-6D00-4063-8657-AEE4A860C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F896-6D00-4063-8657-AEE4A860C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1373-47DD-4EE4-94CA-42C14C32109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54E8-47C5-4D43-ABF5-C7AB04153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mdkhairul000555@gmail.com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941689" y="214489"/>
            <a:ext cx="7789333" cy="1253067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1022" y="379357"/>
            <a:ext cx="745066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আসসালামু</a:t>
            </a:r>
            <a:r>
              <a:rPr lang="en-US" sz="54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</a:rPr>
              <a:t>আলাইকুম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328" y="1467555"/>
            <a:ext cx="10439157" cy="5390445"/>
          </a:xfrm>
          <a:prstGeom prst="roundRect">
            <a:avLst>
              <a:gd name="adj" fmla="val 184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41689" y="1736257"/>
            <a:ext cx="756355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ক্লাসে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3600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b="1" dirty="0">
              <a:ln w="12700">
                <a:solidFill>
                  <a:srgbClr val="FF0066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1" y="2607826"/>
            <a:ext cx="8451668" cy="3793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68050" y="49059"/>
            <a:ext cx="6950270" cy="8728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 dirty="0">
              <a:ln>
                <a:solidFill>
                  <a:srgbClr val="FF00FF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124" y="106632"/>
            <a:ext cx="644412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ঘুষের</a:t>
            </a:r>
            <a:r>
              <a:rPr lang="en-US" sz="4400" b="1" dirty="0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বহুমুখি</a:t>
            </a:r>
            <a:r>
              <a:rPr lang="en-US" sz="4400" b="1" dirty="0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FF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রূপ</a:t>
            </a:r>
            <a:endParaRPr lang="en-US" sz="4400" b="1" dirty="0">
              <a:ln>
                <a:solidFill>
                  <a:srgbClr val="FF00FF"/>
                </a:solidFill>
              </a:ln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4274" y="979488"/>
            <a:ext cx="11041040" cy="55213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36620" y="1324104"/>
            <a:ext cx="10096348" cy="483209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কোন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ব্যক্তির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জন্য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সুপারিশ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উপঢৌকন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গ্রহণ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করাই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ঘুষ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2400" b="1" dirty="0" smtClean="0">
              <a:ln w="22225">
                <a:solidFill>
                  <a:srgbClr val="002060"/>
                </a:solidFill>
                <a:prstDash val="solid"/>
              </a:ln>
              <a:solidFill>
                <a:srgbClr val="FF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20" y="1359354"/>
            <a:ext cx="4280672" cy="3395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20" y="1359354"/>
            <a:ext cx="2343150" cy="3395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98" y="1359354"/>
            <a:ext cx="2867025" cy="33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8644" y="221885"/>
            <a:ext cx="5217346" cy="11366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738" y="374712"/>
            <a:ext cx="421930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দলীয়</a:t>
            </a:r>
            <a:r>
              <a:rPr lang="en-US" sz="4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কাজঃ</a:t>
            </a:r>
            <a:endParaRPr lang="en-US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2068" y="1512710"/>
            <a:ext cx="10172170" cy="455947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529" y="2267977"/>
            <a:ext cx="8114947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প্রতিটি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দল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কাজে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ঘুষ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লেন-দেন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হয়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তার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একটি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তালিকা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পোষ্টার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পেপারে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উপস্থাপন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কর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….</a:t>
            </a:r>
            <a:endParaRPr lang="en-US" sz="4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00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378" y="1169803"/>
            <a:ext cx="11790199" cy="55183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46340" y="189775"/>
            <a:ext cx="6798551" cy="10127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381" y="325846"/>
            <a:ext cx="606846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    </a:t>
            </a:r>
            <a:r>
              <a:rPr lang="en-US" sz="40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হাদিসের</a:t>
            </a:r>
            <a:r>
              <a:rPr lang="en-US" sz="4000" b="1" dirty="0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ভাষায়</a:t>
            </a:r>
            <a:r>
              <a:rPr lang="en-US" sz="4000" b="1" dirty="0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ঘুষ</a:t>
            </a:r>
            <a:endParaRPr lang="en-US" sz="12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454" y="1666834"/>
            <a:ext cx="10816046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রাসূল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(স.)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ঘুষকে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এভাবে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সজ্ঞায়িত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,</a:t>
            </a:r>
          </a:p>
          <a:p>
            <a:pPr algn="ctr"/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‘‘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কারো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সুপারিশ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করল,আর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প্রতিদানস্বরূপ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উপহার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দেওয়া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হলে,সে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যদি</a:t>
            </a:r>
            <a:r>
              <a:rPr lang="en-US" sz="40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করে,তবে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সুদের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দরজাসমূহের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বড়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দরজায়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উপস্থিত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হবে</a:t>
            </a:r>
            <a:r>
              <a:rPr lang="en-US" sz="40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’’।</a:t>
            </a:r>
            <a:r>
              <a:rPr lang="en-US" sz="48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4297" y="174264"/>
            <a:ext cx="8360229" cy="10950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258" y="364882"/>
            <a:ext cx="7811199" cy="769441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ঘুষের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কুফল</a:t>
            </a:r>
            <a:r>
              <a:rPr lang="en-US" sz="44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sz="44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454" y="1493631"/>
            <a:ext cx="11601451" cy="52429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279" y="1852938"/>
            <a:ext cx="10888910" cy="4524315"/>
          </a:xfrm>
          <a:prstGeom prst="rect">
            <a:avLst/>
          </a:prstGeom>
          <a:solidFill>
            <a:srgbClr val="7030A0"/>
          </a:solidFill>
          <a:ln>
            <a:solidFill>
              <a:srgbClr val="FF006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800" b="1" dirty="0" smtClean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ঘুষ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লেন-দেনের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মাধ্যমে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অন্যের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অধিকার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ক্ষুন্ন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হয়</a:t>
            </a:r>
            <a:r>
              <a:rPr lang="en-US" sz="4800" b="1" dirty="0" smtClean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4800" b="1" dirty="0">
              <a:ln w="66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3" y="1985554"/>
            <a:ext cx="4268942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29" y="1985553"/>
            <a:ext cx="3281677" cy="2530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1985553"/>
            <a:ext cx="2984863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2834" y="100144"/>
            <a:ext cx="6596743" cy="10493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70C0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033" y="366105"/>
            <a:ext cx="578684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কতিপয়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ব্যক্তির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rgbClr val="00B05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প্রভাব</a:t>
            </a:r>
            <a:endParaRPr lang="en-US" sz="1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634" y="1278397"/>
            <a:ext cx="11639005" cy="55796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00B050">
                    <a:alpha val="60000"/>
                  </a:srgb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44" y="1806040"/>
            <a:ext cx="10911784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endParaRPr lang="en-US" sz="3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কতিপয়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ব্যক্তি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সম্পদশালী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ও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প্রভাব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বিস্তার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কারী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।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আর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অধিকাংশই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ক্ষতিগ্রস্ত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হয়</a:t>
            </a:r>
            <a:r>
              <a:rPr lang="en-US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98" y="1923370"/>
            <a:ext cx="3219450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32" y="2040935"/>
            <a:ext cx="4715961" cy="26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87417" y="431076"/>
            <a:ext cx="5134069" cy="12932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6659" y="712550"/>
            <a:ext cx="413207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জোড়ায়</a:t>
            </a:r>
            <a:r>
              <a:rPr lang="en-US" sz="4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7104" y="1724298"/>
            <a:ext cx="10072048" cy="47548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327" y="2208912"/>
            <a:ext cx="795760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সংক্ষিপ্ত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লিখঃ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-</a:t>
            </a:r>
          </a:p>
          <a:p>
            <a:pPr algn="ctr"/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১.ঘুষ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গ্রহীতাকে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সকলে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ঘৃণা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</a:p>
          <a:p>
            <a:pPr algn="ctr"/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২.ঘুষ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দেওয়া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এবং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নেওয়া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দুটিই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পাপ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কাজ</a:t>
            </a:r>
            <a:r>
              <a:rPr lang="en-US" sz="4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4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06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278" y="201212"/>
            <a:ext cx="6988351" cy="10154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8697" y="385794"/>
            <a:ext cx="6155241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ঘুষ</a:t>
            </a:r>
            <a:r>
              <a:rPr lang="en-US" sz="3600" b="1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লেন-দেন</a:t>
            </a:r>
            <a:r>
              <a:rPr lang="en-US" sz="3600" b="1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অভিশপ্ত</a:t>
            </a:r>
            <a:r>
              <a:rPr lang="en-US" sz="3600" b="1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কাজ</a:t>
            </a:r>
            <a:endParaRPr lang="en-US" sz="3600" b="1" dirty="0">
              <a:ln w="12700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773" y="1395182"/>
            <a:ext cx="11449108" cy="45353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30" y="1752127"/>
            <a:ext cx="10659290" cy="3970318"/>
          </a:xfrm>
          <a:prstGeom prst="rect">
            <a:avLst/>
          </a:prstGeom>
          <a:solidFill>
            <a:srgbClr val="53209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ঘুঘ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গ্রহিতা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দাতার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অভিশাপ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নাযিল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মহানবি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(স.)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বলেন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অর্থঃ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-‘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ঘুষ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দাতা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ঘুষ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গ্রদিতার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অভিশাপ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বর্ষিত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’। (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ইবনে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মাজাহ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7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2126" y="155215"/>
            <a:ext cx="7667897" cy="902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8" y="221537"/>
            <a:ext cx="6361611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ঘুষ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শাস্তিযোগ্য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অপরাধ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en-US" sz="28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38" y="1224256"/>
            <a:ext cx="11044648" cy="49152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586" y="1466425"/>
            <a:ext cx="9888583" cy="43396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রাসূল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(স.)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হূঁশিয়ার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করে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বলেছেন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,</a:t>
            </a:r>
          </a:p>
          <a:p>
            <a:pPr algn="ctr"/>
            <a:endParaRPr lang="en-US" sz="5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অর্থঃ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-‘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ঘুষ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দাতা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ও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ঘুষ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গ্রহিতা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উভয়ই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জাহান্নামী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’(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তাবরানি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)</a:t>
            </a:r>
            <a:r>
              <a:rPr lang="en-US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6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6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4560" y="38106"/>
            <a:ext cx="8268787" cy="10394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504" y="173106"/>
            <a:ext cx="6186897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ঘুষ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প্রতিরোধে</a:t>
            </a:r>
            <a:r>
              <a:rPr lang="en-US" sz="4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ইসলাম</a:t>
            </a:r>
            <a:endParaRPr lang="en-US" sz="4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5130" y="1149205"/>
            <a:ext cx="11625943" cy="55389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116" y="1307691"/>
            <a:ext cx="10864203" cy="5078313"/>
          </a:xfrm>
          <a:prstGeom prst="rect">
            <a:avLst/>
          </a:prstGeom>
          <a:solidFill>
            <a:schemeClr val="accent6"/>
          </a:solidFill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numCol="1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মহান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আল্লাহ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3600" b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বলেছেন</a:t>
            </a:r>
            <a:r>
              <a:rPr lang="en-US" sz="36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  <a:endParaRPr lang="en-US" sz="3600" b="1" i="1" dirty="0" smtClean="0">
              <a:ln w="22225">
                <a:solidFill>
                  <a:srgbClr val="0033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আপনি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বলুন,হারাম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ও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অপবিত্র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জীবিকা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এবং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পবিত্র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জীবিকা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সমান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নয়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যদিও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হারামের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আধিক্য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তোমাকে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বিস্মিত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করে।কাজেই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হে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বুদ্ধিমানগণ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,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আল্লাহকে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ভয়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কর-যাতে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সফলকাম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হতে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পারো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,। (</a:t>
            </a:r>
            <a:r>
              <a:rPr lang="en-US" sz="3600" b="1" i="1" dirty="0" err="1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সূরা</a:t>
            </a:r>
            <a:r>
              <a:rPr lang="en-US" sz="3600" b="1" i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আল-মায়িদা,আয়াত-১০০)</a:t>
            </a:r>
            <a:endParaRPr lang="en-US" sz="3600" b="1" i="1" dirty="0">
              <a:ln w="22225">
                <a:solidFill>
                  <a:srgbClr val="0033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2753" y="78376"/>
            <a:ext cx="6466117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3280" y="316021"/>
            <a:ext cx="45850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ঘৃণিত</a:t>
            </a:r>
            <a:r>
              <a:rPr lang="en-US" sz="4800" b="1" dirty="0" smtClean="0">
                <a:ln>
                  <a:solidFill>
                    <a:srgbClr val="532098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532098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অপরাধ</a:t>
            </a:r>
            <a:endParaRPr lang="en-US" sz="4800" b="1" dirty="0">
              <a:ln>
                <a:solidFill>
                  <a:srgbClr val="532098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943" y="1881051"/>
            <a:ext cx="11808823" cy="4376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634" y="2176254"/>
            <a:ext cx="1075944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মহানবি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(স.)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বলেছেন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‘‘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যার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হাতে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আমার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প্রাণ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তাঁর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কসম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!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ব্যক্তি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যা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হিসাবে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গ্রহণ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করবে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কিয়ামতের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দিন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নিয়েই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উস্থিত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হবে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।’’(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আল-হাদিস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en-US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42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29138" y="3203"/>
            <a:ext cx="3500437" cy="923268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1290" y="87848"/>
            <a:ext cx="3079685" cy="769441"/>
          </a:xfrm>
          <a:prstGeom prst="rect">
            <a:avLst/>
          </a:prstGeom>
          <a:solidFill>
            <a:srgbClr val="92D050"/>
          </a:solidFill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পরিচিতি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flipH="1">
            <a:off x="6211417" y="1248010"/>
            <a:ext cx="45719" cy="5194856"/>
          </a:xfrm>
          <a:prstGeom prst="diagStrip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2230" y="863277"/>
            <a:ext cx="4724124" cy="812792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525983" y="1001763"/>
            <a:ext cx="321704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শিক্ষক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পরিচিতি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564487" y="926472"/>
            <a:ext cx="4836938" cy="9063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7417601" y="1096994"/>
            <a:ext cx="313070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পাঠ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পরিচিতি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414338" y="1913850"/>
            <a:ext cx="5663087" cy="4566166"/>
          </a:xfrm>
          <a:prstGeom prst="fra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91128" y="1931577"/>
            <a:ext cx="5079998" cy="4548438"/>
          </a:xfrm>
          <a:prstGeom prst="frame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156" y="1913850"/>
            <a:ext cx="4775449" cy="43396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মোঃ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খাইরুল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en-US" sz="2800" b="1" dirty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সহকারি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(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শিবগঞ্জ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উচ্চ</a:t>
            </a:r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মহাদেবপুর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800" b="1" dirty="0" err="1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নওগাঁ</a:t>
            </a:r>
            <a:endParaRPr lang="en-US" sz="2800" b="1" dirty="0" smtClean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5"/>
              </a:rPr>
              <a:t>mdkhairul000555@gmail.com</a:t>
            </a:r>
            <a:r>
              <a:rPr lang="en-US" sz="2400" b="1" dirty="0" smtClean="0">
                <a:ln w="9525">
                  <a:solidFill>
                    <a:srgbClr val="660066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2400" b="1" dirty="0">
              <a:ln w="9525">
                <a:solidFill>
                  <a:srgbClr val="660066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956" y="2154326"/>
            <a:ext cx="5079998" cy="39703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ইসলাম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</a:t>
            </a:r>
            <a:r>
              <a:rPr lang="en-US" sz="2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নৈতিক</a:t>
            </a:r>
            <a:r>
              <a:rPr lang="en-US" sz="2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শিক্ষা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শ্রেণিঃ৮ম</a:t>
            </a: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অধ্যায়ঃ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চতুর্থ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১৪</a:t>
            </a:r>
          </a:p>
          <a:p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সময়ঃ</a:t>
            </a:r>
            <a:r>
              <a:rPr lang="en-US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৫০ </a:t>
            </a:r>
            <a:r>
              <a:rPr lang="en-US" sz="2800" b="1" dirty="0" err="1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মিনিট</a:t>
            </a:r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63158" y="2430137"/>
            <a:ext cx="1882722" cy="1127452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841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1535" y="364942"/>
            <a:ext cx="4036423" cy="103418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067" y="497312"/>
            <a:ext cx="3531358" cy="7694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মূল্যায়ণ</a:t>
            </a:r>
            <a:endParaRPr lang="en-US" sz="2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7626" y="1508510"/>
            <a:ext cx="11064239" cy="513275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2411" y="1713930"/>
            <a:ext cx="9914708" cy="4832092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en-US" sz="4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en-US" sz="4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১.ঘুষ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একটি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সামাজিক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ও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রাষ্ট্রীয়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এবং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দন্ডনীয়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অপরাধ</a:t>
            </a:r>
            <a:endParaRPr lang="en-US" sz="44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rgbClr val="FF00FF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২.ইসলামে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ঘুষের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স্থান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নেই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।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সংক্ষিপ্ত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আলোচনা</a:t>
            </a:r>
            <a:r>
              <a:rPr lang="en-US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rgbClr val="FF00FF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883747"/>
            <a:ext cx="8396802" cy="16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0496" y="191070"/>
            <a:ext cx="6373504" cy="13101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0430" y="305297"/>
            <a:ext cx="4531056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বাড়ির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কাজ</a:t>
            </a:r>
            <a:endParaRPr lang="en-US" sz="6000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784" y="1501254"/>
            <a:ext cx="11600597" cy="50040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064" y="2347001"/>
            <a:ext cx="9800368" cy="28623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‘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ঘুষ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দাতা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ও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গ্রহিতার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জন্য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রয়েছে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জাহান্নাম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’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আলোচনা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</a:t>
            </a:r>
            <a:r>
              <a:rPr lang="en-US" sz="6000" b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……</a:t>
            </a:r>
            <a:endParaRPr lang="en-US" sz="6000" b="1" dirty="0">
              <a:ln w="22225">
                <a:solidFill>
                  <a:srgbClr val="663300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766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57099" y="148284"/>
            <a:ext cx="5377217" cy="13086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833" y="388930"/>
            <a:ext cx="4874777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সবাইকে</a:t>
            </a:r>
            <a:r>
              <a:rPr lang="en-US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ধন্যবাদ</a:t>
            </a:r>
            <a:endParaRPr lang="en-US" sz="4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8512" y="1629200"/>
            <a:ext cx="4749420" cy="696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আল্লাহ</a:t>
            </a:r>
            <a:r>
              <a:rPr lang="en-US" sz="4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হাফেজ</a:t>
            </a:r>
            <a:endParaRPr lang="en-US" sz="44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81051" y="2497454"/>
            <a:ext cx="8164286" cy="41945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09" y="2803037"/>
            <a:ext cx="6100354" cy="32699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31750"/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</p:pic>
    </p:spTree>
    <p:extLst>
      <p:ext uri="{BB962C8B-B14F-4D97-AF65-F5344CB8AC3E}">
        <p14:creationId xmlns:p14="http://schemas.microsoft.com/office/powerpoint/2010/main" val="14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302931" y="162819"/>
            <a:ext cx="7428897" cy="93072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6198" y="317289"/>
            <a:ext cx="689356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ছবিদুটি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ভালো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করে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দেখ</a:t>
            </a:r>
            <a:endParaRPr lang="en-US" sz="3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8091" y="1345474"/>
            <a:ext cx="10084525" cy="51990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206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059" y="1529645"/>
            <a:ext cx="894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3428" y="5277394"/>
            <a:ext cx="802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ছবি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দুটি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দ্বারা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বোঝায়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?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6633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6633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714311"/>
            <a:ext cx="4537301" cy="2924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55" y="1711008"/>
            <a:ext cx="4404548" cy="29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4621" y="519289"/>
            <a:ext cx="8668104" cy="4978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5013" y="1300329"/>
            <a:ext cx="736731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তোমরা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সবাই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একটু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মাথা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খাটিয়ে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বলো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তো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দেখি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আজকের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পাঠ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শিরোনাম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হবে</a:t>
            </a:r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7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539" y="436127"/>
            <a:ext cx="555331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পাঠ</a:t>
            </a:r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শিরোনামঃ</a:t>
            </a:r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4035" y="1502229"/>
            <a:ext cx="9914709" cy="500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617" y="1787774"/>
            <a:ext cx="8660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ঘুষ</a:t>
            </a:r>
            <a:endParaRPr lang="en-US" sz="4800" b="1" dirty="0" smtClean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96" y="2211372"/>
            <a:ext cx="6802185" cy="3097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00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14800" y="153873"/>
            <a:ext cx="4976950" cy="12046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82161" y="251008"/>
            <a:ext cx="382626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শিখনফল</a:t>
            </a:r>
            <a:endParaRPr lang="en-US" sz="60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04800" y="1528745"/>
            <a:ext cx="11706578" cy="512041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en-US">
              <a:ln>
                <a:solidFill>
                  <a:srgbClr val="FF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906" y="2112768"/>
            <a:ext cx="9210363" cy="3952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</a:t>
            </a:r>
          </a:p>
          <a:p>
            <a:pPr algn="ctr">
              <a:lnSpc>
                <a:spcPts val="4320"/>
              </a:lnSpc>
            </a:pPr>
            <a:r>
              <a:rPr lang="en-US" sz="3600" b="1" dirty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এই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শেষে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শিক্ষার্থীরা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………</a:t>
            </a:r>
          </a:p>
          <a:p>
            <a:pPr algn="ctr">
              <a:lnSpc>
                <a:spcPts val="4320"/>
              </a:lnSpc>
            </a:pPr>
            <a:endParaRPr lang="en-US" sz="3600" b="1" dirty="0" smtClean="0">
              <a:ln w="6600">
                <a:solidFill>
                  <a:srgbClr val="66330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ঘুষের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পরিচয়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বর্ণনা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*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ঘুষের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কুফল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ব্যাখ্যা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</a:p>
          <a:p>
            <a:pPr algn="ctr">
              <a:lnSpc>
                <a:spcPts val="4320"/>
              </a:lnSpc>
            </a:pP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*‘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ঘুষ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প্রতিরোধে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ইসলাম,বিশ্লেষণ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600" b="1" dirty="0" smtClean="0">
                <a:ln w="6600">
                  <a:solidFill>
                    <a:srgbClr val="6633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4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44385" y="143691"/>
            <a:ext cx="6109066" cy="10205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295" y="335388"/>
            <a:ext cx="5068389" cy="646331"/>
          </a:xfrm>
          <a:prstGeom prst="rect">
            <a:avLst/>
          </a:prstGeom>
          <a:solidFill>
            <a:srgbClr val="66330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সকলের</a:t>
            </a:r>
            <a:r>
              <a:rPr lang="en-US" sz="36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অংশগ্রহণ</a:t>
            </a:r>
            <a:endParaRPr lang="en-US" sz="14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1" y="1320343"/>
            <a:ext cx="11495314" cy="37741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3851" y="1798332"/>
            <a:ext cx="9601199" cy="2918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আমরা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একটি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ভডিওি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দেখি</a:t>
            </a:r>
            <a:r>
              <a:rPr lang="en-US" sz="32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।</a:t>
            </a:r>
            <a:endParaRPr lang="en-US" sz="32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lnSpc>
                <a:spcPts val="4320"/>
              </a:lnSpc>
            </a:pPr>
            <a:endParaRPr lang="en-US" sz="32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32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3200" b="1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en-US" sz="4800" b="1" dirty="0" smtClean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09188"/>
              </p:ext>
            </p:extLst>
          </p:nvPr>
        </p:nvGraphicFramePr>
        <p:xfrm>
          <a:off x="4140925" y="2825125"/>
          <a:ext cx="4807132" cy="139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Packager Shell Object" showAsIcon="1" r:id="rId6" imgW="362520" imgH="491040" progId="Package">
                  <p:embed/>
                </p:oleObj>
              </mc:Choice>
              <mc:Fallback>
                <p:oleObj name="Packager Shell Object" showAsIcon="1" r:id="rId6" imgW="3625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0925" y="2825125"/>
                        <a:ext cx="4807132" cy="139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0117" y="0"/>
            <a:ext cx="7044952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একক</a:t>
            </a:r>
            <a:r>
              <a:rPr lang="en-US" sz="6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66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66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কাজ</a:t>
            </a:r>
            <a:endParaRPr lang="en-US" sz="6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364" y="1255594"/>
            <a:ext cx="11859905" cy="541816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6633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651" y="1692320"/>
            <a:ext cx="11335329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নিজ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নিজ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লিখ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ঘুষ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কী</a:t>
            </a:r>
            <a:r>
              <a:rPr lang="en-US" sz="4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7" y="1868804"/>
            <a:ext cx="5603889" cy="2951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45" y="1951259"/>
            <a:ext cx="4412261" cy="28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0436" y="142396"/>
            <a:ext cx="6040042" cy="10076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8924" y="230699"/>
            <a:ext cx="5562246" cy="830997"/>
          </a:xfrm>
          <a:prstGeom prst="rect">
            <a:avLst/>
          </a:prstGeom>
          <a:solidFill>
            <a:srgbClr val="532098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ঘুষের</a:t>
            </a:r>
            <a:r>
              <a:rPr lang="en-US" sz="48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পরিচয়</a:t>
            </a:r>
            <a:endParaRPr lang="en-US" sz="3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0006" y="1331686"/>
            <a:ext cx="11224113" cy="50336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3760" y="1647896"/>
            <a:ext cx="10536603" cy="41549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ঘুষ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অর্থ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উৎকোচ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আরবী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প্রতিশব্দ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‘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রেশওয়াত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’।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অবৈধ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সহায়তার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জন্য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প্রদত্ত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গোপন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পারিতোষিকই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ঘুঘ।কর্তব্যরত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ব্যক্তির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নিকট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থেকে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আদায়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উদ্দেশ্যে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কিছু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দেয়া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ঘুষের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অর্ন্তভুক্ত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8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3258</TotalTime>
  <Words>454</Words>
  <Application>Microsoft Office PowerPoint</Application>
  <PresentationFormat>Widescreen</PresentationFormat>
  <Paragraphs>136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939</cp:revision>
  <cp:lastPrinted>2021-01-31T15:16:47Z</cp:lastPrinted>
  <dcterms:created xsi:type="dcterms:W3CDTF">2021-01-30T16:43:33Z</dcterms:created>
  <dcterms:modified xsi:type="dcterms:W3CDTF">2021-02-21T11:51:47Z</dcterms:modified>
</cp:coreProperties>
</file>