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7" r:id="rId2"/>
    <p:sldId id="287" r:id="rId3"/>
    <p:sldId id="288" r:id="rId4"/>
    <p:sldId id="290" r:id="rId5"/>
    <p:sldId id="291" r:id="rId6"/>
    <p:sldId id="292" r:id="rId7"/>
    <p:sldId id="294" r:id="rId8"/>
    <p:sldId id="298" r:id="rId9"/>
    <p:sldId id="30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8D5F0-EB9A-4E94-AD2B-740F8313E0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4B9D6-5B7D-4963-AE4F-6F5D661A9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5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48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96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87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52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7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7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11016" y="154745"/>
            <a:ext cx="11802794" cy="65555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8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9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0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5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8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9D8C5-7E2F-4529-9F00-7C55F543A65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2042DF-6AFF-410F-900F-8562E37FA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6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6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microsoft.com/office/2007/relationships/hdphoto" Target="../media/hdphoto3.wdp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5.wdp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4DBB54-02F3-419D-A305-B48F3900A7AE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998E4B-499C-4320-B1C7-E479A535D294}"/>
              </a:ext>
            </a:extLst>
          </p:cNvPr>
          <p:cNvSpPr txBox="1"/>
          <p:nvPr/>
        </p:nvSpPr>
        <p:spPr>
          <a:xfrm>
            <a:off x="2731796" y="2180036"/>
            <a:ext cx="6728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D0A0911-9D32-45DE-9D41-BE25835A035F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3B0DBA-C1C9-49AE-91C5-1326C11875C5}"/>
              </a:ext>
            </a:extLst>
          </p:cNvPr>
          <p:cNvSpPr txBox="1"/>
          <p:nvPr/>
        </p:nvSpPr>
        <p:spPr>
          <a:xfrm>
            <a:off x="7128705" y="3687901"/>
            <a:ext cx="47960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প্রাক-প্রাথমিক</a:t>
            </a:r>
          </a:p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তুলনা করা</a:t>
            </a:r>
          </a:p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মোটা-চিকন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DE2592-4A52-4026-867C-6F274739C5E0}"/>
              </a:ext>
            </a:extLst>
          </p:cNvPr>
          <p:cNvSpPr txBox="1"/>
          <p:nvPr/>
        </p:nvSpPr>
        <p:spPr>
          <a:xfrm>
            <a:off x="3606652" y="384056"/>
            <a:ext cx="499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dirty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80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8000" dirty="0">
                <a:ln w="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ED77BD-D80C-476A-8E26-960B6BFE920D}"/>
              </a:ext>
            </a:extLst>
          </p:cNvPr>
          <p:cNvSpPr txBox="1"/>
          <p:nvPr/>
        </p:nvSpPr>
        <p:spPr>
          <a:xfrm>
            <a:off x="205522" y="3354600"/>
            <a:ext cx="54976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 স ম লায়েক</a:t>
            </a:r>
            <a:endParaRPr lang="bn-IN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পালেরচক সঃ প্রাঃ বিদ্যালয়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বিশ্বনাথ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সিলেট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: Diagonal Corners Snipped 12">
            <a:extLst>
              <a:ext uri="{FF2B5EF4-FFF2-40B4-BE49-F238E27FC236}">
                <a16:creationId xmlns:a16="http://schemas.microsoft.com/office/drawing/2014/main" id="{641A2DF2-3E07-48A3-B844-314ADE648520}"/>
              </a:ext>
            </a:extLst>
          </p:cNvPr>
          <p:cNvSpPr/>
          <p:nvPr/>
        </p:nvSpPr>
        <p:spPr>
          <a:xfrm>
            <a:off x="7265020" y="3735535"/>
            <a:ext cx="4389913" cy="2357184"/>
          </a:xfrm>
          <a:prstGeom prst="snip2Diag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A45DBC4-D959-44B8-95FF-75DD1469A6BF}"/>
              </a:ext>
            </a:extLst>
          </p:cNvPr>
          <p:cNvSpPr/>
          <p:nvPr/>
        </p:nvSpPr>
        <p:spPr>
          <a:xfrm rot="10800000">
            <a:off x="3291838" y="384056"/>
            <a:ext cx="5922499" cy="4970954"/>
          </a:xfrm>
          <a:prstGeom prst="triangle">
            <a:avLst>
              <a:gd name="adj" fmla="val 48521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r="6142"/>
          <a:stretch/>
        </p:blipFill>
        <p:spPr>
          <a:xfrm>
            <a:off x="1076739" y="756842"/>
            <a:ext cx="2261017" cy="25776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37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66EB16-C387-449B-81EC-8F1159D0CD6B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97A5F4-BB09-4F29-AE75-0ED742BA8388}"/>
              </a:ext>
            </a:extLst>
          </p:cNvPr>
          <p:cNvSpPr txBox="1"/>
          <p:nvPr/>
        </p:nvSpPr>
        <p:spPr>
          <a:xfrm>
            <a:off x="987996" y="681410"/>
            <a:ext cx="4796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দেখি-</a:t>
            </a:r>
            <a:endParaRPr lang="bn-I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59C4E7-56AD-4F90-8254-0840F0265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33" y="3305696"/>
            <a:ext cx="1490698" cy="8161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F4945F-7BC7-403D-B97D-6828C8F52E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98" y="3425484"/>
            <a:ext cx="2985865" cy="23956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F3C27A-D921-4213-AB76-7CEFFE50C9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66" y="2096248"/>
            <a:ext cx="3031682" cy="29096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9A8E189-25C9-4636-9F94-774C69006C6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556" l="24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068"/>
          <a:stretch/>
        </p:blipFill>
        <p:spPr>
          <a:xfrm>
            <a:off x="9367615" y="486673"/>
            <a:ext cx="1406428" cy="276201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F3250BD-CEDA-4921-93AC-6EC2607514B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2889" l="0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79"/>
          <a:stretch/>
        </p:blipFill>
        <p:spPr>
          <a:xfrm>
            <a:off x="7694432" y="381535"/>
            <a:ext cx="1758122" cy="290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28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1AB6C33-C0E5-43E6-84C7-EA2E21741C31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03B81C-5543-4DDC-91A5-B513BE54513A}"/>
              </a:ext>
            </a:extLst>
          </p:cNvPr>
          <p:cNvSpPr txBox="1"/>
          <p:nvPr/>
        </p:nvSpPr>
        <p:spPr>
          <a:xfrm>
            <a:off x="1832602" y="1892047"/>
            <a:ext cx="3034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A7B98-32A0-4956-A015-9BA76CA5FF58}"/>
              </a:ext>
            </a:extLst>
          </p:cNvPr>
          <p:cNvSpPr txBox="1"/>
          <p:nvPr/>
        </p:nvSpPr>
        <p:spPr>
          <a:xfrm>
            <a:off x="1677308" y="3221010"/>
            <a:ext cx="9322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তুলনা করা (মোটা-চিকন) </a:t>
            </a:r>
          </a:p>
        </p:txBody>
      </p:sp>
    </p:spTree>
    <p:extLst>
      <p:ext uri="{BB962C8B-B14F-4D97-AF65-F5344CB8AC3E}">
        <p14:creationId xmlns:p14="http://schemas.microsoft.com/office/powerpoint/2010/main" val="123806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0F80FF9-3896-4019-8D9C-8635DBC990DE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8F1670-0315-44E3-8280-AC98BA5929E0}"/>
              </a:ext>
            </a:extLst>
          </p:cNvPr>
          <p:cNvSpPr txBox="1"/>
          <p:nvPr/>
        </p:nvSpPr>
        <p:spPr>
          <a:xfrm>
            <a:off x="1382331" y="3561386"/>
            <a:ext cx="944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জিনিষের মাঝে তুলনা করতে পারবে। </a:t>
            </a:r>
          </a:p>
        </p:txBody>
      </p:sp>
      <p:sp>
        <p:nvSpPr>
          <p:cNvPr id="7" name="Flowchart: Multidocument 6">
            <a:extLst>
              <a:ext uri="{FF2B5EF4-FFF2-40B4-BE49-F238E27FC236}">
                <a16:creationId xmlns:a16="http://schemas.microsoft.com/office/drawing/2014/main" id="{4C1932F2-B2D6-49B5-813A-6CE10590A8F7}"/>
              </a:ext>
            </a:extLst>
          </p:cNvPr>
          <p:cNvSpPr/>
          <p:nvPr/>
        </p:nvSpPr>
        <p:spPr>
          <a:xfrm>
            <a:off x="925351" y="587966"/>
            <a:ext cx="4648568" cy="2246672"/>
          </a:xfrm>
          <a:prstGeom prst="flowChartMulti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F9269-5B64-4BD1-9231-9BC01186C996}"/>
              </a:ext>
            </a:extLst>
          </p:cNvPr>
          <p:cNvSpPr txBox="1"/>
          <p:nvPr/>
        </p:nvSpPr>
        <p:spPr>
          <a:xfrm>
            <a:off x="550215" y="1010034"/>
            <a:ext cx="479600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32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138D35B-591E-48CA-B11B-CCBB55BBD666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474BF9-ACB3-4FD3-B1AA-ED630F54AA74}"/>
              </a:ext>
            </a:extLst>
          </p:cNvPr>
          <p:cNvSpPr txBox="1"/>
          <p:nvPr/>
        </p:nvSpPr>
        <p:spPr>
          <a:xfrm>
            <a:off x="624955" y="502013"/>
            <a:ext cx="3473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বলো-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CC526-15B9-4318-B03A-E83568377B88}"/>
              </a:ext>
            </a:extLst>
          </p:cNvPr>
          <p:cNvSpPr txBox="1"/>
          <p:nvPr/>
        </p:nvSpPr>
        <p:spPr>
          <a:xfrm>
            <a:off x="3165089" y="1198825"/>
            <a:ext cx="3215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কে চিকন?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4C75B0-D551-415C-B00B-E84A77EF26C3}"/>
              </a:ext>
            </a:extLst>
          </p:cNvPr>
          <p:cNvGrpSpPr/>
          <p:nvPr/>
        </p:nvGrpSpPr>
        <p:grpSpPr>
          <a:xfrm>
            <a:off x="3516783" y="1344831"/>
            <a:ext cx="4654363" cy="5390270"/>
            <a:chOff x="3516783" y="1344831"/>
            <a:chExt cx="4654363" cy="539027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0A87E1E-9594-4F9E-AC39-C39448CA24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556" l="240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1"/>
            <a:stretch/>
          </p:blipFill>
          <p:spPr>
            <a:xfrm>
              <a:off x="6029247" y="1650947"/>
              <a:ext cx="2141899" cy="50841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4D0F48-6FEC-425D-82D6-7B77537EA2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92889" l="0" r="8977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269"/>
            <a:stretch/>
          </p:blipFill>
          <p:spPr>
            <a:xfrm>
              <a:off x="3516783" y="1344831"/>
              <a:ext cx="2579217" cy="5084154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97A4473-48FF-4888-9E27-AB931ACFDEE0}"/>
              </a:ext>
            </a:extLst>
          </p:cNvPr>
          <p:cNvSpPr txBox="1"/>
          <p:nvPr/>
        </p:nvSpPr>
        <p:spPr>
          <a:xfrm rot="20627233">
            <a:off x="1847917" y="4050344"/>
            <a:ext cx="1484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মোটা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04EAC0-94BB-42CB-A491-64CE1E4CF9A3}"/>
              </a:ext>
            </a:extLst>
          </p:cNvPr>
          <p:cNvSpPr txBox="1"/>
          <p:nvPr/>
        </p:nvSpPr>
        <p:spPr>
          <a:xfrm rot="20552499">
            <a:off x="8399713" y="3159912"/>
            <a:ext cx="1484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চিকন   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B6C02D6A-FA9B-4877-90F4-83A3D7FCFD7E}"/>
              </a:ext>
            </a:extLst>
          </p:cNvPr>
          <p:cNvSpPr/>
          <p:nvPr/>
        </p:nvSpPr>
        <p:spPr>
          <a:xfrm rot="20530442">
            <a:off x="1463493" y="3879730"/>
            <a:ext cx="2545080" cy="986669"/>
          </a:xfrm>
          <a:prstGeom prst="homePlat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7314D5E0-7738-4C6E-9270-DEB7244C1C78}"/>
              </a:ext>
            </a:extLst>
          </p:cNvPr>
          <p:cNvSpPr/>
          <p:nvPr/>
        </p:nvSpPr>
        <p:spPr>
          <a:xfrm rot="9760014">
            <a:off x="7680091" y="3022475"/>
            <a:ext cx="2545080" cy="1025985"/>
          </a:xfrm>
          <a:prstGeom prst="homePlat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3B4E5A5-AEEC-44D3-B865-505EB023CB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3938" y="1062905"/>
            <a:ext cx="2310584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2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 animBg="1"/>
      <p:bldP spid="11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140903-D656-4D1B-A069-9ED6FFC37762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73A17A-6749-40A8-A465-ECEA3CD32534}"/>
              </a:ext>
            </a:extLst>
          </p:cNvPr>
          <p:cNvSpPr txBox="1"/>
          <p:nvPr/>
        </p:nvSpPr>
        <p:spPr>
          <a:xfrm>
            <a:off x="825290" y="478369"/>
            <a:ext cx="3113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বলো-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C94B19-E6B0-453B-A1E2-E842467F7198}"/>
              </a:ext>
            </a:extLst>
          </p:cNvPr>
          <p:cNvSpPr txBox="1"/>
          <p:nvPr/>
        </p:nvSpPr>
        <p:spPr>
          <a:xfrm>
            <a:off x="2513427" y="1265836"/>
            <a:ext cx="3887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কোনটা মোটা?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14C0C85-9ACC-4CC3-BD2E-639F6BC5E398}"/>
              </a:ext>
            </a:extLst>
          </p:cNvPr>
          <p:cNvGrpSpPr/>
          <p:nvPr/>
        </p:nvGrpSpPr>
        <p:grpSpPr>
          <a:xfrm>
            <a:off x="2865040" y="2053302"/>
            <a:ext cx="6095065" cy="3761651"/>
            <a:chOff x="2865040" y="2053302"/>
            <a:chExt cx="6095065" cy="376165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5BAA7C3-B43F-420D-88CA-0E30848331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6005" y="3133969"/>
              <a:ext cx="2324100" cy="19716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38E5D39-A160-44A6-82EA-13FB67761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5040" y="2053302"/>
              <a:ext cx="3646162" cy="3761651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6FCFC99-B754-449C-B432-B7A023A512B9}"/>
              </a:ext>
            </a:extLst>
          </p:cNvPr>
          <p:cNvSpPr txBox="1"/>
          <p:nvPr/>
        </p:nvSpPr>
        <p:spPr>
          <a:xfrm rot="20543677">
            <a:off x="899221" y="3993337"/>
            <a:ext cx="1414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মোটা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0909CA-0142-4814-B2AC-7579675E8B5B}"/>
              </a:ext>
            </a:extLst>
          </p:cNvPr>
          <p:cNvSpPr txBox="1"/>
          <p:nvPr/>
        </p:nvSpPr>
        <p:spPr>
          <a:xfrm rot="19537667">
            <a:off x="8913242" y="2345536"/>
            <a:ext cx="1414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চিকন   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E4784478-995A-479F-93D7-88C2FBBFFA8E}"/>
              </a:ext>
            </a:extLst>
          </p:cNvPr>
          <p:cNvSpPr/>
          <p:nvPr/>
        </p:nvSpPr>
        <p:spPr>
          <a:xfrm rot="20530442">
            <a:off x="558678" y="3794874"/>
            <a:ext cx="2545080" cy="986669"/>
          </a:xfrm>
          <a:prstGeom prst="homePlat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68F5E182-EF8C-4DC7-95BB-546304AF06BC}"/>
              </a:ext>
            </a:extLst>
          </p:cNvPr>
          <p:cNvSpPr/>
          <p:nvPr/>
        </p:nvSpPr>
        <p:spPr>
          <a:xfrm rot="8680218">
            <a:off x="8211949" y="2317055"/>
            <a:ext cx="2545080" cy="986669"/>
          </a:xfrm>
          <a:prstGeom prst="homePlat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C35E7-830C-4FD1-8CBD-AB3E2A07D6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1480" y="1144847"/>
            <a:ext cx="300558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4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3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3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 animBg="1"/>
      <p:bldP spid="13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CA7ECC0-96B3-4904-B343-081EC4AFD889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51C4E8-01B0-4715-A9DF-7AC034F46898}"/>
              </a:ext>
            </a:extLst>
          </p:cNvPr>
          <p:cNvSpPr txBox="1"/>
          <p:nvPr/>
        </p:nvSpPr>
        <p:spPr>
          <a:xfrm>
            <a:off x="5430704" y="788780"/>
            <a:ext cx="4373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মোটা কোনটি বলো-   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B3D1-0A22-4537-9D45-13A0DD33C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94" y="2950899"/>
            <a:ext cx="4393485" cy="25791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6082E6E-1ED7-4EC4-8166-A673FA8E53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8810" l="2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509" y="2147575"/>
            <a:ext cx="6681427" cy="374159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FED41BC-EFD8-4E1A-98AA-52FF360D9051}"/>
              </a:ext>
            </a:extLst>
          </p:cNvPr>
          <p:cNvSpPr/>
          <p:nvPr/>
        </p:nvSpPr>
        <p:spPr>
          <a:xfrm>
            <a:off x="1970321" y="2046608"/>
            <a:ext cx="4373034" cy="4381084"/>
          </a:xfrm>
          <a:prstGeom prst="ellips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41428787-9B67-46CF-A59A-D9A286B858B0}"/>
              </a:ext>
            </a:extLst>
          </p:cNvPr>
          <p:cNvSpPr txBox="1">
            <a:spLocks/>
          </p:cNvSpPr>
          <p:nvPr/>
        </p:nvSpPr>
        <p:spPr>
          <a:xfrm rot="16200000">
            <a:off x="184324" y="-189339"/>
            <a:ext cx="2690417" cy="3057305"/>
          </a:xfrm>
          <a:prstGeom prst="teardrop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en-US" sz="4000" i="0" u="none" strike="noStrike" kern="1200" normalizeH="0" baseline="0" noProof="0" dirty="0">
              <a:ln w="0"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 Light" panose="020F03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79D15-397A-4313-941F-E4FECE5A2307}"/>
              </a:ext>
            </a:extLst>
          </p:cNvPr>
          <p:cNvSpPr txBox="1"/>
          <p:nvPr/>
        </p:nvSpPr>
        <p:spPr>
          <a:xfrm rot="19950744">
            <a:off x="245998" y="766773"/>
            <a:ext cx="2821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  <a:r>
              <a:rPr lang="bn-IN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88A679-8453-4FCF-929A-54AE42FD10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227" y="2324721"/>
            <a:ext cx="2796388" cy="27105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09DDD3-5580-4F53-B2CC-B24251092F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38262">
            <a:off x="6407942" y="3299718"/>
            <a:ext cx="1751513" cy="16977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1F6E5FE-B16F-45EC-B1A4-AE5885697AFC}"/>
              </a:ext>
            </a:extLst>
          </p:cNvPr>
          <p:cNvSpPr txBox="1"/>
          <p:nvPr/>
        </p:nvSpPr>
        <p:spPr>
          <a:xfrm>
            <a:off x="5304579" y="1168373"/>
            <a:ext cx="5049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চিকন কোনটি বলো-   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8DA775D-D514-406D-B0D1-5F441F9E85D2}"/>
              </a:ext>
            </a:extLst>
          </p:cNvPr>
          <p:cNvSpPr/>
          <p:nvPr/>
        </p:nvSpPr>
        <p:spPr>
          <a:xfrm>
            <a:off x="5907996" y="2972444"/>
            <a:ext cx="2510239" cy="2537044"/>
          </a:xfrm>
          <a:prstGeom prst="ellipse">
            <a:avLst/>
          </a:prstGeom>
          <a:noFill/>
          <a:ln w="127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8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10" grpId="0" animBg="1"/>
      <p:bldP spid="5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4B2DB98-9AA9-480C-A6F9-EECE8C91D542}"/>
              </a:ext>
            </a:extLst>
          </p:cNvPr>
          <p:cNvSpPr/>
          <p:nvPr/>
        </p:nvSpPr>
        <p:spPr>
          <a:xfrm>
            <a:off x="309490" y="239151"/>
            <a:ext cx="11591778" cy="62601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129C3C-D90D-45E5-9B50-02BCEF0A559E}"/>
              </a:ext>
            </a:extLst>
          </p:cNvPr>
          <p:cNvSpPr txBox="1"/>
          <p:nvPr/>
        </p:nvSpPr>
        <p:spPr>
          <a:xfrm>
            <a:off x="2019254" y="2964359"/>
            <a:ext cx="8172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আগামী ক্লাশে আবার দেখা হবে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5065CF-2342-488D-93B5-D4BEAE97F715}"/>
              </a:ext>
            </a:extLst>
          </p:cNvPr>
          <p:cNvSpPr txBox="1"/>
          <p:nvPr/>
        </p:nvSpPr>
        <p:spPr>
          <a:xfrm>
            <a:off x="1660259" y="2964359"/>
            <a:ext cx="8172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 থেকো সবাই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647A84-0D54-456E-8E9B-DA50A43E185D}"/>
              </a:ext>
            </a:extLst>
          </p:cNvPr>
          <p:cNvSpPr txBox="1"/>
          <p:nvPr/>
        </p:nvSpPr>
        <p:spPr>
          <a:xfrm>
            <a:off x="1839757" y="2641194"/>
            <a:ext cx="8172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n w="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605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1288</TotalTime>
  <Words>81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doli rani</dc:creator>
  <cp:lastModifiedBy>Minha</cp:lastModifiedBy>
  <cp:revision>166</cp:revision>
  <dcterms:created xsi:type="dcterms:W3CDTF">2019-01-25T13:45:39Z</dcterms:created>
  <dcterms:modified xsi:type="dcterms:W3CDTF">2021-02-21T14:16:33Z</dcterms:modified>
</cp:coreProperties>
</file>