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81" r:id="rId5"/>
    <p:sldId id="258" r:id="rId6"/>
    <p:sldId id="260" r:id="rId7"/>
    <p:sldId id="291" r:id="rId8"/>
    <p:sldId id="289" r:id="rId9"/>
    <p:sldId id="284" r:id="rId10"/>
    <p:sldId id="266" r:id="rId11"/>
    <p:sldId id="267" r:id="rId12"/>
    <p:sldId id="277" r:id="rId13"/>
    <p:sldId id="290" r:id="rId14"/>
    <p:sldId id="282" r:id="rId15"/>
    <p:sldId id="294" r:id="rId16"/>
    <p:sldId id="295" r:id="rId17"/>
    <p:sldId id="296" r:id="rId18"/>
    <p:sldId id="297" r:id="rId19"/>
    <p:sldId id="299" r:id="rId20"/>
    <p:sldId id="292" r:id="rId21"/>
    <p:sldId id="298" r:id="rId22"/>
    <p:sldId id="283" r:id="rId23"/>
    <p:sldId id="300" r:id="rId24"/>
    <p:sldId id="288" r:id="rId25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B0594"/>
    <a:srgbClr val="D45406"/>
    <a:srgbClr val="FBA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40" y="-6"/>
      </p:cViewPr>
      <p:guideLst>
        <p:guide orient="horz" pos="2304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D88BA-A070-4EB9-8F4F-5E723F47764B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F8E11-9693-4F07-A0C1-DF3AC58D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FB7EE-DC4D-42E2-867E-97FB89696C47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29DF-5334-4A08-8C35-A6A2373C9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29DF-5334-4A08-8C35-A6A2373C916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59"/>
            <a:ext cx="1105408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243840"/>
            <a:ext cx="2926080" cy="5201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43840"/>
            <a:ext cx="8561493" cy="5201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D36A-349A-415F-A6A0-8AB707708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196975"/>
            <a:ext cx="9753600" cy="25463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4A03C-6246-446C-8B9C-34256D077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41750"/>
            <a:ext cx="9753600" cy="1766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55F93-D4F7-4C85-BC1A-6BCFC74F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484-D41C-44BE-8718-5DF838527EE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A1B4C-3375-4CE3-95B3-7C83804C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48E6E-2F02-4FA5-90AB-9D699C9B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B7E5-D70D-4275-8A26-CC66827C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4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17AD-45C5-49F3-A86C-A2A0BBF4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CD6B-F97A-49CC-BEC9-E90A986A6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0C764-9A09-411A-A89E-A338FE40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484-D41C-44BE-8718-5DF838527EE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0B28E-981C-4E0A-9EA1-1BAA67D6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393C6-0B8F-41A6-9214-CC0AB4A7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B7E5-D70D-4275-8A26-CC66827C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4027-62F2-4526-881F-C5A6C1D21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1824038"/>
            <a:ext cx="11217275" cy="30432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344AB-B069-4D23-80B0-EB460D54E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4895850"/>
            <a:ext cx="11217275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F18E6-1186-4B0A-8810-90DC8380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484-D41C-44BE-8718-5DF838527EE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B2FF-A7E9-4521-9C5B-23ED7494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44DCB-0E51-40A2-A21C-8232982D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B7E5-D70D-4275-8A26-CC66827C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54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B77F-6105-43E4-939E-002B9F73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0EA5-5CAF-41EB-9AF4-B9FB0E750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1947863"/>
            <a:ext cx="5532437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E2EF4-1FA6-417C-A213-419398E15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1947863"/>
            <a:ext cx="5532438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4CF63-21B6-4109-9FF0-3AD44F19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484-D41C-44BE-8718-5DF838527EE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6639A-02A7-441D-8FEB-6A81BB6E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86671-CD9A-4D2A-9713-10906938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B7E5-D70D-4275-8A26-CC66827C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43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0BA8-7F9E-4583-9213-C1317B49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388938"/>
            <a:ext cx="11217275" cy="1414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4B730-8E4A-477B-9A06-697D26204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1793875"/>
            <a:ext cx="5502275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4AF7C-706C-441E-8520-F28EF3BBB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2671763"/>
            <a:ext cx="5502275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931F2-257F-4E03-9E5C-94A84B219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1793875"/>
            <a:ext cx="5529262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3D42B-A63C-4EC7-91C1-1A954328F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2671763"/>
            <a:ext cx="5529262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56CA4-D327-47D0-9633-DB91C1AA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484-D41C-44BE-8718-5DF838527EE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F4CF3-5ACD-4FE1-9004-5B2D626C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2215A-05DB-49D0-A8E3-1209DAC7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B7E5-D70D-4275-8A26-CC66827C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98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3382-35AB-4543-ADD1-54410632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14504-C5E1-4746-A9C6-55A98934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484-D41C-44BE-8718-5DF838527EE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8F4F4-7E20-42A7-81ED-B51FA3042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FC11A-EDB7-401D-9F02-CE0B1778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B7E5-D70D-4275-8A26-CC66827C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77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771C9-60EC-423F-95EF-D4FD1816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484-D41C-44BE-8718-5DF838527EE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BA075-9DF5-437A-8CE8-F7E63906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013-D8F1-48F6-B1F4-32F83D2E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B7E5-D70D-4275-8A26-CC66827C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74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06A5-9772-4181-8D05-2F21D994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487363"/>
            <a:ext cx="4194175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21A06-B295-4BFC-B859-938D9B02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052513"/>
            <a:ext cx="6583362" cy="5199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B980D-F535-42D6-8E30-572F9E1BF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193925"/>
            <a:ext cx="4194175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0F093-9E2A-409A-A9F4-02A38321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484-D41C-44BE-8718-5DF838527EE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0F4CF-CC68-4C4D-BC08-DA3174B2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5FD65-025C-4E51-9F81-1BDB1D39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B7E5-D70D-4275-8A26-CC66827C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1EEB1-DF4B-4679-A504-852FFA91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487363"/>
            <a:ext cx="4194175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F62C4-057D-4B08-B05C-F5731AD7E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052513"/>
            <a:ext cx="6583362" cy="5199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C67E3-D3AA-4095-ACF6-090BCDE61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193925"/>
            <a:ext cx="4194175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0E42B-BE55-484F-8FDC-0F218371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484-D41C-44BE-8718-5DF838527EE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7AA75-6AE8-42BA-B6FC-BF323EC0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81246-C3E9-44B7-935B-B35D63CF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B7E5-D70D-4275-8A26-CC66827C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59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5EE0-5F9E-498B-9E65-AD040098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71A7C-E782-483D-B94A-2C038269E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98748-3A04-4476-A7B3-578D6C24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484-D41C-44BE-8718-5DF838527EE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BB8DB-DD15-4CDD-A15E-E95FE774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8D1DD-EEAE-4B6C-9A56-34D2540F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B7E5-D70D-4275-8A26-CC66827C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7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7BBB8-255D-4259-A956-371D7F729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388938"/>
            <a:ext cx="2803525" cy="6199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52277-0974-44E5-83DC-C1837F241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388938"/>
            <a:ext cx="8261350" cy="6199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E77DA-D915-4DFC-A7C0-8B1A50DB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484-D41C-44BE-8718-5DF838527EE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C7CC-F2E9-435E-AA1E-52CAB801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2B813-3C9D-491E-9FF3-750F6D82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B7E5-D70D-4275-8A26-CC66827C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4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4"/>
            <a:ext cx="1105408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1422400"/>
            <a:ext cx="5743787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1422400"/>
            <a:ext cx="5743787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637458"/>
            <a:ext cx="5746045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2319868"/>
            <a:ext cx="5746045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8"/>
            <a:ext cx="5748302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68"/>
            <a:ext cx="5748302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9" y="291256"/>
            <a:ext cx="4278490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291254"/>
            <a:ext cx="7270044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9" y="1530777"/>
            <a:ext cx="4278490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5120641"/>
            <a:ext cx="780288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653627"/>
            <a:ext cx="780288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5725162"/>
            <a:ext cx="780288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0">
              <a:schemeClr val="accent4">
                <a:lumMod val="40000"/>
                <a:lumOff val="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0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12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6780112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6780112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1B772-9A8E-460B-B030-1468379D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388938"/>
            <a:ext cx="11217275" cy="1414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33AB9-E0ED-45E2-AF0A-3E279B666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63" y="1947863"/>
            <a:ext cx="11217275" cy="464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FDBE6-559A-407D-971C-B2FC9C3F4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3763" y="6780213"/>
            <a:ext cx="2925762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9D484-D41C-44BE-8718-5DF838527EE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71FAF-CF14-4997-B936-09C93C884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8475" y="6780213"/>
            <a:ext cx="438785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64795-F9E7-4D1B-A7EA-904B55E30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6780213"/>
            <a:ext cx="2925763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EB7E5-D70D-4275-8A26-CC66827C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5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2057400"/>
            <a:ext cx="5031227" cy="44511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7498" y="402260"/>
            <a:ext cx="9829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0"/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r>
              <a:rPr lang="en-US" sz="7200" b="1" dirty="0" err="1">
                <a:ln w="0"/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72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Picture\Scenery\earth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4836" y="1924531"/>
            <a:ext cx="4648200" cy="3367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D4574836-C2F9-4F21-8D2D-6F5FB992B390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E6E5F-3ECF-450B-AC02-7C9C2019AD14}"/>
              </a:ext>
            </a:extLst>
          </p:cNvPr>
          <p:cNvSpPr txBox="1"/>
          <p:nvPr/>
        </p:nvSpPr>
        <p:spPr>
          <a:xfrm>
            <a:off x="4694767" y="274657"/>
            <a:ext cx="302683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ব্যবহার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CA779-54C1-43F3-9340-B6B8CEAB0419}"/>
              </a:ext>
            </a:extLst>
          </p:cNvPr>
          <p:cNvSpPr txBox="1"/>
          <p:nvPr/>
        </p:nvSpPr>
        <p:spPr>
          <a:xfrm>
            <a:off x="4445000" y="6057555"/>
            <a:ext cx="3886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 নির্মাণে মাটির ব্যবহার।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40EBA-23A7-4F63-A382-A5E98A73C17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64" y="1899734"/>
            <a:ext cx="4846320" cy="3425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Picture\Scenery\earth-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1645501"/>
            <a:ext cx="4572000" cy="3657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103" name="Picture 7" descr="E:\Picture\Scenery\earth-13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1600" y="1645501"/>
            <a:ext cx="4572000" cy="3657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D87E5ADE-FB45-46B4-BD0C-ECF14856D34E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CBEB92-EC02-436A-A94F-B1C51CA78323}"/>
              </a:ext>
            </a:extLst>
          </p:cNvPr>
          <p:cNvSpPr txBox="1"/>
          <p:nvPr/>
        </p:nvSpPr>
        <p:spPr>
          <a:xfrm>
            <a:off x="4988982" y="291538"/>
            <a:ext cx="302683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ব্যবহার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6DDC-F279-4ECB-AF6D-DB3284467116}"/>
              </a:ext>
            </a:extLst>
          </p:cNvPr>
          <p:cNvSpPr txBox="1"/>
          <p:nvPr/>
        </p:nvSpPr>
        <p:spPr>
          <a:xfrm>
            <a:off x="4146553" y="5896090"/>
            <a:ext cx="531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মৃৎশিল্প তৈরিতে মাটি ব্যবহৃত হয়।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87E5ADE-FB45-46B4-BD0C-ECF14856D34E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CBEB92-EC02-436A-A94F-B1C51CA78323}"/>
              </a:ext>
            </a:extLst>
          </p:cNvPr>
          <p:cNvSpPr txBox="1"/>
          <p:nvPr/>
        </p:nvSpPr>
        <p:spPr>
          <a:xfrm>
            <a:off x="4988983" y="291538"/>
            <a:ext cx="273261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ব্যবহার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6DDC-F279-4ECB-AF6D-DB3284467116}"/>
              </a:ext>
            </a:extLst>
          </p:cNvPr>
          <p:cNvSpPr txBox="1"/>
          <p:nvPr/>
        </p:nvSpPr>
        <p:spPr>
          <a:xfrm>
            <a:off x="3110777" y="5801165"/>
            <a:ext cx="71564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আবর্জনা ফেলার স্থান হিসাবে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মাটি ব্যবহৃত হয়।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2746F-0ACE-4F0E-934B-98A1810B14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1558123"/>
            <a:ext cx="4891592" cy="3429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449B87-D8DC-4D00-8950-AD59682AF82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3"/>
          <a:stretch/>
        </p:blipFill>
        <p:spPr>
          <a:xfrm>
            <a:off x="558800" y="1600200"/>
            <a:ext cx="5103955" cy="3429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311999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11200" y="3476456"/>
            <a:ext cx="9220200" cy="1002412"/>
            <a:chOff x="1219199" y="5105401"/>
            <a:chExt cx="6327783" cy="1002412"/>
          </a:xfrm>
          <a:noFill/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3881885" y="2442715"/>
              <a:ext cx="1002412" cy="6327783"/>
            </a:xfrm>
            <a:prstGeom prst="round2Same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1219200" y="5181600"/>
              <a:ext cx="6182317" cy="904544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মাটির</a:t>
              </a:r>
              <a:r>
                <a: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পাঁচটি বাক্য লিখ</a:t>
              </a:r>
              <a:r>
                <a:rPr lang="bn-BD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Frame 16">
            <a:extLst>
              <a:ext uri="{FF2B5EF4-FFF2-40B4-BE49-F238E27FC236}">
                <a16:creationId xmlns:a16="http://schemas.microsoft.com/office/drawing/2014/main" id="{6D43FE72-1782-4D72-9988-2BC1E0CB1F13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Star: 32 Points 17">
            <a:extLst>
              <a:ext uri="{FF2B5EF4-FFF2-40B4-BE49-F238E27FC236}">
                <a16:creationId xmlns:a16="http://schemas.microsoft.com/office/drawing/2014/main" id="{479ACD6E-E453-45BD-B7C2-7AAE373C30F2}"/>
              </a:ext>
            </a:extLst>
          </p:cNvPr>
          <p:cNvSpPr/>
          <p:nvPr/>
        </p:nvSpPr>
        <p:spPr>
          <a:xfrm>
            <a:off x="3600668" y="626534"/>
            <a:ext cx="4508064" cy="2209799"/>
          </a:xfrm>
          <a:prstGeom prst="star32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87E5ADE-FB45-46B4-BD0C-ECF14856D34E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CBEB92-EC02-436A-A94F-B1C51CA78323}"/>
              </a:ext>
            </a:extLst>
          </p:cNvPr>
          <p:cNvSpPr txBox="1"/>
          <p:nvPr/>
        </p:nvSpPr>
        <p:spPr>
          <a:xfrm>
            <a:off x="4056603" y="305696"/>
            <a:ext cx="427459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6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কেন গুরুত্বপূর্ণ?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6DDC-F279-4ECB-AF6D-DB3284467116}"/>
              </a:ext>
            </a:extLst>
          </p:cNvPr>
          <p:cNvSpPr txBox="1"/>
          <p:nvPr/>
        </p:nvSpPr>
        <p:spPr>
          <a:xfrm>
            <a:off x="1778000" y="5971442"/>
            <a:ext cx="9753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মাটিতে বিভিন্ন ধরনের উদ্ভিদ,ফসল ও শাকসবজি উৎপাদন হয়।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F1A5F-73AB-497E-852C-6B1A19C6A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947077"/>
            <a:ext cx="5405438" cy="32345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B005D-EC19-4E90-8D23-52883E55C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03" y="1913349"/>
            <a:ext cx="5515797" cy="32682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38272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87E5ADE-FB45-46B4-BD0C-ECF14856D34E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CBEB92-EC02-436A-A94F-B1C51CA78323}"/>
              </a:ext>
            </a:extLst>
          </p:cNvPr>
          <p:cNvSpPr txBox="1"/>
          <p:nvPr/>
        </p:nvSpPr>
        <p:spPr>
          <a:xfrm>
            <a:off x="4056603" y="305696"/>
            <a:ext cx="404599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6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কেন গুরুত্বপূর্ণ?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6DDC-F279-4ECB-AF6D-DB3284467116}"/>
              </a:ext>
            </a:extLst>
          </p:cNvPr>
          <p:cNvSpPr txBox="1"/>
          <p:nvPr/>
        </p:nvSpPr>
        <p:spPr>
          <a:xfrm>
            <a:off x="2425699" y="6057425"/>
            <a:ext cx="815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মাটি দিয়ে দালানকোঠা ও ঘরবাড়ি নিমার্ণ করা হয়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A3C256-9E5B-4715-A953-63B7EB57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2039717"/>
            <a:ext cx="5795292" cy="34972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4D545-032E-4441-B75E-1AA629101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4" y="2039717"/>
            <a:ext cx="5515016" cy="34972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95832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87E5ADE-FB45-46B4-BD0C-ECF14856D34E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CBEB92-EC02-436A-A94F-B1C51CA78323}"/>
              </a:ext>
            </a:extLst>
          </p:cNvPr>
          <p:cNvSpPr txBox="1"/>
          <p:nvPr/>
        </p:nvSpPr>
        <p:spPr>
          <a:xfrm>
            <a:off x="4555601" y="408058"/>
            <a:ext cx="3893595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6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কেন গুরুত্বপূর্ণ?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6DDC-F279-4ECB-AF6D-DB3284467116}"/>
              </a:ext>
            </a:extLst>
          </p:cNvPr>
          <p:cNvSpPr txBox="1"/>
          <p:nvPr/>
        </p:nvSpPr>
        <p:spPr>
          <a:xfrm>
            <a:off x="1930398" y="5983069"/>
            <a:ext cx="9448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 দিয়ে মৃৎশিল্প ও শিল্পকর্মের জিনিস পত্র তৈরি করা হয়।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74BA9-AD3B-46B8-A611-8883187FA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/>
          <a:stretch/>
        </p:blipFill>
        <p:spPr>
          <a:xfrm>
            <a:off x="6883400" y="1524000"/>
            <a:ext cx="5644165" cy="38383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49B44C-EFC0-4022-A6D1-E71F52069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5" y="1524000"/>
            <a:ext cx="5456734" cy="38383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97924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87E5ADE-FB45-46B4-BD0C-ECF14856D34E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CBEB92-EC02-436A-A94F-B1C51CA78323}"/>
              </a:ext>
            </a:extLst>
          </p:cNvPr>
          <p:cNvSpPr txBox="1"/>
          <p:nvPr/>
        </p:nvSpPr>
        <p:spPr>
          <a:xfrm>
            <a:off x="4327001" y="352961"/>
            <a:ext cx="369939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6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কেন গুরুত্বপূর্ণ?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6DDC-F279-4ECB-AF6D-DB3284467116}"/>
              </a:ext>
            </a:extLst>
          </p:cNvPr>
          <p:cNvSpPr txBox="1"/>
          <p:nvPr/>
        </p:nvSpPr>
        <p:spPr>
          <a:xfrm>
            <a:off x="1930398" y="5638800"/>
            <a:ext cx="9601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আমাদের দৈনন্দিন কর্মকান্ডে যে বর্জ্য উৎপাদন হয় মাটির গর্তে ফেলে মাটি দিয়ে ঢেকে দেওয়া হয়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40F4A-E3E6-44F2-8D70-03EF1EF28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752600"/>
            <a:ext cx="5715000" cy="3581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E8B94E-8820-469E-B725-7A23D1740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1752600"/>
            <a:ext cx="5715000" cy="3581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436701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87E5ADE-FB45-46B4-BD0C-ECF14856D34E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CBEB92-EC02-436A-A94F-B1C51CA78323}"/>
              </a:ext>
            </a:extLst>
          </p:cNvPr>
          <p:cNvSpPr txBox="1"/>
          <p:nvPr/>
        </p:nvSpPr>
        <p:spPr>
          <a:xfrm>
            <a:off x="444499" y="3272879"/>
            <a:ext cx="12115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**আমাদের দৈন্দিন জীবনে মাটি কেন গুরুত্বপূর্ণ তা ৫ টি বাক্যে লেখ।  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E5228-BF6C-4847-8BEA-8DC15F084A9D}"/>
              </a:ext>
            </a:extLst>
          </p:cNvPr>
          <p:cNvSpPr txBox="1"/>
          <p:nvPr/>
        </p:nvSpPr>
        <p:spPr>
          <a:xfrm>
            <a:off x="4368800" y="528444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B1D3D8C9-3E0B-4837-97B7-824BC5A879E2}"/>
              </a:ext>
            </a:extLst>
          </p:cNvPr>
          <p:cNvSpPr/>
          <p:nvPr/>
        </p:nvSpPr>
        <p:spPr>
          <a:xfrm>
            <a:off x="3378200" y="76200"/>
            <a:ext cx="5943599" cy="2057400"/>
          </a:xfrm>
          <a:prstGeom prst="irregularSeal1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39050"/>
      </p:ext>
    </p:extLst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6D43FE72-1782-4D72-9988-2BC1E0CB1F13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9FCBC4-6AAC-43EF-B3EA-8C6E1F520420}"/>
              </a:ext>
            </a:extLst>
          </p:cNvPr>
          <p:cNvGrpSpPr/>
          <p:nvPr/>
        </p:nvGrpSpPr>
        <p:grpSpPr>
          <a:xfrm>
            <a:off x="468223" y="1900772"/>
            <a:ext cx="8458200" cy="4813185"/>
            <a:chOff x="558800" y="1066800"/>
            <a:chExt cx="9931723" cy="59687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91D65EE-C338-41B0-A449-6DA8F7B5F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00" y="1066800"/>
              <a:ext cx="4715533" cy="593490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C3BBC6-2612-4C82-9006-A18B5627E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200" y="1081614"/>
              <a:ext cx="5182323" cy="595395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4405ED7-8287-4B06-912E-36D2CD36AD86}"/>
              </a:ext>
            </a:extLst>
          </p:cNvPr>
          <p:cNvSpPr txBox="1"/>
          <p:nvPr/>
        </p:nvSpPr>
        <p:spPr>
          <a:xfrm>
            <a:off x="4148266" y="379004"/>
            <a:ext cx="437651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C1BC77-8A93-4794-B92E-7B294EBE0570}"/>
              </a:ext>
            </a:extLst>
          </p:cNvPr>
          <p:cNvSpPr txBox="1"/>
          <p:nvPr/>
        </p:nvSpPr>
        <p:spPr>
          <a:xfrm>
            <a:off x="9017000" y="2091666"/>
            <a:ext cx="3657600" cy="2308324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 নং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0175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D6B433C-EA52-42DB-8D64-2E2DA06AE292}"/>
              </a:ext>
            </a:extLst>
          </p:cNvPr>
          <p:cNvSpPr/>
          <p:nvPr/>
        </p:nvSpPr>
        <p:spPr>
          <a:xfrm>
            <a:off x="257493" y="3710817"/>
            <a:ext cx="669432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রূপকানিয়া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মোবাইল: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০১৮১৮-৮২৬৯৫৭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rahimatgps@gmail.com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00C615-E8A3-4B81-BCD6-AE0B8CE99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38" y="1061357"/>
            <a:ext cx="2208829" cy="24409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4D7EB9-7B3F-42D9-8E72-B1DDC6C163F2}"/>
              </a:ext>
            </a:extLst>
          </p:cNvPr>
          <p:cNvSpPr txBox="1"/>
          <p:nvPr/>
        </p:nvSpPr>
        <p:spPr>
          <a:xfrm>
            <a:off x="7440120" y="4080149"/>
            <a:ext cx="5105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প্রাথমিক বিজ্ঞান    </a:t>
            </a:r>
          </a:p>
          <a:p>
            <a:pPr algn="ctr"/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৩ (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৪৫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২১/০২/২০২১ইং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5A7DD-E0D4-4303-BEA7-2F8EA8F3A4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"/>
          <a:stretch/>
        </p:blipFill>
        <p:spPr>
          <a:xfrm>
            <a:off x="9169400" y="1066800"/>
            <a:ext cx="1930280" cy="2531353"/>
          </a:xfrm>
          <a:prstGeom prst="rect">
            <a:avLst/>
          </a:prstGeom>
        </p:spPr>
      </p:pic>
      <p:sp>
        <p:nvSpPr>
          <p:cNvPr id="25" name="Frame 24">
            <a:extLst>
              <a:ext uri="{FF2B5EF4-FFF2-40B4-BE49-F238E27FC236}">
                <a16:creationId xmlns:a16="http://schemas.microsoft.com/office/drawing/2014/main" id="{CB664277-53D7-4BE1-86D2-3708920B0E8F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>
            <a:extLst>
              <a:ext uri="{FF2B5EF4-FFF2-40B4-BE49-F238E27FC236}">
                <a16:creationId xmlns:a16="http://schemas.microsoft.com/office/drawing/2014/main" id="{33D8A998-3984-4AAF-8541-B716638D87E8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9980380D-FCA2-43AC-8EC9-A483A938C029}"/>
              </a:ext>
            </a:extLst>
          </p:cNvPr>
          <p:cNvSpPr/>
          <p:nvPr/>
        </p:nvSpPr>
        <p:spPr>
          <a:xfrm>
            <a:off x="3225801" y="152400"/>
            <a:ext cx="6172200" cy="1222679"/>
          </a:xfrm>
          <a:prstGeom prst="cloud">
            <a:avLst/>
          </a:prstGeom>
          <a:gradFill>
            <a:gsLst>
              <a:gs pos="54000">
                <a:schemeClr val="accent1">
                  <a:lumMod val="5000"/>
                  <a:lumOff val="95000"/>
                </a:schemeClr>
              </a:gs>
              <a:gs pos="74000">
                <a:srgbClr val="C00000"/>
              </a:gs>
              <a:gs pos="5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C6E920-BC00-4D9E-9A66-D1B01372285E}"/>
              </a:ext>
            </a:extLst>
          </p:cNvPr>
          <p:cNvSpPr txBox="1">
            <a:spLocks/>
          </p:cNvSpPr>
          <p:nvPr/>
        </p:nvSpPr>
        <p:spPr>
          <a:xfrm>
            <a:off x="881800" y="1548499"/>
            <a:ext cx="11241198" cy="518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ash"/>
          </a:ln>
          <a:effectLst>
            <a:glow rad="139700">
              <a:srgbClr val="B7491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bn-IN" sz="35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3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দিয়ে শূন্যস্থান পূরণ কর।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n-IN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bn-IN" sz="39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(ক)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নানাভাবে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(খ)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...............।</a:t>
            </a:r>
            <a:r>
              <a:rPr lang="b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(গ)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(ঘ)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..................।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(ঙ)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2216FF-A1F4-4466-9F78-4D6225001144}"/>
              </a:ext>
            </a:extLst>
          </p:cNvPr>
          <p:cNvSpPr txBox="1"/>
          <p:nvPr/>
        </p:nvSpPr>
        <p:spPr>
          <a:xfrm>
            <a:off x="6541100" y="2197579"/>
            <a:ext cx="91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4BE5B8-5AFC-4687-9129-1EA56E15E950}"/>
              </a:ext>
            </a:extLst>
          </p:cNvPr>
          <p:cNvSpPr txBox="1"/>
          <p:nvPr/>
        </p:nvSpPr>
        <p:spPr>
          <a:xfrm>
            <a:off x="5651441" y="2209800"/>
            <a:ext cx="106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765FB-DFDA-4DEA-AD18-648E701F2248}"/>
              </a:ext>
            </a:extLst>
          </p:cNvPr>
          <p:cNvSpPr txBox="1"/>
          <p:nvPr/>
        </p:nvSpPr>
        <p:spPr>
          <a:xfrm>
            <a:off x="7409601" y="2173069"/>
            <a:ext cx="137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3B1ECB-E284-4B6D-88D7-0C3176BD7AB0}"/>
              </a:ext>
            </a:extLst>
          </p:cNvPr>
          <p:cNvSpPr txBox="1"/>
          <p:nvPr/>
        </p:nvSpPr>
        <p:spPr>
          <a:xfrm>
            <a:off x="2374839" y="2133600"/>
            <a:ext cx="1691356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আবাসস্থল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D1E4E8-C9C6-4CD2-9BCE-60F506BD25BC}"/>
              </a:ext>
            </a:extLst>
          </p:cNvPr>
          <p:cNvSpPr txBox="1"/>
          <p:nvPr/>
        </p:nvSpPr>
        <p:spPr>
          <a:xfrm>
            <a:off x="4168920" y="2133600"/>
            <a:ext cx="1378799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 বাড়ি</a:t>
            </a:r>
          </a:p>
        </p:txBody>
      </p:sp>
    </p:spTree>
    <p:extLst>
      <p:ext uri="{BB962C8B-B14F-4D97-AF65-F5344CB8AC3E}">
        <p14:creationId xmlns:p14="http://schemas.microsoft.com/office/powerpoint/2010/main" val="331488835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25E-6 2.84722E-6 L 0.04895 0.088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" y="4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25E-6 -1.04167E-6 L 0.03161 0.176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" y="8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4062E-7 4.16667E-6 L -0.27502 0.261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7" y="1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625E-6 -2.84722E-6 L 0.229 0.346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0" y="17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4375E-6 -2.84722E-6 L 0.17334 0.429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7" y="21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>
            <a:extLst>
              <a:ext uri="{FF2B5EF4-FFF2-40B4-BE49-F238E27FC236}">
                <a16:creationId xmlns:a16="http://schemas.microsoft.com/office/drawing/2014/main" id="{33D8A998-3984-4AAF-8541-B716638D87E8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E00DF4-E65B-4823-9A56-35EB92E92861}"/>
              </a:ext>
            </a:extLst>
          </p:cNvPr>
          <p:cNvSpPr txBox="1"/>
          <p:nvPr/>
        </p:nvSpPr>
        <p:spPr>
          <a:xfrm>
            <a:off x="330200" y="2974236"/>
            <a:ext cx="12344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C616ED-E5FA-4F85-A159-2CA9F6103BF1}"/>
              </a:ext>
            </a:extLst>
          </p:cNvPr>
          <p:cNvSpPr/>
          <p:nvPr/>
        </p:nvSpPr>
        <p:spPr>
          <a:xfrm>
            <a:off x="3302000" y="304800"/>
            <a:ext cx="7155375" cy="1467790"/>
          </a:xfrm>
          <a:prstGeom prst="ellipse">
            <a:avLst/>
          </a:prstGeom>
          <a:gradFill>
            <a:gsLst>
              <a:gs pos="34000">
                <a:schemeClr val="accent1">
                  <a:lumMod val="5000"/>
                  <a:lumOff val="95000"/>
                </a:schemeClr>
              </a:gs>
              <a:gs pos="74000">
                <a:srgbClr val="7030A0"/>
              </a:gs>
              <a:gs pos="5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>
            <a:extLst>
              <a:ext uri="{FF2B5EF4-FFF2-40B4-BE49-F238E27FC236}">
                <a16:creationId xmlns:a16="http://schemas.microsoft.com/office/drawing/2014/main" id="{33D8A998-3984-4AAF-8541-B716638D87E8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E00DF4-E65B-4823-9A56-35EB92E92861}"/>
              </a:ext>
            </a:extLst>
          </p:cNvPr>
          <p:cNvSpPr txBox="1"/>
          <p:nvPr/>
        </p:nvSpPr>
        <p:spPr>
          <a:xfrm>
            <a:off x="482600" y="2974236"/>
            <a:ext cx="1203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গর্ত করে ফেলতে হয় কেন?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C616ED-E5FA-4F85-A159-2CA9F6103BF1}"/>
              </a:ext>
            </a:extLst>
          </p:cNvPr>
          <p:cNvSpPr/>
          <p:nvPr/>
        </p:nvSpPr>
        <p:spPr>
          <a:xfrm>
            <a:off x="3302000" y="304800"/>
            <a:ext cx="7155375" cy="14677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BB059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04534"/>
      </p:ext>
    </p:extLst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B5D33BF2-2F8F-4100-A764-F62A7D245B7E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974F3-1359-4608-B11E-EE3076B1D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61" y="457200"/>
            <a:ext cx="7534275" cy="41433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8DCF39-BC39-4017-82D8-1FC4A7A170B9}"/>
              </a:ext>
            </a:extLst>
          </p:cNvPr>
          <p:cNvSpPr txBox="1"/>
          <p:nvPr/>
        </p:nvSpPr>
        <p:spPr>
          <a:xfrm>
            <a:off x="4755383" y="5234613"/>
            <a:ext cx="34940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88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1045" y="191869"/>
            <a:ext cx="546735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3" y="1112520"/>
            <a:ext cx="3931920" cy="246888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4236720"/>
            <a:ext cx="3931920" cy="246888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1112520"/>
            <a:ext cx="3931920" cy="246888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886" y="4160520"/>
            <a:ext cx="3931920" cy="246888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28B71A-B29F-4A93-B0AD-D29C5BE91792}"/>
              </a:ext>
            </a:extLst>
          </p:cNvPr>
          <p:cNvSpPr txBox="1"/>
          <p:nvPr/>
        </p:nvSpPr>
        <p:spPr>
          <a:xfrm>
            <a:off x="5455921" y="3386037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B9BCD99-01DE-438D-B66A-D6513F00BBC9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\Scenery\earth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5391783"/>
            <a:ext cx="1828800" cy="17589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028" name="Picture 4" descr="E:\Picture\Scenery\earth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5963" y="5238829"/>
            <a:ext cx="1951037" cy="19119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030" name="Picture 6" descr="E:\Picture\Scenery\earth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07712" y="148538"/>
            <a:ext cx="1919288" cy="17494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033" name="Picture 9" descr="E:\Picture\Scenery\earth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152400"/>
            <a:ext cx="2057400" cy="166167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678C4BFC-FA9C-4D5D-AFE7-F03872877A59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9059E4-D042-49A2-A2A0-09E3A7062F5A}"/>
              </a:ext>
            </a:extLst>
          </p:cNvPr>
          <p:cNvSpPr txBox="1"/>
          <p:nvPr/>
        </p:nvSpPr>
        <p:spPr>
          <a:xfrm>
            <a:off x="3255963" y="565322"/>
            <a:ext cx="571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 আমরা পড়ব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349E4A-C068-451D-A286-46E200476467}"/>
              </a:ext>
            </a:extLst>
          </p:cNvPr>
          <p:cNvSpPr txBox="1"/>
          <p:nvPr/>
        </p:nvSpPr>
        <p:spPr>
          <a:xfrm>
            <a:off x="4064000" y="2895600"/>
            <a:ext cx="4572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B059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(মাটির গুরুত্ব)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2600" y="1827629"/>
            <a:ext cx="519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u="sng" dirty="0">
                <a:latin typeface="NikoshBAN" pitchFamily="2" charset="0"/>
                <a:cs typeface="NikoshBAN" pitchFamily="2" charset="0"/>
              </a:rPr>
              <a:t>......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EC4BF-0617-44BE-9D07-AB1283765713}"/>
              </a:ext>
            </a:extLst>
          </p:cNvPr>
          <p:cNvSpPr txBox="1"/>
          <p:nvPr/>
        </p:nvSpPr>
        <p:spPr>
          <a:xfrm>
            <a:off x="5054600" y="317615"/>
            <a:ext cx="2057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CFCDCA13-3D91-4C5A-9704-38B8BB066C11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3604D4-28C5-4B93-A555-C3216E1EFD6A}"/>
              </a:ext>
            </a:extLst>
          </p:cNvPr>
          <p:cNvSpPr txBox="1"/>
          <p:nvPr/>
        </p:nvSpPr>
        <p:spPr>
          <a:xfrm>
            <a:off x="330200" y="3234524"/>
            <a:ext cx="12115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৪.১.১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35099" y="6140044"/>
            <a:ext cx="10134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উপরিভাগের নরম আবরণই হচ্ছে মাটি ।</a:t>
            </a:r>
            <a:endParaRPr lang="en-US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42E5BB9-33A8-4FB3-85D1-CA84BF1E6D1C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2771D6-CAE0-468B-B94E-554744CE0FB3}"/>
              </a:ext>
            </a:extLst>
          </p:cNvPr>
          <p:cNvSpPr txBox="1"/>
          <p:nvPr/>
        </p:nvSpPr>
        <p:spPr>
          <a:xfrm>
            <a:off x="5054600" y="317615"/>
            <a:ext cx="2057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কী?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7673F-7C74-41CA-A4A7-CB6C9362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2"/>
          <a:stretch/>
        </p:blipFill>
        <p:spPr>
          <a:xfrm>
            <a:off x="2921000" y="1276283"/>
            <a:ext cx="7543800" cy="42672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145375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68400" y="5220293"/>
            <a:ext cx="104394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মাটিই হচ্ছে উদ্ভিদ ও প্রাণীর আবাসস্থল ।</a:t>
            </a:r>
          </a:p>
          <a:p>
            <a:pPr algn="ctr"/>
            <a:r>
              <a:rPr lang="bn-IN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উদ্ভিদ মাটিতে জন্মায়। </a:t>
            </a:r>
          </a:p>
          <a:p>
            <a:pPr algn="ctr"/>
            <a:r>
              <a:rPr lang="bn-IN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প্রাণী এই উদ্ভিদ খাদ্য হিসেবে গ্রহণ করে।  </a:t>
            </a:r>
            <a:endParaRPr lang="en-US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42E5BB9-33A8-4FB3-85D1-CA84BF1E6D1C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78B90-4FA9-4E96-80B9-7096853AB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1" y="895647"/>
            <a:ext cx="5254870" cy="3429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A7A8A4-F9AD-4C7B-AB87-EE6A8BA68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66" y="912581"/>
            <a:ext cx="5112563" cy="3429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53568" y="381000"/>
            <a:ext cx="1919115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1000" y="2587307"/>
            <a:ext cx="8305800" cy="176817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742950" lvl="1" indent="-7429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কী?</a:t>
            </a:r>
          </a:p>
          <a:p>
            <a:pPr marL="742950" lvl="1" indent="-7429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কোথায় জন্মায়?</a:t>
            </a:r>
          </a:p>
          <a:p>
            <a:pPr marL="742950" lvl="1" indent="-7429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খাদ্য হিসেবে কি গ্রহণ করে?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84D07D3C-2B2F-4D97-A6B2-3E6825D1EF00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:\Picture\Scenery\earth-3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1786648"/>
            <a:ext cx="4572000" cy="35661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1" name="Picture 2" descr="E:\Picture\Scenery\earth-26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0600" y="1798669"/>
            <a:ext cx="4572000" cy="35661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159250" y="6119399"/>
            <a:ext cx="468629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 মাটির ব্যবহার।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D55A5763-B834-4048-BEF7-4F12D30931B5}"/>
              </a:ext>
            </a:extLst>
          </p:cNvPr>
          <p:cNvSpPr/>
          <p:nvPr/>
        </p:nvSpPr>
        <p:spPr>
          <a:xfrm>
            <a:off x="0" y="1"/>
            <a:ext cx="13004799" cy="7315201"/>
          </a:xfrm>
          <a:prstGeom prst="frame">
            <a:avLst>
              <a:gd name="adj1" fmla="val 1625"/>
            </a:avLst>
          </a:prstGeom>
          <a:solidFill>
            <a:schemeClr val="accent5">
              <a:lumMod val="50000"/>
            </a:schemeClr>
          </a:solidFill>
          <a:ln w="38100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99BBE-6036-4CC1-9689-E79F9838E7CF}"/>
              </a:ext>
            </a:extLst>
          </p:cNvPr>
          <p:cNvSpPr txBox="1"/>
          <p:nvPr/>
        </p:nvSpPr>
        <p:spPr>
          <a:xfrm>
            <a:off x="4847167" y="274657"/>
            <a:ext cx="302683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ব্যবহার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405</Words>
  <Application>Microsoft Office PowerPoint</Application>
  <PresentationFormat>Custom</PresentationFormat>
  <Paragraphs>74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</dc:creator>
  <cp:lastModifiedBy>Rahim</cp:lastModifiedBy>
  <cp:revision>144</cp:revision>
  <dcterms:created xsi:type="dcterms:W3CDTF">2006-08-16T00:00:00Z</dcterms:created>
  <dcterms:modified xsi:type="dcterms:W3CDTF">2021-02-21T09:43:24Z</dcterms:modified>
</cp:coreProperties>
</file>